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283"/>
    <p:restoredTop sz="94789"/>
  </p:normalViewPr>
  <p:slideViewPr>
    <p:cSldViewPr snapToGrid="0">
      <p:cViewPr varScale="1">
        <p:scale>
          <a:sx n="117" d="100"/>
          <a:sy n="117" d="100"/>
        </p:scale>
        <p:origin x="1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0794-5627-AF39-617E-63C5252AE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51CC1-0D78-8A6F-1CAB-B82463CF3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DF36-4927-4CF7-B983-2F0C3220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8F85-5283-0D46-AEAA-976533A6E881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7E54-6711-D20A-B744-E2AA69E3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39ABD-8C4E-6E8E-DB54-15319E0B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F79-333B-0942-A9FA-803EFEAFF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4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C170-E34D-AE9B-29E6-C562C83C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6A0BE-6D11-C354-2586-3C43E6260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E611-DA39-5F84-AAAC-544B6BCB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8F85-5283-0D46-AEAA-976533A6E881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E0A5-7539-4E20-2813-5C570BE5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D23A-3C86-C6D3-DB93-D18ABA5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F79-333B-0942-A9FA-803EFEAFF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D3668-2A56-8008-E96D-402228420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A6D48-3A07-C6E0-3771-3315F80D5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46CB1-297F-F28E-D1BB-EC430239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8F85-5283-0D46-AEAA-976533A6E881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BBDF-E060-8A9C-1BDE-D09A5D6A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9A86-569D-503B-C896-1F0DA937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F79-333B-0942-A9FA-803EFEAFF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B8FB-1050-6352-9A63-9C5766CE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CEB9-A507-325B-5E6C-32A44B84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A0C2-54F5-75B7-8BF1-F7ADDA25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8F85-5283-0D46-AEAA-976533A6E881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06841-87D2-C980-140C-9C3D5621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6E36-464A-B1F1-54F3-E83B0E1E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F79-333B-0942-A9FA-803EFEAFF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81AE-9F4A-C33A-10E2-A0648DF6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84D68-A2AB-EEA2-54AC-BA3BE8D1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6C7E2-0E32-95AC-9F2E-E713D962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8F85-5283-0D46-AEAA-976533A6E881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B2FD5-0DC9-3123-2754-D05287D0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5F6B-767F-156E-8C9D-A69E0FCA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F79-333B-0942-A9FA-803EFEAFF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D453-54B8-EB8B-0E72-CDDDC414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AFDC-0E9D-4C66-14E0-82E725C3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B8C7E-D27C-22F5-4B8D-74A4C78D8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B5D07-194C-D609-7B36-A94CBEE3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8F85-5283-0D46-AEAA-976533A6E881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C6179-C2C9-D215-FC56-7EAB40FB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4AAA0-D982-46DD-85FC-9CF82BA2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F79-333B-0942-A9FA-803EFEAFF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0B24-EAD3-22F3-66DC-2896F886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8E4F4-90A3-66B0-5954-F3E04132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65665-D04E-EC48-3E0C-1E455CEBE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437F7-256B-03FF-6F89-B05A577D0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59C9B-5FB3-2EB3-0DBD-A70205CEB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EAE51-4C8D-2708-A6EB-6AEA4876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8F85-5283-0D46-AEAA-976533A6E881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B9E9F-1A5B-2691-41E1-F01D145B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8AD42-FE7A-D98C-3133-DA76E7B1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F79-333B-0942-A9FA-803EFEAFF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4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C842-1929-0DD9-A89C-78DEC41D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1992B-99A2-67DF-46C4-9B931770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8F85-5283-0D46-AEAA-976533A6E881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7CC13-DBC3-587E-C100-7CCD94A1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9D22F-50E8-F11A-DACC-B8563644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F79-333B-0942-A9FA-803EFEAFF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7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8C896-578C-FC3C-C8FF-728D9CB5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8F85-5283-0D46-AEAA-976533A6E881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1F9DE-DCA3-9E92-02CF-61E39542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90DDD-0CC5-1D1F-15DB-DE46A351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F79-333B-0942-A9FA-803EFEAFF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5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4A22-C30E-53C5-95A1-33710F12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6EC05-F99F-186B-9890-9E56AF509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1FA2A-09D6-F8D2-AADD-D31D1AE77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DC9A-C794-B962-1970-D26732A7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8F85-5283-0D46-AEAA-976533A6E881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7141D-5590-C58F-D1C9-9948EE8D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C4FB1-2152-BB50-89D7-A2CC2CCC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F79-333B-0942-A9FA-803EFEAFF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2179-4220-CFC0-B1F5-43EB95B9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256A0-40D8-FFBF-17DE-6DA356FA8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D0D55-C8A9-4DB0-15DC-6505F7E17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E1A5B-20C3-204C-1B9B-81DEBF60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8F85-5283-0D46-AEAA-976533A6E881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00CD1-2732-E8C3-5AEF-5038667D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F53EF-8EDB-AD52-FE52-C5FEC650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F79-333B-0942-A9FA-803EFEAFF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0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57326-67A0-2FA6-267A-25D93AAC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72E04-1FF5-6C6D-3BAD-D9AF15AE9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9CED-2CF9-1AF4-5C38-1AE202FB7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58F85-5283-0D46-AEAA-976533A6E881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3A2D-D64F-8454-685B-82A3E4CBE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9A774-A25E-7192-96CA-91496A2F0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9FF79-333B-0942-A9FA-803EFEAFF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2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BE20F47-80DE-7D3E-484E-895CA224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36" y="1214394"/>
            <a:ext cx="4003254" cy="13344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C43EE3-40E5-B27C-CC25-1DE5A5D16D08}"/>
              </a:ext>
            </a:extLst>
          </p:cNvPr>
          <p:cNvSpPr txBox="1"/>
          <p:nvPr/>
        </p:nvSpPr>
        <p:spPr>
          <a:xfrm>
            <a:off x="8932681" y="3613284"/>
            <a:ext cx="359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Statistical Modeling Tools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ACEAF3-BC4C-9CBC-3903-F713762C5122}"/>
              </a:ext>
            </a:extLst>
          </p:cNvPr>
          <p:cNvSpPr txBox="1"/>
          <p:nvPr/>
        </p:nvSpPr>
        <p:spPr>
          <a:xfrm>
            <a:off x="5751008" y="992019"/>
            <a:ext cx="359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Biochemical Resource Dynamics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8B0A6A32-1E03-8372-0145-EFCDD3A0F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35" y="799539"/>
            <a:ext cx="4062873" cy="308218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3A1CDE4-6751-72E5-A520-CC180F319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400" y="799539"/>
            <a:ext cx="2777278" cy="2116021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C3D3CCA6-EC6F-0C10-4593-147218CA9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49" y="4615058"/>
            <a:ext cx="4253352" cy="1923627"/>
          </a:xfrm>
          <a:prstGeom prst="rect">
            <a:avLst/>
          </a:prstGeom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C6552240-1CEF-C161-2618-00F37235FFD2}"/>
              </a:ext>
            </a:extLst>
          </p:cNvPr>
          <p:cNvSpPr/>
          <p:nvPr/>
        </p:nvSpPr>
        <p:spPr>
          <a:xfrm>
            <a:off x="8801573" y="1687855"/>
            <a:ext cx="262216" cy="399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76CA9-553B-8311-5F98-6D1E344B8FDA}"/>
              </a:ext>
            </a:extLst>
          </p:cNvPr>
          <p:cNvSpPr txBox="1"/>
          <p:nvPr/>
        </p:nvSpPr>
        <p:spPr>
          <a:xfrm>
            <a:off x="9220400" y="492884"/>
            <a:ext cx="359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Equilibrium Between Two Processes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729358-13C4-593A-B8A5-099F4F1B186A}"/>
              </a:ext>
            </a:extLst>
          </p:cNvPr>
          <p:cNvSpPr txBox="1"/>
          <p:nvPr/>
        </p:nvSpPr>
        <p:spPr>
          <a:xfrm>
            <a:off x="1893436" y="445698"/>
            <a:ext cx="359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Brain Metabolism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327C93-499F-CD9E-CF99-898FE7ADD852}"/>
              </a:ext>
            </a:extLst>
          </p:cNvPr>
          <p:cNvSpPr txBox="1"/>
          <p:nvPr/>
        </p:nvSpPr>
        <p:spPr>
          <a:xfrm>
            <a:off x="1450438" y="4208621"/>
            <a:ext cx="359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ODE’s For Biochemical Dynamics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918801-C262-3DE8-3691-832B51027B89}"/>
              </a:ext>
            </a:extLst>
          </p:cNvPr>
          <p:cNvSpPr/>
          <p:nvPr/>
        </p:nvSpPr>
        <p:spPr>
          <a:xfrm>
            <a:off x="312516" y="266218"/>
            <a:ext cx="4622420" cy="37607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A26D65-3210-99C5-2E47-EEAF9B660FB7}"/>
              </a:ext>
            </a:extLst>
          </p:cNvPr>
          <p:cNvSpPr/>
          <p:nvPr/>
        </p:nvSpPr>
        <p:spPr>
          <a:xfrm>
            <a:off x="5325870" y="266217"/>
            <a:ext cx="6671807" cy="26493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FDD223-EE37-E3F5-B92D-CE87A8F10432}"/>
              </a:ext>
            </a:extLst>
          </p:cNvPr>
          <p:cNvSpPr/>
          <p:nvPr/>
        </p:nvSpPr>
        <p:spPr>
          <a:xfrm>
            <a:off x="5325869" y="3222215"/>
            <a:ext cx="6671807" cy="3488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C05E6C-72EA-D2F9-C4C0-FAE21DE86214}"/>
              </a:ext>
            </a:extLst>
          </p:cNvPr>
          <p:cNvSpPr/>
          <p:nvPr/>
        </p:nvSpPr>
        <p:spPr>
          <a:xfrm>
            <a:off x="312515" y="4073073"/>
            <a:ext cx="4622421" cy="2628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F6B67C-FC20-F9C0-3548-70F068C84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8791" y="3588963"/>
            <a:ext cx="3140039" cy="27328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244F74-0A5D-37B0-08FF-4FD40B2E0D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725" r="2416"/>
          <a:stretch/>
        </p:blipFill>
        <p:spPr>
          <a:xfrm>
            <a:off x="8612630" y="4104605"/>
            <a:ext cx="3204010" cy="1906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006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Scelza</dc:creator>
  <cp:lastModifiedBy>Jerome Scelza</cp:lastModifiedBy>
  <cp:revision>2</cp:revision>
  <dcterms:created xsi:type="dcterms:W3CDTF">2023-05-05T21:30:45Z</dcterms:created>
  <dcterms:modified xsi:type="dcterms:W3CDTF">2023-05-08T20:00:38Z</dcterms:modified>
</cp:coreProperties>
</file>