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Myan</a:t>
            </a:r>
            <a:r>
              <a:rPr lang="en-US" dirty="0" smtClean="0"/>
              <a:t> </a:t>
            </a:r>
            <a:r>
              <a:rPr lang="en-US" dirty="0" err="1" smtClean="0"/>
              <a:t>Persistance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4" name="Content Placeholder 3" descr="0-weu-d3-906d8be829e2e6ce98071db3514564c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60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4" name="Content Placeholder 3" descr="0-weu-d2-eef9c60b65d50f8c671018a9854adb5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67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players.</a:t>
            </a:r>
          </a:p>
          <a:p>
            <a:r>
              <a:rPr lang="en-US" dirty="0" smtClean="0"/>
              <a:t>Each player uses blocks to try and block the other player’s people.</a:t>
            </a:r>
          </a:p>
          <a:p>
            <a:r>
              <a:rPr lang="en-US" dirty="0" smtClean="0"/>
              <a:t>Each player has a canon to destroy the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0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 Ideas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drum speeding up as time running out.</a:t>
            </a:r>
          </a:p>
          <a:p>
            <a:r>
              <a:rPr lang="en-US" dirty="0" smtClean="0"/>
              <a:t>Button with voiceover for instructions for accessibility.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Progress</a:t>
            </a:r>
            <a:endParaRPr lang="en-US" dirty="0"/>
          </a:p>
        </p:txBody>
      </p:sp>
      <p:pic>
        <p:nvPicPr>
          <p:cNvPr id="4" name="Content Placeholder 3" descr="2016-01-30 01_54_15-Unity Personal (64bit) - main.unity - GGJ2016 - PC, Mac &amp; Linux Standalone _DX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r="2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46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Progress</a:t>
            </a:r>
            <a:endParaRPr lang="en-US" dirty="0"/>
          </a:p>
        </p:txBody>
      </p:sp>
      <p:pic>
        <p:nvPicPr>
          <p:cNvPr id="4" name="Content Placeholder 3" descr="funny bu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r="2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882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Progress</a:t>
            </a:r>
            <a:endParaRPr lang="en-US" dirty="0"/>
          </a:p>
        </p:txBody>
      </p:sp>
      <p:pic>
        <p:nvPicPr>
          <p:cNvPr id="5" name="Content Placeholder 4" descr="Screen Shot 2016-01-30 at 17.50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3" b="10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064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 – getting force to </a:t>
            </a:r>
            <a:r>
              <a:rPr lang="en-US" dirty="0" smtClean="0"/>
              <a:t>work properly.</a:t>
            </a:r>
            <a:endParaRPr lang="en-US" dirty="0" smtClean="0"/>
          </a:p>
          <a:p>
            <a:r>
              <a:rPr lang="en-US" dirty="0" smtClean="0"/>
              <a:t>Day 2 – Unity + </a:t>
            </a:r>
            <a:r>
              <a:rPr lang="en-US" dirty="0" err="1" smtClean="0"/>
              <a:t>github</a:t>
            </a:r>
            <a:r>
              <a:rPr lang="en-US" dirty="0" smtClean="0"/>
              <a:t>, 3 people working on </a:t>
            </a:r>
            <a:r>
              <a:rPr lang="en-US" dirty="0" smtClean="0"/>
              <a:t>main scene. </a:t>
            </a:r>
            <a:r>
              <a:rPr lang="en-US" dirty="0" smtClean="0"/>
              <a:t>ARGHHH </a:t>
            </a:r>
            <a:r>
              <a:rPr lang="en-US" dirty="0" smtClean="0"/>
              <a:t>WAT. </a:t>
            </a:r>
            <a:r>
              <a:rPr lang="en-US" dirty="0" smtClean="0"/>
              <a:t>Legacy animation.</a:t>
            </a:r>
            <a:endParaRPr lang="en-US" dirty="0" smtClean="0"/>
          </a:p>
          <a:p>
            <a:r>
              <a:rPr lang="en-US" dirty="0" smtClean="0"/>
              <a:t>Day 3 – Waking up, UI and canons.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27425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374</TotalTime>
  <Words>99</Words>
  <Application>Microsoft Macintosh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Myan Persistance</vt:lpstr>
      <vt:lpstr>Concept</vt:lpstr>
      <vt:lpstr>Concept</vt:lpstr>
      <vt:lpstr>Main Features</vt:lpstr>
      <vt:lpstr>Extension Ideas </vt:lpstr>
      <vt:lpstr>Early Progress</vt:lpstr>
      <vt:lpstr>Early Progress</vt:lpstr>
      <vt:lpstr>Early Progress</vt:lpstr>
      <vt:lpstr>Challenges</vt:lpstr>
      <vt:lpstr>Final Game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Steffan Le Prince</dc:creator>
  <cp:lastModifiedBy>Steffan Le Prince</cp:lastModifiedBy>
  <cp:revision>9</cp:revision>
  <dcterms:created xsi:type="dcterms:W3CDTF">2016-01-30T14:33:50Z</dcterms:created>
  <dcterms:modified xsi:type="dcterms:W3CDTF">2016-01-31T13:59:59Z</dcterms:modified>
</cp:coreProperties>
</file>