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B94-8D7B-6040-8823-3DFA8BFB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D60FD-A25B-EB44-9EBF-AFD8650F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AAA7-0C5E-ED48-AB86-9F03C185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EAC2-66F7-9445-8E8C-8F2E5AE8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1A07-F64A-7147-A235-978DAE32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17D2-E8FE-BA4B-A00D-140B4FC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EF17-B09F-D247-8017-B9E25A23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3181-A632-9F46-B06D-3BAD8803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5484-8E42-E743-9A80-52368123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142C-A441-EE4C-8D14-3A44405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1F72-38F4-124A-86D2-DE51912E2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442E-1AA6-604A-86EB-4F7DEFCD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8FEA-B357-C14F-8C97-3CACE498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0A77-C8DE-9C4D-A162-1E2E498F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8C92-0A68-2B44-BD9A-AA99EFDE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28F2-9D24-C44F-9700-D6E62ECD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34F3-5A86-104D-93EF-8EF1BA9F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9D24-D3BB-3F45-91F1-A621EC4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EE94-8400-3249-BE8A-C0DF9065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B909-F900-E142-8F19-680CDC73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681-11BB-8D4D-8BEF-F2C6C558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9D93-70D8-1E41-BD9D-78A00565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E9E5-8296-6C47-AF57-87EA6779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A416-1C88-F141-A5C5-225B5DCB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77D1-DF4F-064D-AEFA-D213E38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1F4C-5611-404F-9BDC-31420DA2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C0A4-C2A2-CA45-8CEC-2334E044D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D030-0576-D642-91B0-659A319F7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D7C7-DB17-0648-8A8D-0FC3A445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35EC6-725B-D944-8464-051B8F43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EFDE5-1624-194B-B8AC-D3FAADAA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C4A0-FB1E-AA4A-B4BA-56319018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E9273-F09C-CD46-B9CD-033FF6CB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D9419-2B0E-9844-AB7F-64A0FC91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D774-5C81-CE4F-AE73-AF1108C3B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899F4-E570-FB4F-A9BD-DFB460F6B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78FD-4F7A-7E4B-9D60-972F86D1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33B9E-9E9D-984C-B5D6-F44D6B2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CD47-6928-754C-BFBA-875DE784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156C-432A-5B44-BE8C-01882A26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1D9D-69A2-DE41-8DA7-D543558D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8291-373C-0B4E-90AC-E236511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13D94-0389-204F-B439-ACC1B9C3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5CD5F-5E0B-104F-8540-EAE5B5D5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20347-E91F-504A-92C3-B9D76F7D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3760-4AFD-B949-992F-4AA24E19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2641-4592-1B4D-B7BA-8B17ACED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CAF8-881F-754E-AB37-33131B87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47F9-2ABE-C348-87E6-6F130527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5E5F-915A-B74F-8E08-00446149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6241-F75D-7443-B478-3A1E213F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62F9-9A45-0147-9D43-86DFDDE2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C6D7-85C2-6744-A9BD-B2A8A81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8E6D4-E667-5E4A-A49A-C79CD4DB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94AE3-CD35-DA45-8831-3BE8E58B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535D-AD47-1741-BCB6-CBF2A3FF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FBA5-3770-1843-8F60-A9A75C9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7101-CFE7-C44B-A111-67A878F1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F3234-A4A1-C249-933E-55A466BB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EF70-3DF9-2E4A-BFC3-2EB07F21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A76F-11F0-5447-A29A-86158CC4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AA58-5E23-9846-8B45-CFBE7E9FC7E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6061-7A62-874E-9976-A86DB26F1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4F83-7B90-EE41-A0E1-7D3F3D8DB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E042-5E0A-8944-BA7D-9F6F031A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7DAF-6CAF-534F-8B79-0DD5A1D55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096BA-A9C3-9B4E-8DF7-9E654061D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Order</a:t>
            </a:r>
          </a:p>
        </p:txBody>
      </p:sp>
    </p:spTree>
    <p:extLst>
      <p:ext uri="{BB962C8B-B14F-4D97-AF65-F5344CB8AC3E}">
        <p14:creationId xmlns:p14="http://schemas.microsoft.com/office/powerpoint/2010/main" val="34980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A98FFF-900B-154B-8192-907A86D06E16}"/>
              </a:ext>
            </a:extLst>
          </p:cNvPr>
          <p:cNvCxnSpPr>
            <a:cxnSpLocks/>
          </p:cNvCxnSpPr>
          <p:nvPr/>
        </p:nvCxnSpPr>
        <p:spPr bwMode="auto">
          <a:xfrm>
            <a:off x="1416205" y="2227144"/>
            <a:ext cx="168248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2" name="Graphic 31" descr="Internet">
            <a:extLst>
              <a:ext uri="{FF2B5EF4-FFF2-40B4-BE49-F238E27FC236}">
                <a16:creationId xmlns:a16="http://schemas.microsoft.com/office/drawing/2014/main" id="{6A04DE3D-9CD4-CF48-B423-C5A149C4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16" y="1895257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5A35EC3-B435-BC4C-BA81-8796D2419336}"/>
              </a:ext>
            </a:extLst>
          </p:cNvPr>
          <p:cNvSpPr/>
          <p:nvPr/>
        </p:nvSpPr>
        <p:spPr bwMode="auto">
          <a:xfrm>
            <a:off x="3098694" y="1283343"/>
            <a:ext cx="5263483" cy="21456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C24FE-F108-084E-8AF1-9BF595A8235A}"/>
              </a:ext>
            </a:extLst>
          </p:cNvPr>
          <p:cNvSpPr txBox="1"/>
          <p:nvPr/>
        </p:nvSpPr>
        <p:spPr>
          <a:xfrm>
            <a:off x="5399399" y="1283343"/>
            <a:ext cx="1486754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SAP Cloud foundry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20D92B-9D6A-CD45-B2B4-7C10208673AD}"/>
              </a:ext>
            </a:extLst>
          </p:cNvPr>
          <p:cNvSpPr/>
          <p:nvPr/>
        </p:nvSpPr>
        <p:spPr bwMode="auto">
          <a:xfrm rot="10800000" flipV="1">
            <a:off x="7154017" y="1650215"/>
            <a:ext cx="894374" cy="702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Notify Pub</a:t>
            </a:r>
          </a:p>
          <a:p>
            <a:r>
              <a:rPr lang="en-GB" sz="1200">
                <a:latin typeface="Arial"/>
                <a:cs typeface="Arial"/>
              </a:rPr>
              <a:t>(Spring)</a:t>
            </a:r>
            <a:endParaRPr lang="en-GB" sz="120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476176-03DF-344F-BE22-2D9AF42E115E}"/>
              </a:ext>
            </a:extLst>
          </p:cNvPr>
          <p:cNvSpPr txBox="1"/>
          <p:nvPr/>
        </p:nvSpPr>
        <p:spPr>
          <a:xfrm>
            <a:off x="454996" y="1656181"/>
            <a:ext cx="166074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GB" sz="1600">
                <a:latin typeface="Arial"/>
                <a:cs typeface="Arial"/>
              </a:rPr>
              <a:t>SAP MDK App</a:t>
            </a:r>
            <a:endParaRPr lang="en-US"/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4395FB8-2613-164E-A251-0A72944C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296" y="5444291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342F45F-BF21-694C-A227-C754F4ACEC1A}"/>
              </a:ext>
            </a:extLst>
          </p:cNvPr>
          <p:cNvSpPr txBox="1"/>
          <p:nvPr/>
        </p:nvSpPr>
        <p:spPr>
          <a:xfrm>
            <a:off x="5075316" y="5208740"/>
            <a:ext cx="107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905A9-C86B-F446-95B2-6876F04A6CCB}"/>
              </a:ext>
            </a:extLst>
          </p:cNvPr>
          <p:cNvSpPr txBox="1"/>
          <p:nvPr/>
        </p:nvSpPr>
        <p:spPr>
          <a:xfrm>
            <a:off x="4735533" y="6355673"/>
            <a:ext cx="175346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My SQL (data upload)</a:t>
            </a:r>
          </a:p>
        </p:txBody>
      </p:sp>
      <p:pic>
        <p:nvPicPr>
          <p:cNvPr id="40" name="Graphic 39" descr="Transfer">
            <a:extLst>
              <a:ext uri="{FF2B5EF4-FFF2-40B4-BE49-F238E27FC236}">
                <a16:creationId xmlns:a16="http://schemas.microsoft.com/office/drawing/2014/main" id="{BAD98239-131A-D541-B15C-217160332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445" y="531301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DC1258-E0A5-2347-B164-8B797219198F}"/>
              </a:ext>
            </a:extLst>
          </p:cNvPr>
          <p:cNvSpPr txBox="1"/>
          <p:nvPr/>
        </p:nvSpPr>
        <p:spPr>
          <a:xfrm>
            <a:off x="6867091" y="5033937"/>
            <a:ext cx="144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Queue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86CD7-D7A7-F647-B5A0-57C63AF2BEEC}"/>
              </a:ext>
            </a:extLst>
          </p:cNvPr>
          <p:cNvSpPr txBox="1"/>
          <p:nvPr/>
        </p:nvSpPr>
        <p:spPr>
          <a:xfrm>
            <a:off x="7001187" y="6048046"/>
            <a:ext cx="119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Async Events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D75AC9-84DD-2F41-BD6C-04EB6C690DB6}"/>
              </a:ext>
            </a:extLst>
          </p:cNvPr>
          <p:cNvSpPr txBox="1"/>
          <p:nvPr/>
        </p:nvSpPr>
        <p:spPr>
          <a:xfrm>
            <a:off x="2260910" y="5179482"/>
            <a:ext cx="1128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ML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FC894A-C51C-B248-B9D1-B1F3CDD0EFEB}"/>
              </a:ext>
            </a:extLst>
          </p:cNvPr>
          <p:cNvSpPr txBox="1"/>
          <p:nvPr/>
        </p:nvSpPr>
        <p:spPr>
          <a:xfrm>
            <a:off x="2326421" y="6365241"/>
            <a:ext cx="119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AI Services</a:t>
            </a:r>
          </a:p>
        </p:txBody>
      </p:sp>
      <p:pic>
        <p:nvPicPr>
          <p:cNvPr id="46" name="Graphic 45" descr="Lightbulb">
            <a:extLst>
              <a:ext uri="{FF2B5EF4-FFF2-40B4-BE49-F238E27FC236}">
                <a16:creationId xmlns:a16="http://schemas.microsoft.com/office/drawing/2014/main" id="{1D09EB6E-431A-8B41-8A38-C5C23B29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7215" y="5501099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9F62235-3294-9341-B7F3-EBFF15157512}"/>
              </a:ext>
            </a:extLst>
          </p:cNvPr>
          <p:cNvSpPr txBox="1"/>
          <p:nvPr/>
        </p:nvSpPr>
        <p:spPr>
          <a:xfrm>
            <a:off x="2016200" y="23555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POST</a:t>
            </a:r>
            <a:endParaRPr lang="en-GB" sz="1400" dirty="0"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01D548-8301-A946-9CA5-D5F019B1F03C}"/>
              </a:ext>
            </a:extLst>
          </p:cNvPr>
          <p:cNvSpPr txBox="1"/>
          <p:nvPr/>
        </p:nvSpPr>
        <p:spPr>
          <a:xfrm>
            <a:off x="6099605" y="402818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Subscribe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26270-0222-1E4C-B435-C0D7499E725F}"/>
              </a:ext>
            </a:extLst>
          </p:cNvPr>
          <p:cNvSpPr txBox="1"/>
          <p:nvPr/>
        </p:nvSpPr>
        <p:spPr>
          <a:xfrm>
            <a:off x="5210616" y="42289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CRUD</a:t>
            </a:r>
            <a:endParaRPr lang="en-GB" sz="1400"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3D556E-BD7A-044C-93AD-FA81DCF61945}"/>
              </a:ext>
            </a:extLst>
          </p:cNvPr>
          <p:cNvCxnSpPr/>
          <p:nvPr/>
        </p:nvCxnSpPr>
        <p:spPr bwMode="auto">
          <a:xfrm>
            <a:off x="5924242" y="3696766"/>
            <a:ext cx="4587" cy="16236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74A7172-A120-504D-A643-13512A2ECA3F}"/>
              </a:ext>
            </a:extLst>
          </p:cNvPr>
          <p:cNvSpPr/>
          <p:nvPr/>
        </p:nvSpPr>
        <p:spPr bwMode="auto">
          <a:xfrm>
            <a:off x="2242470" y="4481513"/>
            <a:ext cx="6240782" cy="2152347"/>
          </a:xfrm>
          <a:prstGeom prst="rect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DD3989-AB8F-8847-8C86-64448E9D83F9}"/>
              </a:ext>
            </a:extLst>
          </p:cNvPr>
          <p:cNvSpPr txBox="1"/>
          <p:nvPr/>
        </p:nvSpPr>
        <p:spPr>
          <a:xfrm>
            <a:off x="2262538" y="4481512"/>
            <a:ext cx="1736373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txBody>
          <a:bodyPr wrap="none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Google Cloud Platform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B445D-9DB6-A549-876D-0646B6C3A0C2}"/>
              </a:ext>
            </a:extLst>
          </p:cNvPr>
          <p:cNvSpPr/>
          <p:nvPr/>
        </p:nvSpPr>
        <p:spPr bwMode="auto">
          <a:xfrm rot="10800000" flipV="1">
            <a:off x="5279549" y="3064034"/>
            <a:ext cx="1060079" cy="6701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GCP </a:t>
            </a:r>
            <a:endParaRPr lang="en-US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Service </a:t>
            </a:r>
            <a:endParaRPr lang="en-US" sz="4750">
              <a:cs typeface="Arial"/>
            </a:endParaRPr>
          </a:p>
          <a:p>
            <a:r>
              <a:rPr lang="en-GB" sz="1200">
                <a:latin typeface="Arial"/>
                <a:cs typeface="Arial"/>
              </a:rPr>
              <a:t>Broker</a:t>
            </a:r>
            <a:endParaRPr lang="en-US" sz="4750">
              <a:cs typeface="Arial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419285-0722-C642-8E79-50B88725C788}"/>
              </a:ext>
            </a:extLst>
          </p:cNvPr>
          <p:cNvCxnSpPr/>
          <p:nvPr/>
        </p:nvCxnSpPr>
        <p:spPr bwMode="auto">
          <a:xfrm flipH="1">
            <a:off x="6131912" y="3090283"/>
            <a:ext cx="263006" cy="2319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5CC933-6835-9843-91ED-30FD437EFF3C}"/>
              </a:ext>
            </a:extLst>
          </p:cNvPr>
          <p:cNvSpPr txBox="1"/>
          <p:nvPr/>
        </p:nvSpPr>
        <p:spPr>
          <a:xfrm>
            <a:off x="4728664" y="277406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CF BIND SERVICE</a:t>
            </a:r>
            <a:endParaRPr lang="en-US" sz="11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E46A7D-4961-1E4D-A32F-F309F3835BD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21442" y="2349561"/>
            <a:ext cx="2106" cy="2687444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49516-5692-2C4B-A8B1-6003014C033E}"/>
              </a:ext>
            </a:extLst>
          </p:cNvPr>
          <p:cNvCxnSpPr>
            <a:cxnSpLocks/>
          </p:cNvCxnSpPr>
          <p:nvPr/>
        </p:nvCxnSpPr>
        <p:spPr bwMode="auto">
          <a:xfrm>
            <a:off x="7061531" y="3132376"/>
            <a:ext cx="4584" cy="1964845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32E10E-ACD5-E54A-986D-8B34B5CDA242}"/>
              </a:ext>
            </a:extLst>
          </p:cNvPr>
          <p:cNvSpPr/>
          <p:nvPr/>
        </p:nvSpPr>
        <p:spPr bwMode="auto">
          <a:xfrm rot="10800000" flipV="1">
            <a:off x="6128448" y="2774577"/>
            <a:ext cx="1363610" cy="716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Notify Sub </a:t>
            </a:r>
            <a:endParaRPr lang="en-US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Image + Audio</a:t>
            </a:r>
            <a:endParaRPr lang="en-US" sz="4750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(Spring)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48B292-9BA8-434C-AE48-B6105CCA11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29725" y="5859541"/>
            <a:ext cx="998067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FC391EE-971E-9E4F-9868-A6C1D5E48F63}"/>
              </a:ext>
            </a:extLst>
          </p:cNvPr>
          <p:cNvSpPr/>
          <p:nvPr/>
        </p:nvSpPr>
        <p:spPr bwMode="auto">
          <a:xfrm rot="10800000" flipV="1">
            <a:off x="3101085" y="1653992"/>
            <a:ext cx="894374" cy="702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>
                <a:latin typeface="Arial"/>
                <a:cs typeface="Arial"/>
              </a:rPr>
              <a:t>‘Adapter’</a:t>
            </a:r>
          </a:p>
          <a:p>
            <a:r>
              <a:rPr lang="en-GB" sz="1200" dirty="0">
                <a:latin typeface="Arial"/>
                <a:cs typeface="Arial"/>
              </a:rPr>
              <a:t>(Node JS)</a:t>
            </a:r>
            <a:endParaRPr lang="en-GB" sz="1200" dirty="0">
              <a:cs typeface="Arial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4BC5E8-13A7-2E43-AC29-07ED1A293DB4}"/>
              </a:ext>
            </a:extLst>
          </p:cNvPr>
          <p:cNvCxnSpPr>
            <a:cxnSpLocks/>
          </p:cNvCxnSpPr>
          <p:nvPr/>
        </p:nvCxnSpPr>
        <p:spPr bwMode="auto">
          <a:xfrm>
            <a:off x="3995459" y="2227144"/>
            <a:ext cx="315855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0B9223-0208-844B-8437-D959158A4777}"/>
              </a:ext>
            </a:extLst>
          </p:cNvPr>
          <p:cNvSpPr txBox="1"/>
          <p:nvPr/>
        </p:nvSpPr>
        <p:spPr>
          <a:xfrm>
            <a:off x="5110884" y="22413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POST</a:t>
            </a:r>
            <a:endParaRPr lang="en-GB" sz="1400" dirty="0"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D32C9E-205F-814C-909E-7BD88AD44CD3}"/>
              </a:ext>
            </a:extLst>
          </p:cNvPr>
          <p:cNvSpPr txBox="1"/>
          <p:nvPr/>
        </p:nvSpPr>
        <p:spPr>
          <a:xfrm>
            <a:off x="3247805" y="2383913"/>
            <a:ext cx="12781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MDK can connect because it exposes an ODATA SRV</a:t>
            </a:r>
            <a:endParaRPr lang="en-GB" sz="105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C87F33-E7F1-B54E-8EAB-98C7AEB181F4}"/>
              </a:ext>
            </a:extLst>
          </p:cNvPr>
          <p:cNvSpPr txBox="1"/>
          <p:nvPr/>
        </p:nvSpPr>
        <p:spPr>
          <a:xfrm>
            <a:off x="4903445" y="387755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 1</a:t>
            </a:r>
          </a:p>
        </p:txBody>
      </p:sp>
      <p:pic>
        <p:nvPicPr>
          <p:cNvPr id="70" name="Graphic 69" descr="Database">
            <a:extLst>
              <a:ext uri="{FF2B5EF4-FFF2-40B4-BE49-F238E27FC236}">
                <a16:creationId xmlns:a16="http://schemas.microsoft.com/office/drawing/2014/main" id="{59E25386-0DCA-0E4A-9423-20FA6F5A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8694" y="646116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7D80167-8E1E-8F4B-B2BD-80A61169B50B}"/>
              </a:ext>
            </a:extLst>
          </p:cNvPr>
          <p:cNvSpPr txBox="1"/>
          <p:nvPr/>
        </p:nvSpPr>
        <p:spPr>
          <a:xfrm>
            <a:off x="360454" y="355523"/>
            <a:ext cx="35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its own DB – anyway to get rid?</a:t>
            </a:r>
          </a:p>
        </p:txBody>
      </p:sp>
    </p:spTree>
    <p:extLst>
      <p:ext uri="{BB962C8B-B14F-4D97-AF65-F5344CB8AC3E}">
        <p14:creationId xmlns:p14="http://schemas.microsoft.com/office/powerpoint/2010/main" val="14679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 descr="Internet">
            <a:extLst>
              <a:ext uri="{FF2B5EF4-FFF2-40B4-BE49-F238E27FC236}">
                <a16:creationId xmlns:a16="http://schemas.microsoft.com/office/drawing/2014/main" id="{6A04DE3D-9CD4-CF48-B423-C5A149C4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16" y="1895257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5A35EC3-B435-BC4C-BA81-8796D2419336}"/>
              </a:ext>
            </a:extLst>
          </p:cNvPr>
          <p:cNvSpPr/>
          <p:nvPr/>
        </p:nvSpPr>
        <p:spPr bwMode="auto">
          <a:xfrm>
            <a:off x="3098694" y="1283343"/>
            <a:ext cx="5263483" cy="21456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C24FE-F108-084E-8AF1-9BF595A8235A}"/>
              </a:ext>
            </a:extLst>
          </p:cNvPr>
          <p:cNvSpPr txBox="1"/>
          <p:nvPr/>
        </p:nvSpPr>
        <p:spPr>
          <a:xfrm>
            <a:off x="5399399" y="1283343"/>
            <a:ext cx="1486754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SAP Cloud foundry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20D92B-9D6A-CD45-B2B4-7C10208673AD}"/>
              </a:ext>
            </a:extLst>
          </p:cNvPr>
          <p:cNvSpPr/>
          <p:nvPr/>
        </p:nvSpPr>
        <p:spPr bwMode="auto">
          <a:xfrm rot="10800000" flipV="1">
            <a:off x="7154017" y="1650215"/>
            <a:ext cx="894374" cy="702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Notify Pub</a:t>
            </a:r>
          </a:p>
          <a:p>
            <a:r>
              <a:rPr lang="en-GB" sz="1200">
                <a:latin typeface="Arial"/>
                <a:cs typeface="Arial"/>
              </a:rPr>
              <a:t>(Spring)</a:t>
            </a:r>
            <a:endParaRPr lang="en-GB" sz="120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476176-03DF-344F-BE22-2D9AF42E115E}"/>
              </a:ext>
            </a:extLst>
          </p:cNvPr>
          <p:cNvSpPr txBox="1"/>
          <p:nvPr/>
        </p:nvSpPr>
        <p:spPr>
          <a:xfrm>
            <a:off x="454996" y="1656181"/>
            <a:ext cx="166074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GB" sz="1600">
                <a:latin typeface="Arial"/>
                <a:cs typeface="Arial"/>
              </a:rPr>
              <a:t>SAP MDK App</a:t>
            </a:r>
            <a:endParaRPr lang="en-US"/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4395FB8-2613-164E-A251-0A72944C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296" y="5444291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342F45F-BF21-694C-A227-C754F4ACEC1A}"/>
              </a:ext>
            </a:extLst>
          </p:cNvPr>
          <p:cNvSpPr txBox="1"/>
          <p:nvPr/>
        </p:nvSpPr>
        <p:spPr>
          <a:xfrm>
            <a:off x="5075316" y="5208740"/>
            <a:ext cx="107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905A9-C86B-F446-95B2-6876F04A6CCB}"/>
              </a:ext>
            </a:extLst>
          </p:cNvPr>
          <p:cNvSpPr txBox="1"/>
          <p:nvPr/>
        </p:nvSpPr>
        <p:spPr>
          <a:xfrm>
            <a:off x="4735533" y="6355673"/>
            <a:ext cx="175346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My SQL (data upload)</a:t>
            </a:r>
          </a:p>
        </p:txBody>
      </p:sp>
      <p:pic>
        <p:nvPicPr>
          <p:cNvPr id="40" name="Graphic 39" descr="Transfer">
            <a:extLst>
              <a:ext uri="{FF2B5EF4-FFF2-40B4-BE49-F238E27FC236}">
                <a16:creationId xmlns:a16="http://schemas.microsoft.com/office/drawing/2014/main" id="{BAD98239-131A-D541-B15C-217160332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445" y="531301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DC1258-E0A5-2347-B164-8B797219198F}"/>
              </a:ext>
            </a:extLst>
          </p:cNvPr>
          <p:cNvSpPr txBox="1"/>
          <p:nvPr/>
        </p:nvSpPr>
        <p:spPr>
          <a:xfrm>
            <a:off x="6867091" y="5033937"/>
            <a:ext cx="144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Queue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86CD7-D7A7-F647-B5A0-57C63AF2BEEC}"/>
              </a:ext>
            </a:extLst>
          </p:cNvPr>
          <p:cNvSpPr txBox="1"/>
          <p:nvPr/>
        </p:nvSpPr>
        <p:spPr>
          <a:xfrm>
            <a:off x="7001187" y="6048046"/>
            <a:ext cx="119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Async Events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D75AC9-84DD-2F41-BD6C-04EB6C690DB6}"/>
              </a:ext>
            </a:extLst>
          </p:cNvPr>
          <p:cNvSpPr txBox="1"/>
          <p:nvPr/>
        </p:nvSpPr>
        <p:spPr>
          <a:xfrm>
            <a:off x="2260910" y="5179482"/>
            <a:ext cx="1128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Cloud ML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FC894A-C51C-B248-B9D1-B1F3CDD0EFEB}"/>
              </a:ext>
            </a:extLst>
          </p:cNvPr>
          <p:cNvSpPr txBox="1"/>
          <p:nvPr/>
        </p:nvSpPr>
        <p:spPr>
          <a:xfrm>
            <a:off x="2326421" y="6365241"/>
            <a:ext cx="119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AI Services</a:t>
            </a:r>
          </a:p>
        </p:txBody>
      </p:sp>
      <p:pic>
        <p:nvPicPr>
          <p:cNvPr id="46" name="Graphic 45" descr="Lightbulb">
            <a:extLst>
              <a:ext uri="{FF2B5EF4-FFF2-40B4-BE49-F238E27FC236}">
                <a16:creationId xmlns:a16="http://schemas.microsoft.com/office/drawing/2014/main" id="{1D09EB6E-431A-8B41-8A38-C5C23B29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7215" y="5501099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B01D548-8301-A946-9CA5-D5F019B1F03C}"/>
              </a:ext>
            </a:extLst>
          </p:cNvPr>
          <p:cNvSpPr txBox="1"/>
          <p:nvPr/>
        </p:nvSpPr>
        <p:spPr>
          <a:xfrm>
            <a:off x="6099605" y="402818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Subscribe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26270-0222-1E4C-B435-C0D7499E725F}"/>
              </a:ext>
            </a:extLst>
          </p:cNvPr>
          <p:cNvSpPr txBox="1"/>
          <p:nvPr/>
        </p:nvSpPr>
        <p:spPr>
          <a:xfrm>
            <a:off x="5210616" y="422890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CRUD</a:t>
            </a:r>
            <a:endParaRPr lang="en-GB" sz="1400"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3D556E-BD7A-044C-93AD-FA81DCF61945}"/>
              </a:ext>
            </a:extLst>
          </p:cNvPr>
          <p:cNvCxnSpPr/>
          <p:nvPr/>
        </p:nvCxnSpPr>
        <p:spPr bwMode="auto">
          <a:xfrm>
            <a:off x="5924242" y="3696766"/>
            <a:ext cx="4587" cy="16236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74A7172-A120-504D-A643-13512A2ECA3F}"/>
              </a:ext>
            </a:extLst>
          </p:cNvPr>
          <p:cNvSpPr/>
          <p:nvPr/>
        </p:nvSpPr>
        <p:spPr bwMode="auto">
          <a:xfrm>
            <a:off x="2242470" y="4481513"/>
            <a:ext cx="6240782" cy="2152347"/>
          </a:xfrm>
          <a:prstGeom prst="rect">
            <a:avLst/>
          </a:prstGeom>
          <a:noFill/>
          <a:ln w="3175" cap="flat" cmpd="sng" algn="ctr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DD3989-AB8F-8847-8C86-64448E9D83F9}"/>
              </a:ext>
            </a:extLst>
          </p:cNvPr>
          <p:cNvSpPr txBox="1"/>
          <p:nvPr/>
        </p:nvSpPr>
        <p:spPr>
          <a:xfrm>
            <a:off x="2262538" y="4481512"/>
            <a:ext cx="1736373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txBody>
          <a:bodyPr wrap="none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Google Cloud Platform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B445D-9DB6-A549-876D-0646B6C3A0C2}"/>
              </a:ext>
            </a:extLst>
          </p:cNvPr>
          <p:cNvSpPr/>
          <p:nvPr/>
        </p:nvSpPr>
        <p:spPr bwMode="auto">
          <a:xfrm rot="10800000" flipV="1">
            <a:off x="5279549" y="3064034"/>
            <a:ext cx="1060079" cy="6701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GCP </a:t>
            </a:r>
            <a:endParaRPr lang="en-US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Service </a:t>
            </a:r>
            <a:endParaRPr lang="en-US" sz="4750">
              <a:cs typeface="Arial"/>
            </a:endParaRPr>
          </a:p>
          <a:p>
            <a:r>
              <a:rPr lang="en-GB" sz="1200">
                <a:latin typeface="Arial"/>
                <a:cs typeface="Arial"/>
              </a:rPr>
              <a:t>Broker</a:t>
            </a:r>
            <a:endParaRPr lang="en-US" sz="4750">
              <a:cs typeface="Arial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419285-0722-C642-8E79-50B88725C788}"/>
              </a:ext>
            </a:extLst>
          </p:cNvPr>
          <p:cNvCxnSpPr/>
          <p:nvPr/>
        </p:nvCxnSpPr>
        <p:spPr bwMode="auto">
          <a:xfrm flipH="1">
            <a:off x="6131912" y="3090283"/>
            <a:ext cx="263006" cy="2319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5CC933-6835-9843-91ED-30FD437EFF3C}"/>
              </a:ext>
            </a:extLst>
          </p:cNvPr>
          <p:cNvSpPr txBox="1"/>
          <p:nvPr/>
        </p:nvSpPr>
        <p:spPr>
          <a:xfrm>
            <a:off x="4728664" y="277406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CF BIND SERVICE</a:t>
            </a:r>
            <a:endParaRPr lang="en-US" sz="11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E46A7D-4961-1E4D-A32F-F309F3835BD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21442" y="2349561"/>
            <a:ext cx="2106" cy="2687444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49516-5692-2C4B-A8B1-6003014C033E}"/>
              </a:ext>
            </a:extLst>
          </p:cNvPr>
          <p:cNvCxnSpPr>
            <a:cxnSpLocks/>
          </p:cNvCxnSpPr>
          <p:nvPr/>
        </p:nvCxnSpPr>
        <p:spPr bwMode="auto">
          <a:xfrm>
            <a:off x="7061531" y="3132376"/>
            <a:ext cx="4584" cy="1964845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32E10E-ACD5-E54A-986D-8B34B5CDA242}"/>
              </a:ext>
            </a:extLst>
          </p:cNvPr>
          <p:cNvSpPr/>
          <p:nvPr/>
        </p:nvSpPr>
        <p:spPr bwMode="auto">
          <a:xfrm rot="10800000" flipV="1">
            <a:off x="6128448" y="2774577"/>
            <a:ext cx="1363610" cy="716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>
                <a:latin typeface="Arial"/>
                <a:cs typeface="Arial"/>
              </a:rPr>
              <a:t>Notify Sub </a:t>
            </a:r>
            <a:endParaRPr lang="en-US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Image + Audio</a:t>
            </a:r>
            <a:endParaRPr lang="en-US" sz="4750">
              <a:cs typeface="Arial" charset="0"/>
            </a:endParaRPr>
          </a:p>
          <a:p>
            <a:r>
              <a:rPr lang="en-GB" sz="1200">
                <a:latin typeface="Arial"/>
                <a:cs typeface="Arial"/>
              </a:rPr>
              <a:t>(Spring)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48B292-9BA8-434C-AE48-B6105CCA11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29725" y="5859541"/>
            <a:ext cx="998067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4BC5E8-13A7-2E43-AC29-07ED1A293DB4}"/>
              </a:ext>
            </a:extLst>
          </p:cNvPr>
          <p:cNvCxnSpPr>
            <a:cxnSpLocks/>
          </p:cNvCxnSpPr>
          <p:nvPr/>
        </p:nvCxnSpPr>
        <p:spPr bwMode="auto">
          <a:xfrm>
            <a:off x="1460810" y="2227144"/>
            <a:ext cx="5693207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0B9223-0208-844B-8437-D959158A4777}"/>
              </a:ext>
            </a:extLst>
          </p:cNvPr>
          <p:cNvSpPr txBox="1"/>
          <p:nvPr/>
        </p:nvSpPr>
        <p:spPr>
          <a:xfrm>
            <a:off x="5110884" y="22413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POST</a:t>
            </a:r>
            <a:endParaRPr lang="en-GB" sz="1400" dirty="0"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C87F33-E7F1-B54E-8EAB-98C7AEB181F4}"/>
              </a:ext>
            </a:extLst>
          </p:cNvPr>
          <p:cNvSpPr txBox="1"/>
          <p:nvPr/>
        </p:nvSpPr>
        <p:spPr>
          <a:xfrm>
            <a:off x="4903445" y="387755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 2</a:t>
            </a:r>
          </a:p>
        </p:txBody>
      </p:sp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D205C6E1-58C2-0B4E-9A73-A6DA05B1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7690" y="1537535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608971B-A4DA-F54C-AA0D-F627706F7400}"/>
              </a:ext>
            </a:extLst>
          </p:cNvPr>
          <p:cNvSpPr txBox="1"/>
          <p:nvPr/>
        </p:nvSpPr>
        <p:spPr>
          <a:xfrm>
            <a:off x="8969115" y="1582766"/>
            <a:ext cx="20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its own DB – anyway to get rid?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CC3D64-4742-4F47-990A-FDA9978C47C8}"/>
              </a:ext>
            </a:extLst>
          </p:cNvPr>
          <p:cNvSpPr txBox="1"/>
          <p:nvPr/>
        </p:nvSpPr>
        <p:spPr>
          <a:xfrm>
            <a:off x="8445016" y="2431028"/>
            <a:ext cx="1278128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We could rewrite Notify Pub, following the SCP tutorials and publish from there.</a:t>
            </a:r>
            <a:endParaRPr lang="en-GB" sz="105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54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James Smith</dc:creator>
  <cp:lastModifiedBy>James Smith</cp:lastModifiedBy>
  <cp:revision>1</cp:revision>
  <dcterms:created xsi:type="dcterms:W3CDTF">2020-05-18T10:56:10Z</dcterms:created>
  <dcterms:modified xsi:type="dcterms:W3CDTF">2020-05-18T11:04:24Z</dcterms:modified>
</cp:coreProperties>
</file>