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494" r:id="rId2"/>
    <p:sldId id="497" r:id="rId3"/>
    <p:sldId id="500" r:id="rId4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cheng Liu" initials="Liu" lastIdx="3" clrIdx="0">
    <p:extLst>
      <p:ext uri="{19B8F6BF-5375-455C-9EA6-DF929625EA0E}">
        <p15:presenceInfo xmlns:p15="http://schemas.microsoft.com/office/powerpoint/2012/main" userId="Ziche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0FF"/>
    <a:srgbClr val="D2A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597" autoAdjust="0"/>
  </p:normalViewPr>
  <p:slideViewPr>
    <p:cSldViewPr>
      <p:cViewPr varScale="1">
        <p:scale>
          <a:sx n="146" d="100"/>
          <a:sy n="146" d="100"/>
        </p:scale>
        <p:origin x="22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8AB0C-77F9-4F9A-B556-2380501EFB37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F178-6BE8-49E9-AD66-EE9BE7472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C3F64-62BA-4ACD-9AA9-3E31B55B3316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9EF3-828C-404A-A689-802563E04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5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6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75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09EF3-828C-404A-A689-802563E041F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4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1268760"/>
            <a:ext cx="6552728" cy="1362075"/>
          </a:xfrm>
          <a:solidFill>
            <a:srgbClr val="0070C0"/>
          </a:solidFill>
        </p:spPr>
        <p:txBody>
          <a:bodyPr anchor="t">
            <a:normAutofit/>
          </a:bodyPr>
          <a:lstStyle>
            <a:lvl1pPr algn="ctr">
              <a:defRPr sz="3600" b="1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79712" y="3356992"/>
            <a:ext cx="5112568" cy="576064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870010" cy="36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6A51A7-A230-4013-8F4D-2F25F82C6E4C}" type="datetime1">
              <a:rPr lang="en-US" smtClean="0"/>
              <a:t>12/18/2020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67943" y="6381328"/>
            <a:ext cx="1872209" cy="36004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2194E-BB16-4807-ADE6-9D3B5BF1E19A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805263"/>
            <a:ext cx="9144000" cy="1075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395536" y="404664"/>
            <a:ext cx="842493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texte 2"/>
          <p:cNvSpPr>
            <a:spLocks noGrp="1"/>
          </p:cNvSpPr>
          <p:nvPr>
            <p:ph type="body" idx="13"/>
          </p:nvPr>
        </p:nvSpPr>
        <p:spPr>
          <a:xfrm>
            <a:off x="1831504" y="4365104"/>
            <a:ext cx="5480992" cy="1152128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B8B8B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979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5814F-C78A-4EAD-9DF2-90CE59E3446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3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8CC2C-8F1F-4355-ABC7-66B3FEE8048A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8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84ED7-9BC6-45B5-9696-61AEA99AF4BF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3A2DD-4E92-4526-8406-F984BDEC366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95FD5-7212-4C4B-95BD-E27A924DEB93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3D518-426D-4A93-A42C-2AA89ECBF02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273050"/>
            <a:ext cx="1989857" cy="7796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68760"/>
            <a:ext cx="3008313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D2A6C-6C0D-499A-942B-C7D84294749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E654E-B264-4D98-A076-F3949FAD9FA9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4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42686" y="1556793"/>
            <a:ext cx="7211144" cy="403244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EC674-09B3-40A3-A9B2-F166B01306E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384053"/>
            <a:ext cx="53955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u="sng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60432" y="6381368"/>
            <a:ext cx="533086" cy="36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fld id="{E112194E-BB16-4807-ADE6-9D3B5BF1E19A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211144" cy="64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42686" y="1556792"/>
            <a:ext cx="7211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11560" y="980728"/>
            <a:ext cx="79208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4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n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6D5047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─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052736"/>
            <a:ext cx="3219450" cy="85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83768" y="1268760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</a:t>
            </a:r>
            <a:r>
              <a:rPr lang="en-US" dirty="0" smtClean="0"/>
              <a:t> min</a:t>
            </a:r>
            <a:endParaRPr lang="nb-NO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120089"/>
            <a:ext cx="3086100" cy="6000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39374" y="1781652"/>
            <a:ext cx="28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solved by gradient approach</a:t>
            </a:r>
            <a:endParaRPr lang="nb-NO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14" y="2668076"/>
            <a:ext cx="2381250" cy="3905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t="8749"/>
          <a:stretch/>
        </p:blipFill>
        <p:spPr>
          <a:xfrm>
            <a:off x="2699792" y="2996951"/>
            <a:ext cx="3545482" cy="6955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445" y="3789040"/>
            <a:ext cx="3552825" cy="6572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8558" y="3477295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step size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52957" y="4653136"/>
                <a:ext cx="468660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57" y="4653136"/>
                <a:ext cx="4686604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39552" y="5229897"/>
            <a:ext cx="8206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1: one </a:t>
            </a:r>
            <a:r>
              <a:rPr lang="en-US" b="1" dirty="0" smtClean="0"/>
              <a:t>real root </a:t>
            </a:r>
            <a:r>
              <a:rPr lang="en-US" dirty="0" smtClean="0"/>
              <a:t>and a pairs of complex conjugate roots</a:t>
            </a:r>
          </a:p>
          <a:p>
            <a:r>
              <a:rPr lang="en-US" dirty="0" smtClean="0"/>
              <a:t>Case 3: three real roots. Choose the one corresponding with the min data fitting error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26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3865742"/>
            <a:ext cx="1250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Iteration index</a:t>
            </a:r>
            <a:endParaRPr lang="nb-NO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44208" y="3925862"/>
            <a:ext cx="1250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Iteration index</a:t>
            </a:r>
            <a:endParaRPr lang="nb-NO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-28101" y="1844824"/>
                <a:ext cx="711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101" y="1844824"/>
                <a:ext cx="711669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305558" y="1988840"/>
                <a:ext cx="820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558" y="1988840"/>
                <a:ext cx="820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56027" y="4972055"/>
                <a:ext cx="589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sol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27" y="4972055"/>
                <a:ext cx="58984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4604" r="6840" b="5387"/>
          <a:stretch/>
        </p:blipFill>
        <p:spPr>
          <a:xfrm>
            <a:off x="731587" y="1025136"/>
            <a:ext cx="3686810" cy="2880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4995" r="6795" b="4995"/>
          <a:stretch/>
        </p:blipFill>
        <p:spPr>
          <a:xfrm>
            <a:off x="5013393" y="1015197"/>
            <a:ext cx="3845674" cy="3004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" t="5217" r="5489" b="4773"/>
          <a:stretch/>
        </p:blipFill>
        <p:spPr>
          <a:xfrm>
            <a:off x="3086038" y="4101779"/>
            <a:ext cx="3374278" cy="259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62" y="292532"/>
            <a:ext cx="7776864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4005064"/>
            <a:ext cx="17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Expansion order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6514004"/>
            <a:ext cx="170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Expansion order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719" y="2276872"/>
                <a:ext cx="420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" y="2276872"/>
                <a:ext cx="420563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01383" y="4717425"/>
                <a:ext cx="9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angle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83" y="4717425"/>
                <a:ext cx="995850" cy="276999"/>
              </a:xfrm>
              <a:prstGeom prst="rect">
                <a:avLst/>
              </a:prstGeom>
              <a:blipFill>
                <a:blip r:embed="rId6"/>
                <a:stretch>
                  <a:fillRect l="-7927" t="-2222" r="-7927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5536" r="1439" b="4454"/>
          <a:stretch/>
        </p:blipFill>
        <p:spPr>
          <a:xfrm>
            <a:off x="4708612" y="3357879"/>
            <a:ext cx="4320480" cy="3273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t="5786" r="8376" b="6003"/>
          <a:stretch/>
        </p:blipFill>
        <p:spPr>
          <a:xfrm>
            <a:off x="515219" y="1124744"/>
            <a:ext cx="3914886" cy="29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219"/>
      </p:ext>
    </p:extLst>
  </p:cSld>
  <p:clrMapOvr>
    <a:masterClrMapping/>
  </p:clrMapOvr>
</p:sld>
</file>

<file path=ppt/theme/theme1.xml><?xml version="1.0" encoding="utf-8"?>
<a:theme xmlns:a="http://schemas.openxmlformats.org/drawingml/2006/main" name="TPT_saclay">
  <a:themeElements>
    <a:clrScheme name="Télécom ParisTech">
      <a:dk1>
        <a:sysClr val="windowText" lastClr="000000"/>
      </a:dk1>
      <a:lt1>
        <a:sysClr val="window" lastClr="FFFFFF"/>
      </a:lt1>
      <a:dk2>
        <a:srgbClr val="BF1238"/>
      </a:dk2>
      <a:lt2>
        <a:srgbClr val="B8B8B8"/>
      </a:lt2>
      <a:accent1>
        <a:srgbClr val="001489"/>
      </a:accent1>
      <a:accent2>
        <a:srgbClr val="000000"/>
      </a:accent2>
      <a:accent3>
        <a:srgbClr val="6D5047"/>
      </a:accent3>
      <a:accent4>
        <a:srgbClr val="BF1238"/>
      </a:accent4>
      <a:accent5>
        <a:srgbClr val="BF1238"/>
      </a:accent5>
      <a:accent6>
        <a:srgbClr val="BF123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53085</TotalTime>
  <Words>142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Wingdings</vt:lpstr>
      <vt:lpstr>TPT_saclay</vt:lpstr>
      <vt:lpstr>Algorithm</vt:lpstr>
      <vt:lpstr>Results</vt:lpstr>
      <vt:lpstr>Results</vt:lpstr>
    </vt:vector>
  </TitlesOfParts>
  <Company>Telecom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meeting</dc:title>
  <dc:creator>Utilisateur Windows</dc:creator>
  <cp:lastModifiedBy>Zicheng Liu</cp:lastModifiedBy>
  <cp:revision>2659</cp:revision>
  <cp:lastPrinted>2017-11-30T17:52:43Z</cp:lastPrinted>
  <dcterms:created xsi:type="dcterms:W3CDTF">2016-05-23T10:02:32Z</dcterms:created>
  <dcterms:modified xsi:type="dcterms:W3CDTF">2020-12-18T12:32:54Z</dcterms:modified>
</cp:coreProperties>
</file>