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5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6EBBBF-4C56-4CFB-B380-FE57E885193A}" v="38" dt="2025-07-25T18:32:43.1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83" d="100"/>
          <a:sy n="83" d="100"/>
        </p:scale>
        <p:origin x="631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g Red" userId="4e325b680023b100" providerId="LiveId" clId="{DD6EBBBF-4C56-4CFB-B380-FE57E885193A}"/>
    <pc:docChg chg="undo redo custSel addSld delSld modSld sldOrd modMainMaster">
      <pc:chgData name="Big Red" userId="4e325b680023b100" providerId="LiveId" clId="{DD6EBBBF-4C56-4CFB-B380-FE57E885193A}" dt="2025-07-25T18:32:46.818" v="121" actId="1076"/>
      <pc:docMkLst>
        <pc:docMk/>
      </pc:docMkLst>
      <pc:sldChg chg="modSp del">
        <pc:chgData name="Big Red" userId="4e325b680023b100" providerId="LiveId" clId="{DD6EBBBF-4C56-4CFB-B380-FE57E885193A}" dt="2025-07-24T22:40:24.049" v="23" actId="47"/>
        <pc:sldMkLst>
          <pc:docMk/>
          <pc:sldMk cId="563151459" sldId="259"/>
        </pc:sldMkLst>
        <pc:grpChg chg="mod">
          <ac:chgData name="Big Red" userId="4e325b680023b100" providerId="LiveId" clId="{DD6EBBBF-4C56-4CFB-B380-FE57E885193A}" dt="2025-07-24T22:34:40.380" v="1"/>
          <ac:grpSpMkLst>
            <pc:docMk/>
            <pc:sldMk cId="563151459" sldId="259"/>
            <ac:grpSpMk id="6" creationId="{4681364C-24B5-397F-0D2A-7AE16D5CB946}"/>
          </ac:grpSpMkLst>
        </pc:grpChg>
        <pc:picChg chg="mod">
          <ac:chgData name="Big Red" userId="4e325b680023b100" providerId="LiveId" clId="{DD6EBBBF-4C56-4CFB-B380-FE57E885193A}" dt="2025-07-24T22:34:40.380" v="1"/>
          <ac:picMkLst>
            <pc:docMk/>
            <pc:sldMk cId="563151459" sldId="259"/>
            <ac:picMk id="2" creationId="{4D01EC63-655F-826E-2D5B-5C5CCE99EC09}"/>
          </ac:picMkLst>
        </pc:picChg>
        <pc:picChg chg="mod">
          <ac:chgData name="Big Red" userId="4e325b680023b100" providerId="LiveId" clId="{DD6EBBBF-4C56-4CFB-B380-FE57E885193A}" dt="2025-07-24T22:34:40.380" v="1"/>
          <ac:picMkLst>
            <pc:docMk/>
            <pc:sldMk cId="563151459" sldId="259"/>
            <ac:picMk id="3" creationId="{E8CB7F99-D23E-C014-D365-F49195A9FB8E}"/>
          </ac:picMkLst>
        </pc:picChg>
        <pc:picChg chg="mod">
          <ac:chgData name="Big Red" userId="4e325b680023b100" providerId="LiveId" clId="{DD6EBBBF-4C56-4CFB-B380-FE57E885193A}" dt="2025-07-24T22:34:40.380" v="1"/>
          <ac:picMkLst>
            <pc:docMk/>
            <pc:sldMk cId="563151459" sldId="259"/>
            <ac:picMk id="4" creationId="{C9969752-1C02-0B3B-CDD8-DB2476B47D4B}"/>
          </ac:picMkLst>
        </pc:picChg>
        <pc:picChg chg="mod">
          <ac:chgData name="Big Red" userId="4e325b680023b100" providerId="LiveId" clId="{DD6EBBBF-4C56-4CFB-B380-FE57E885193A}" dt="2025-07-24T22:34:40.380" v="1"/>
          <ac:picMkLst>
            <pc:docMk/>
            <pc:sldMk cId="563151459" sldId="259"/>
            <ac:picMk id="5" creationId="{FB00E9EE-6C11-727A-79A3-56E601D9D808}"/>
          </ac:picMkLst>
        </pc:picChg>
      </pc:sldChg>
      <pc:sldChg chg="modSp del">
        <pc:chgData name="Big Red" userId="4e325b680023b100" providerId="LiveId" clId="{DD6EBBBF-4C56-4CFB-B380-FE57E885193A}" dt="2025-07-24T22:40:24.049" v="23" actId="47"/>
        <pc:sldMkLst>
          <pc:docMk/>
          <pc:sldMk cId="809245933" sldId="260"/>
        </pc:sldMkLst>
        <pc:grpChg chg="mod">
          <ac:chgData name="Big Red" userId="4e325b680023b100" providerId="LiveId" clId="{DD6EBBBF-4C56-4CFB-B380-FE57E885193A}" dt="2025-07-24T22:34:40.380" v="1"/>
          <ac:grpSpMkLst>
            <pc:docMk/>
            <pc:sldMk cId="809245933" sldId="260"/>
            <ac:grpSpMk id="11" creationId="{0572B916-3E40-5EB0-3947-D03F1279B908}"/>
          </ac:grpSpMkLst>
        </pc:grpChg>
        <pc:picChg chg="mod">
          <ac:chgData name="Big Red" userId="4e325b680023b100" providerId="LiveId" clId="{DD6EBBBF-4C56-4CFB-B380-FE57E885193A}" dt="2025-07-24T22:34:40.380" v="1"/>
          <ac:picMkLst>
            <pc:docMk/>
            <pc:sldMk cId="809245933" sldId="260"/>
            <ac:picMk id="2" creationId="{D7C44766-7AC9-B361-2858-5FA0EC39711E}"/>
          </ac:picMkLst>
        </pc:picChg>
        <pc:picChg chg="mod">
          <ac:chgData name="Big Red" userId="4e325b680023b100" providerId="LiveId" clId="{DD6EBBBF-4C56-4CFB-B380-FE57E885193A}" dt="2025-07-24T22:34:40.380" v="1"/>
          <ac:picMkLst>
            <pc:docMk/>
            <pc:sldMk cId="809245933" sldId="260"/>
            <ac:picMk id="3" creationId="{603900AE-C00D-3818-4C9A-36BF2E63877D}"/>
          </ac:picMkLst>
        </pc:picChg>
        <pc:picChg chg="mod">
          <ac:chgData name="Big Red" userId="4e325b680023b100" providerId="LiveId" clId="{DD6EBBBF-4C56-4CFB-B380-FE57E885193A}" dt="2025-07-24T22:34:40.380" v="1"/>
          <ac:picMkLst>
            <pc:docMk/>
            <pc:sldMk cId="809245933" sldId="260"/>
            <ac:picMk id="6" creationId="{0C4E0F77-AFDF-F26A-FE4E-F01E9C930362}"/>
          </ac:picMkLst>
        </pc:picChg>
        <pc:picChg chg="mod">
          <ac:chgData name="Big Red" userId="4e325b680023b100" providerId="LiveId" clId="{DD6EBBBF-4C56-4CFB-B380-FE57E885193A}" dt="2025-07-24T22:34:40.380" v="1"/>
          <ac:picMkLst>
            <pc:docMk/>
            <pc:sldMk cId="809245933" sldId="260"/>
            <ac:picMk id="7" creationId="{5A489E7C-6857-CBD6-CB97-283DD0E5C869}"/>
          </ac:picMkLst>
        </pc:picChg>
      </pc:sldChg>
      <pc:sldChg chg="addSp delSp modSp mod">
        <pc:chgData name="Big Red" userId="4e325b680023b100" providerId="LiveId" clId="{DD6EBBBF-4C56-4CFB-B380-FE57E885193A}" dt="2025-07-24T22:47:19.647" v="40" actId="1076"/>
        <pc:sldMkLst>
          <pc:docMk/>
          <pc:sldMk cId="2597969366" sldId="261"/>
        </pc:sldMkLst>
        <pc:grpChg chg="add del mod">
          <ac:chgData name="Big Red" userId="4e325b680023b100" providerId="LiveId" clId="{DD6EBBBF-4C56-4CFB-B380-FE57E885193A}" dt="2025-07-24T22:40:29.505" v="24" actId="165"/>
          <ac:grpSpMkLst>
            <pc:docMk/>
            <pc:sldMk cId="2597969366" sldId="261"/>
            <ac:grpSpMk id="5" creationId="{28FBD5D6-CE4D-8B84-2FC0-7BA712918A1D}"/>
          </ac:grpSpMkLst>
        </pc:grpChg>
        <pc:grpChg chg="add mod">
          <ac:chgData name="Big Red" userId="4e325b680023b100" providerId="LiveId" clId="{DD6EBBBF-4C56-4CFB-B380-FE57E885193A}" dt="2025-07-24T22:47:19.647" v="40" actId="1076"/>
          <ac:grpSpMkLst>
            <pc:docMk/>
            <pc:sldMk cId="2597969366" sldId="261"/>
            <ac:grpSpMk id="8" creationId="{90EBAC61-2BB3-FA8F-6C15-779D51C3EAA3}"/>
          </ac:grpSpMkLst>
        </pc:grpChg>
        <pc:picChg chg="add mod">
          <ac:chgData name="Big Red" userId="4e325b680023b100" providerId="LiveId" clId="{DD6EBBBF-4C56-4CFB-B380-FE57E885193A}" dt="2025-07-24T22:37:40.482" v="19" actId="14100"/>
          <ac:picMkLst>
            <pc:docMk/>
            <pc:sldMk cId="2597969366" sldId="261"/>
            <ac:picMk id="2" creationId="{63A9939D-D8FB-8D7A-E836-728264AF2475}"/>
          </ac:picMkLst>
        </pc:picChg>
        <pc:picChg chg="add del">
          <ac:chgData name="Big Red" userId="4e325b680023b100" providerId="LiveId" clId="{DD6EBBBF-4C56-4CFB-B380-FE57E885193A}" dt="2025-07-24T22:37:38.185" v="14" actId="478"/>
          <ac:picMkLst>
            <pc:docMk/>
            <pc:sldMk cId="2597969366" sldId="261"/>
            <ac:picMk id="3" creationId="{39A2B6A8-6FCF-2E28-2D5A-DE9E68F94C71}"/>
          </ac:picMkLst>
        </pc:picChg>
        <pc:picChg chg="add del mod topLvl">
          <ac:chgData name="Big Red" userId="4e325b680023b100" providerId="LiveId" clId="{DD6EBBBF-4C56-4CFB-B380-FE57E885193A}" dt="2025-07-24T22:40:30.515" v="25" actId="478"/>
          <ac:picMkLst>
            <pc:docMk/>
            <pc:sldMk cId="2597969366" sldId="261"/>
            <ac:picMk id="4" creationId="{98111108-309F-19AF-BB28-943012019731}"/>
          </ac:picMkLst>
        </pc:picChg>
        <pc:picChg chg="add mod">
          <ac:chgData name="Big Red" userId="4e325b680023b100" providerId="LiveId" clId="{DD6EBBBF-4C56-4CFB-B380-FE57E885193A}" dt="2025-07-24T22:47:16.264" v="39" actId="164"/>
          <ac:picMkLst>
            <pc:docMk/>
            <pc:sldMk cId="2597969366" sldId="261"/>
            <ac:picMk id="6" creationId="{111B7D99-958D-F750-75A9-1A9074AE8C91}"/>
          </ac:picMkLst>
        </pc:picChg>
        <pc:picChg chg="add mod">
          <ac:chgData name="Big Red" userId="4e325b680023b100" providerId="LiveId" clId="{DD6EBBBF-4C56-4CFB-B380-FE57E885193A}" dt="2025-07-24T22:47:16.264" v="39" actId="164"/>
          <ac:picMkLst>
            <pc:docMk/>
            <pc:sldMk cId="2597969366" sldId="261"/>
            <ac:picMk id="7" creationId="{790D2A16-5FAC-3CE0-1B4B-087C01E93830}"/>
          </ac:picMkLst>
        </pc:picChg>
        <pc:picChg chg="add del mod topLvl">
          <ac:chgData name="Big Red" userId="4e325b680023b100" providerId="LiveId" clId="{DD6EBBBF-4C56-4CFB-B380-FE57E885193A}" dt="2025-07-24T22:46:20.969" v="26" actId="478"/>
          <ac:picMkLst>
            <pc:docMk/>
            <pc:sldMk cId="2597969366" sldId="261"/>
            <ac:picMk id="14" creationId="{F0EAF911-5D67-F3D5-1DC1-74A048E16AB5}"/>
          </ac:picMkLst>
        </pc:picChg>
        <pc:picChg chg="add del mod topLvl">
          <ac:chgData name="Big Red" userId="4e325b680023b100" providerId="LiveId" clId="{DD6EBBBF-4C56-4CFB-B380-FE57E885193A}" dt="2025-07-24T22:46:49.721" v="33" actId="478"/>
          <ac:picMkLst>
            <pc:docMk/>
            <pc:sldMk cId="2597969366" sldId="261"/>
            <ac:picMk id="15" creationId="{4D361D61-DD82-74EE-B205-4013E9E53E67}"/>
          </ac:picMkLst>
        </pc:picChg>
      </pc:sldChg>
      <pc:sldChg chg="modSp add del">
        <pc:chgData name="Big Red" userId="4e325b680023b100" providerId="LiveId" clId="{DD6EBBBF-4C56-4CFB-B380-FE57E885193A}" dt="2025-07-24T22:40:20.858" v="22" actId="47"/>
        <pc:sldMkLst>
          <pc:docMk/>
          <pc:sldMk cId="230302200" sldId="262"/>
        </pc:sldMkLst>
        <pc:grpChg chg="mod">
          <ac:chgData name="Big Red" userId="4e325b680023b100" providerId="LiveId" clId="{DD6EBBBF-4C56-4CFB-B380-FE57E885193A}" dt="2025-07-24T22:34:40.380" v="1"/>
          <ac:grpSpMkLst>
            <pc:docMk/>
            <pc:sldMk cId="230302200" sldId="262"/>
            <ac:grpSpMk id="31" creationId="{3F81DCDB-E079-9BC3-1F8B-FE1CA4957EF0}"/>
          </ac:grpSpMkLst>
        </pc:grpChg>
        <pc:picChg chg="mod">
          <ac:chgData name="Big Red" userId="4e325b680023b100" providerId="LiveId" clId="{DD6EBBBF-4C56-4CFB-B380-FE57E885193A}" dt="2025-07-24T22:34:40.380" v="1"/>
          <ac:picMkLst>
            <pc:docMk/>
            <pc:sldMk cId="230302200" sldId="262"/>
            <ac:picMk id="22" creationId="{3EAF417A-4D31-72EB-CEDA-3041CDAA3C70}"/>
          </ac:picMkLst>
        </pc:picChg>
        <pc:picChg chg="mod">
          <ac:chgData name="Big Red" userId="4e325b680023b100" providerId="LiveId" clId="{DD6EBBBF-4C56-4CFB-B380-FE57E885193A}" dt="2025-07-24T22:34:40.380" v="1"/>
          <ac:picMkLst>
            <pc:docMk/>
            <pc:sldMk cId="230302200" sldId="262"/>
            <ac:picMk id="23" creationId="{DD00527B-25E3-9857-C577-CA439336750C}"/>
          </ac:picMkLst>
        </pc:picChg>
        <pc:picChg chg="mod">
          <ac:chgData name="Big Red" userId="4e325b680023b100" providerId="LiveId" clId="{DD6EBBBF-4C56-4CFB-B380-FE57E885193A}" dt="2025-07-24T22:34:40.380" v="1"/>
          <ac:picMkLst>
            <pc:docMk/>
            <pc:sldMk cId="230302200" sldId="262"/>
            <ac:picMk id="24" creationId="{8B348FC0-9415-D943-F875-AFD4CDE67B45}"/>
          </ac:picMkLst>
        </pc:picChg>
        <pc:picChg chg="mod">
          <ac:chgData name="Big Red" userId="4e325b680023b100" providerId="LiveId" clId="{DD6EBBBF-4C56-4CFB-B380-FE57E885193A}" dt="2025-07-24T22:34:40.380" v="1"/>
          <ac:picMkLst>
            <pc:docMk/>
            <pc:sldMk cId="230302200" sldId="262"/>
            <ac:picMk id="25" creationId="{D1CFCB61-AE7C-1864-CAFF-CAE0B1FC2DEA}"/>
          </ac:picMkLst>
        </pc:picChg>
        <pc:picChg chg="mod">
          <ac:chgData name="Big Red" userId="4e325b680023b100" providerId="LiveId" clId="{DD6EBBBF-4C56-4CFB-B380-FE57E885193A}" dt="2025-07-24T22:34:40.380" v="1"/>
          <ac:picMkLst>
            <pc:docMk/>
            <pc:sldMk cId="230302200" sldId="262"/>
            <ac:picMk id="26" creationId="{9C0FF9D2-CDAE-C948-66EA-4256EC98FE81}"/>
          </ac:picMkLst>
        </pc:picChg>
        <pc:picChg chg="mod">
          <ac:chgData name="Big Red" userId="4e325b680023b100" providerId="LiveId" clId="{DD6EBBBF-4C56-4CFB-B380-FE57E885193A}" dt="2025-07-24T22:34:40.380" v="1"/>
          <ac:picMkLst>
            <pc:docMk/>
            <pc:sldMk cId="230302200" sldId="262"/>
            <ac:picMk id="27" creationId="{A3D76220-80E8-6223-04A6-A89BAD8366AA}"/>
          </ac:picMkLst>
        </pc:picChg>
      </pc:sldChg>
      <pc:sldChg chg="addSp delSp modSp mod">
        <pc:chgData name="Big Red" userId="4e325b680023b100" providerId="LiveId" clId="{DD6EBBBF-4C56-4CFB-B380-FE57E885193A}" dt="2025-07-25T06:00:28.572" v="68" actId="1076"/>
        <pc:sldMkLst>
          <pc:docMk/>
          <pc:sldMk cId="2097217243" sldId="263"/>
        </pc:sldMkLst>
        <pc:grpChg chg="add mod">
          <ac:chgData name="Big Red" userId="4e325b680023b100" providerId="LiveId" clId="{DD6EBBBF-4C56-4CFB-B380-FE57E885193A}" dt="2025-07-25T06:00:13.913" v="63" actId="164"/>
          <ac:grpSpMkLst>
            <pc:docMk/>
            <pc:sldMk cId="2097217243" sldId="263"/>
            <ac:grpSpMk id="8" creationId="{90A05F20-4599-1E87-14CC-6B14DB6501DA}"/>
          </ac:grpSpMkLst>
        </pc:grpChg>
        <pc:grpChg chg="add mod">
          <ac:chgData name="Big Red" userId="4e325b680023b100" providerId="LiveId" clId="{DD6EBBBF-4C56-4CFB-B380-FE57E885193A}" dt="2025-07-25T06:00:28.572" v="68" actId="1076"/>
          <ac:grpSpMkLst>
            <pc:docMk/>
            <pc:sldMk cId="2097217243" sldId="263"/>
            <ac:grpSpMk id="10" creationId="{708AF2D3-EEFA-516F-1EE3-09387394C1FF}"/>
          </ac:grpSpMkLst>
        </pc:grpChg>
        <pc:grpChg chg="del mod">
          <ac:chgData name="Big Red" userId="4e325b680023b100" providerId="LiveId" clId="{DD6EBBBF-4C56-4CFB-B380-FE57E885193A}" dt="2025-07-25T05:58:02.273" v="41" actId="165"/>
          <ac:grpSpMkLst>
            <pc:docMk/>
            <pc:sldMk cId="2097217243" sldId="263"/>
            <ac:grpSpMk id="12" creationId="{B73E06B4-8038-5BC0-32CA-E1781278BA53}"/>
          </ac:grpSpMkLst>
        </pc:grpChg>
        <pc:picChg chg="add mod">
          <ac:chgData name="Big Red" userId="4e325b680023b100" providerId="LiveId" clId="{DD6EBBBF-4C56-4CFB-B380-FE57E885193A}" dt="2025-07-25T06:00:25.516" v="67" actId="164"/>
          <ac:picMkLst>
            <pc:docMk/>
            <pc:sldMk cId="2097217243" sldId="263"/>
            <ac:picMk id="2" creationId="{DBA9CAF9-061F-5886-D469-B104EE6E24C7}"/>
          </ac:picMkLst>
        </pc:picChg>
        <pc:picChg chg="add mod">
          <ac:chgData name="Big Red" userId="4e325b680023b100" providerId="LiveId" clId="{DD6EBBBF-4C56-4CFB-B380-FE57E885193A}" dt="2025-07-25T06:00:25.516" v="67" actId="164"/>
          <ac:picMkLst>
            <pc:docMk/>
            <pc:sldMk cId="2097217243" sldId="263"/>
            <ac:picMk id="3" creationId="{EC625D8C-A4E9-397E-D77E-C8646A566AE6}"/>
          </ac:picMkLst>
        </pc:picChg>
        <pc:picChg chg="add del mod topLvl">
          <ac:chgData name="Big Red" userId="4e325b680023b100" providerId="LiveId" clId="{DD6EBBBF-4C56-4CFB-B380-FE57E885193A}" dt="2025-07-25T05:58:19.304" v="45" actId="478"/>
          <ac:picMkLst>
            <pc:docMk/>
            <pc:sldMk cId="2097217243" sldId="263"/>
            <ac:picMk id="4" creationId="{1AF3B7F8-6DC4-A6BE-65C0-7AD310C0C8A4}"/>
          </ac:picMkLst>
        </pc:picChg>
        <pc:picChg chg="del mod topLvl">
          <ac:chgData name="Big Red" userId="4e325b680023b100" providerId="LiveId" clId="{DD6EBBBF-4C56-4CFB-B380-FE57E885193A}" dt="2025-07-25T05:58:59.188" v="48" actId="478"/>
          <ac:picMkLst>
            <pc:docMk/>
            <pc:sldMk cId="2097217243" sldId="263"/>
            <ac:picMk id="5" creationId="{0BFE45FD-8009-80CD-CEF4-3B5E2A86C41B}"/>
          </ac:picMkLst>
        </pc:picChg>
        <pc:picChg chg="add mod">
          <ac:chgData name="Big Red" userId="4e325b680023b100" providerId="LiveId" clId="{DD6EBBBF-4C56-4CFB-B380-FE57E885193A}" dt="2025-07-25T06:00:25.516" v="67" actId="164"/>
          <ac:picMkLst>
            <pc:docMk/>
            <pc:sldMk cId="2097217243" sldId="263"/>
            <ac:picMk id="6" creationId="{287B0591-63B8-6805-ADCC-07E4E1A7549F}"/>
          </ac:picMkLst>
        </pc:picChg>
        <pc:picChg chg="add mod">
          <ac:chgData name="Big Red" userId="4e325b680023b100" providerId="LiveId" clId="{DD6EBBBF-4C56-4CFB-B380-FE57E885193A}" dt="2025-07-25T06:00:25.516" v="67" actId="164"/>
          <ac:picMkLst>
            <pc:docMk/>
            <pc:sldMk cId="2097217243" sldId="263"/>
            <ac:picMk id="7" creationId="{2205A015-3B67-12EA-79B0-D09B204511B2}"/>
          </ac:picMkLst>
        </pc:picChg>
        <pc:picChg chg="del mod topLvl">
          <ac:chgData name="Big Red" userId="4e325b680023b100" providerId="LiveId" clId="{DD6EBBBF-4C56-4CFB-B380-FE57E885193A}" dt="2025-07-25T05:59:13.956" v="52" actId="478"/>
          <ac:picMkLst>
            <pc:docMk/>
            <pc:sldMk cId="2097217243" sldId="263"/>
            <ac:picMk id="9" creationId="{41B714B0-9262-BFAA-58FD-EEDAD87AB83B}"/>
          </ac:picMkLst>
        </pc:picChg>
        <pc:picChg chg="del mod topLvl">
          <ac:chgData name="Big Red" userId="4e325b680023b100" providerId="LiveId" clId="{DD6EBBBF-4C56-4CFB-B380-FE57E885193A}" dt="2025-07-25T05:59:32.938" v="56" actId="478"/>
          <ac:picMkLst>
            <pc:docMk/>
            <pc:sldMk cId="2097217243" sldId="263"/>
            <ac:picMk id="11" creationId="{0C6F53EE-3D55-1851-4407-EA0862557B4F}"/>
          </ac:picMkLst>
        </pc:picChg>
      </pc:sldChg>
      <pc:sldChg chg="addSp delSp modSp new mod">
        <pc:chgData name="Big Red" userId="4e325b680023b100" providerId="LiveId" clId="{DD6EBBBF-4C56-4CFB-B380-FE57E885193A}" dt="2025-07-25T18:28:02.902" v="99" actId="1076"/>
        <pc:sldMkLst>
          <pc:docMk/>
          <pc:sldMk cId="3054626737" sldId="264"/>
        </pc:sldMkLst>
        <pc:spChg chg="del">
          <ac:chgData name="Big Red" userId="4e325b680023b100" providerId="LiveId" clId="{DD6EBBBF-4C56-4CFB-B380-FE57E885193A}" dt="2025-07-25T18:25:21.117" v="70" actId="478"/>
          <ac:spMkLst>
            <pc:docMk/>
            <pc:sldMk cId="3054626737" sldId="264"/>
            <ac:spMk id="2" creationId="{EB8554E4-8972-6CFF-067A-F8A7C4FDBF68}"/>
          </ac:spMkLst>
        </pc:spChg>
        <pc:spChg chg="del">
          <ac:chgData name="Big Red" userId="4e325b680023b100" providerId="LiveId" clId="{DD6EBBBF-4C56-4CFB-B380-FE57E885193A}" dt="2025-07-25T18:25:22.137" v="71" actId="478"/>
          <ac:spMkLst>
            <pc:docMk/>
            <pc:sldMk cId="3054626737" sldId="264"/>
            <ac:spMk id="3" creationId="{6351A051-CDEB-C49E-4D4A-9DD041628A1F}"/>
          </ac:spMkLst>
        </pc:spChg>
        <pc:grpChg chg="add mod">
          <ac:chgData name="Big Red" userId="4e325b680023b100" providerId="LiveId" clId="{DD6EBBBF-4C56-4CFB-B380-FE57E885193A}" dt="2025-07-25T18:28:02.902" v="99" actId="1076"/>
          <ac:grpSpMkLst>
            <pc:docMk/>
            <pc:sldMk cId="3054626737" sldId="264"/>
            <ac:grpSpMk id="10" creationId="{5C6092F0-310C-E0E4-9B3F-1F07EB9A51E6}"/>
          </ac:grpSpMkLst>
        </pc:grpChg>
        <pc:picChg chg="add mod">
          <ac:chgData name="Big Red" userId="4e325b680023b100" providerId="LiveId" clId="{DD6EBBBF-4C56-4CFB-B380-FE57E885193A}" dt="2025-07-25T18:27:56.498" v="98" actId="164"/>
          <ac:picMkLst>
            <pc:docMk/>
            <pc:sldMk cId="3054626737" sldId="264"/>
            <ac:picMk id="4" creationId="{F9D0FB83-0431-8A07-124C-72503FF1EBE0}"/>
          </ac:picMkLst>
        </pc:picChg>
        <pc:picChg chg="add mod">
          <ac:chgData name="Big Red" userId="4e325b680023b100" providerId="LiveId" clId="{DD6EBBBF-4C56-4CFB-B380-FE57E885193A}" dt="2025-07-25T18:27:56.498" v="98" actId="164"/>
          <ac:picMkLst>
            <pc:docMk/>
            <pc:sldMk cId="3054626737" sldId="264"/>
            <ac:picMk id="5" creationId="{E9A2D6CE-CA78-57D3-5E61-4343983269E7}"/>
          </ac:picMkLst>
        </pc:picChg>
        <pc:picChg chg="add mod">
          <ac:chgData name="Big Red" userId="4e325b680023b100" providerId="LiveId" clId="{DD6EBBBF-4C56-4CFB-B380-FE57E885193A}" dt="2025-07-25T18:27:56.498" v="98" actId="164"/>
          <ac:picMkLst>
            <pc:docMk/>
            <pc:sldMk cId="3054626737" sldId="264"/>
            <ac:picMk id="6" creationId="{2A869887-38C7-AE52-F749-A5EC675439FD}"/>
          </ac:picMkLst>
        </pc:picChg>
        <pc:picChg chg="add mod">
          <ac:chgData name="Big Red" userId="4e325b680023b100" providerId="LiveId" clId="{DD6EBBBF-4C56-4CFB-B380-FE57E885193A}" dt="2025-07-25T18:27:56.498" v="98" actId="164"/>
          <ac:picMkLst>
            <pc:docMk/>
            <pc:sldMk cId="3054626737" sldId="264"/>
            <ac:picMk id="7" creationId="{76DA00B8-3DCA-A657-CBDD-1FF3967F6A44}"/>
          </ac:picMkLst>
        </pc:picChg>
        <pc:picChg chg="add mod">
          <ac:chgData name="Big Red" userId="4e325b680023b100" providerId="LiveId" clId="{DD6EBBBF-4C56-4CFB-B380-FE57E885193A}" dt="2025-07-25T18:27:56.498" v="98" actId="164"/>
          <ac:picMkLst>
            <pc:docMk/>
            <pc:sldMk cId="3054626737" sldId="264"/>
            <ac:picMk id="8" creationId="{A9ECE4C0-9780-4CF7-E79E-9F3695F95134}"/>
          </ac:picMkLst>
        </pc:picChg>
        <pc:picChg chg="add mod">
          <ac:chgData name="Big Red" userId="4e325b680023b100" providerId="LiveId" clId="{DD6EBBBF-4C56-4CFB-B380-FE57E885193A}" dt="2025-07-25T18:27:56.498" v="98" actId="164"/>
          <ac:picMkLst>
            <pc:docMk/>
            <pc:sldMk cId="3054626737" sldId="264"/>
            <ac:picMk id="9" creationId="{DE151882-7239-C27E-8FCE-029B0CD5C544}"/>
          </ac:picMkLst>
        </pc:picChg>
      </pc:sldChg>
      <pc:sldChg chg="addSp delSp modSp add mod ord">
        <pc:chgData name="Big Red" userId="4e325b680023b100" providerId="LiveId" clId="{DD6EBBBF-4C56-4CFB-B380-FE57E885193A}" dt="2025-07-25T18:32:46.818" v="121" actId="1076"/>
        <pc:sldMkLst>
          <pc:docMk/>
          <pc:sldMk cId="1844491818" sldId="265"/>
        </pc:sldMkLst>
        <pc:grpChg chg="del">
          <ac:chgData name="Big Red" userId="4e325b680023b100" providerId="LiveId" clId="{DD6EBBBF-4C56-4CFB-B380-FE57E885193A}" dt="2025-07-25T18:30:57.335" v="103" actId="165"/>
          <ac:grpSpMkLst>
            <pc:docMk/>
            <pc:sldMk cId="1844491818" sldId="265"/>
            <ac:grpSpMk id="10" creationId="{04251EAB-E27F-F234-8FE6-FF3229741E84}"/>
          </ac:grpSpMkLst>
        </pc:grpChg>
        <pc:grpChg chg="add mod">
          <ac:chgData name="Big Red" userId="4e325b680023b100" providerId="LiveId" clId="{DD6EBBBF-4C56-4CFB-B380-FE57E885193A}" dt="2025-07-25T18:32:46.818" v="121" actId="1076"/>
          <ac:grpSpMkLst>
            <pc:docMk/>
            <pc:sldMk cId="1844491818" sldId="265"/>
            <ac:grpSpMk id="11" creationId="{AD0F760A-E398-B8CA-6BAF-F2D622FAA62B}"/>
          </ac:grpSpMkLst>
        </pc:grpChg>
        <pc:picChg chg="del mod topLvl">
          <ac:chgData name="Big Red" userId="4e325b680023b100" providerId="LiveId" clId="{DD6EBBBF-4C56-4CFB-B380-FE57E885193A}" dt="2025-07-25T18:31:03.148" v="104" actId="478"/>
          <ac:picMkLst>
            <pc:docMk/>
            <pc:sldMk cId="1844491818" sldId="265"/>
            <ac:picMk id="2" creationId="{EC58506B-2DF9-45B3-0FF0-0D242884C027}"/>
          </ac:picMkLst>
        </pc:picChg>
        <pc:picChg chg="del mod topLvl">
          <ac:chgData name="Big Red" userId="4e325b680023b100" providerId="LiveId" clId="{DD6EBBBF-4C56-4CFB-B380-FE57E885193A}" dt="2025-07-25T18:31:37.527" v="110" actId="478"/>
          <ac:picMkLst>
            <pc:docMk/>
            <pc:sldMk cId="1844491818" sldId="265"/>
            <ac:picMk id="3" creationId="{B5915E9D-6305-DBEA-728F-60068EEB9748}"/>
          </ac:picMkLst>
        </pc:picChg>
        <pc:picChg chg="add mod">
          <ac:chgData name="Big Red" userId="4e325b680023b100" providerId="LiveId" clId="{DD6EBBBF-4C56-4CFB-B380-FE57E885193A}" dt="2025-07-25T18:32:43.147" v="120" actId="164"/>
          <ac:picMkLst>
            <pc:docMk/>
            <pc:sldMk cId="1844491818" sldId="265"/>
            <ac:picMk id="4" creationId="{CE3BB680-9FA5-31D2-1883-A585DAC13B31}"/>
          </ac:picMkLst>
        </pc:picChg>
        <pc:picChg chg="add mod">
          <ac:chgData name="Big Red" userId="4e325b680023b100" providerId="LiveId" clId="{DD6EBBBF-4C56-4CFB-B380-FE57E885193A}" dt="2025-07-25T18:32:43.147" v="120" actId="164"/>
          <ac:picMkLst>
            <pc:docMk/>
            <pc:sldMk cId="1844491818" sldId="265"/>
            <ac:picMk id="5" creationId="{C27EC092-505D-9DC9-38A5-765EEDAEDD71}"/>
          </ac:picMkLst>
        </pc:picChg>
        <pc:picChg chg="del mod topLvl">
          <ac:chgData name="Big Red" userId="4e325b680023b100" providerId="LiveId" clId="{DD6EBBBF-4C56-4CFB-B380-FE57E885193A}" dt="2025-07-25T18:31:56.902" v="112" actId="478"/>
          <ac:picMkLst>
            <pc:docMk/>
            <pc:sldMk cId="1844491818" sldId="265"/>
            <ac:picMk id="6" creationId="{64A0AC11-0CFD-C948-3A5F-4334C30AC706}"/>
          </ac:picMkLst>
        </pc:picChg>
        <pc:picChg chg="del mod topLvl">
          <ac:chgData name="Big Red" userId="4e325b680023b100" providerId="LiveId" clId="{DD6EBBBF-4C56-4CFB-B380-FE57E885193A}" dt="2025-07-25T18:32:16.903" v="116" actId="478"/>
          <ac:picMkLst>
            <pc:docMk/>
            <pc:sldMk cId="1844491818" sldId="265"/>
            <ac:picMk id="7" creationId="{957DBF42-A779-FCE2-D973-A081264AC3E4}"/>
          </ac:picMkLst>
        </pc:picChg>
        <pc:picChg chg="add mod">
          <ac:chgData name="Big Red" userId="4e325b680023b100" providerId="LiveId" clId="{DD6EBBBF-4C56-4CFB-B380-FE57E885193A}" dt="2025-07-25T18:32:43.147" v="120" actId="164"/>
          <ac:picMkLst>
            <pc:docMk/>
            <pc:sldMk cId="1844491818" sldId="265"/>
            <ac:picMk id="8" creationId="{19B467EB-A832-00CA-F3E5-C169EB188118}"/>
          </ac:picMkLst>
        </pc:picChg>
        <pc:picChg chg="add mod">
          <ac:chgData name="Big Red" userId="4e325b680023b100" providerId="LiveId" clId="{DD6EBBBF-4C56-4CFB-B380-FE57E885193A}" dt="2025-07-25T18:32:43.147" v="120" actId="164"/>
          <ac:picMkLst>
            <pc:docMk/>
            <pc:sldMk cId="1844491818" sldId="265"/>
            <ac:picMk id="9" creationId="{AE53EBA7-C160-E565-F0C2-E64127365E2C}"/>
          </ac:picMkLst>
        </pc:picChg>
      </pc:sldChg>
      <pc:sldMasterChg chg="modSp modSldLayout">
        <pc:chgData name="Big Red" userId="4e325b680023b100" providerId="LiveId" clId="{DD6EBBBF-4C56-4CFB-B380-FE57E885193A}" dt="2025-07-24T22:34:40.380" v="1"/>
        <pc:sldMasterMkLst>
          <pc:docMk/>
          <pc:sldMasterMk cId="2680685861" sldId="2147483648"/>
        </pc:sldMasterMkLst>
        <pc:spChg chg="mod">
          <ac:chgData name="Big Red" userId="4e325b680023b100" providerId="LiveId" clId="{DD6EBBBF-4C56-4CFB-B380-FE57E885193A}" dt="2025-07-24T22:34:40.380" v="1"/>
          <ac:spMkLst>
            <pc:docMk/>
            <pc:sldMasterMk cId="2680685861" sldId="2147483648"/>
            <ac:spMk id="2" creationId="{27176092-9F8F-0719-C684-658E8E1FEF44}"/>
          </ac:spMkLst>
        </pc:spChg>
        <pc:spChg chg="mod">
          <ac:chgData name="Big Red" userId="4e325b680023b100" providerId="LiveId" clId="{DD6EBBBF-4C56-4CFB-B380-FE57E885193A}" dt="2025-07-24T22:34:40.380" v="1"/>
          <ac:spMkLst>
            <pc:docMk/>
            <pc:sldMasterMk cId="2680685861" sldId="2147483648"/>
            <ac:spMk id="3" creationId="{345D2CA3-9167-CC3B-B129-7E4265F6A7CB}"/>
          </ac:spMkLst>
        </pc:spChg>
        <pc:spChg chg="mod">
          <ac:chgData name="Big Red" userId="4e325b680023b100" providerId="LiveId" clId="{DD6EBBBF-4C56-4CFB-B380-FE57E885193A}" dt="2025-07-24T22:34:40.380" v="1"/>
          <ac:spMkLst>
            <pc:docMk/>
            <pc:sldMasterMk cId="2680685861" sldId="2147483648"/>
            <ac:spMk id="4" creationId="{83184C12-1B26-CBEB-05CB-DD4922D25E1A}"/>
          </ac:spMkLst>
        </pc:spChg>
        <pc:spChg chg="mod">
          <ac:chgData name="Big Red" userId="4e325b680023b100" providerId="LiveId" clId="{DD6EBBBF-4C56-4CFB-B380-FE57E885193A}" dt="2025-07-24T22:34:40.380" v="1"/>
          <ac:spMkLst>
            <pc:docMk/>
            <pc:sldMasterMk cId="2680685861" sldId="2147483648"/>
            <ac:spMk id="5" creationId="{C8A976C1-01CB-F5EF-02D5-3A0EC63A629B}"/>
          </ac:spMkLst>
        </pc:spChg>
        <pc:spChg chg="mod">
          <ac:chgData name="Big Red" userId="4e325b680023b100" providerId="LiveId" clId="{DD6EBBBF-4C56-4CFB-B380-FE57E885193A}" dt="2025-07-24T22:34:40.380" v="1"/>
          <ac:spMkLst>
            <pc:docMk/>
            <pc:sldMasterMk cId="2680685861" sldId="2147483648"/>
            <ac:spMk id="6" creationId="{312A9DCD-B315-F835-18A5-5BF424522BDA}"/>
          </ac:spMkLst>
        </pc:spChg>
        <pc:sldLayoutChg chg="modSp">
          <pc:chgData name="Big Red" userId="4e325b680023b100" providerId="LiveId" clId="{DD6EBBBF-4C56-4CFB-B380-FE57E885193A}" dt="2025-07-24T22:34:40.380" v="1"/>
          <pc:sldLayoutMkLst>
            <pc:docMk/>
            <pc:sldMasterMk cId="2680685861" sldId="2147483648"/>
            <pc:sldLayoutMk cId="1149889437" sldId="2147483649"/>
          </pc:sldLayoutMkLst>
          <pc:spChg chg="mod">
            <ac:chgData name="Big Red" userId="4e325b680023b100" providerId="LiveId" clId="{DD6EBBBF-4C56-4CFB-B380-FE57E885193A}" dt="2025-07-24T22:34:40.380" v="1"/>
            <ac:spMkLst>
              <pc:docMk/>
              <pc:sldMasterMk cId="2680685861" sldId="2147483648"/>
              <pc:sldLayoutMk cId="1149889437" sldId="2147483649"/>
              <ac:spMk id="2" creationId="{0A0CD947-8753-006C-86BD-495C022327CF}"/>
            </ac:spMkLst>
          </pc:spChg>
          <pc:spChg chg="mod">
            <ac:chgData name="Big Red" userId="4e325b680023b100" providerId="LiveId" clId="{DD6EBBBF-4C56-4CFB-B380-FE57E885193A}" dt="2025-07-24T22:34:40.380" v="1"/>
            <ac:spMkLst>
              <pc:docMk/>
              <pc:sldMasterMk cId="2680685861" sldId="2147483648"/>
              <pc:sldLayoutMk cId="1149889437" sldId="2147483649"/>
              <ac:spMk id="3" creationId="{1738017E-B8A7-CBD7-FBEB-2E28774E8B6C}"/>
            </ac:spMkLst>
          </pc:spChg>
        </pc:sldLayoutChg>
        <pc:sldLayoutChg chg="modSp">
          <pc:chgData name="Big Red" userId="4e325b680023b100" providerId="LiveId" clId="{DD6EBBBF-4C56-4CFB-B380-FE57E885193A}" dt="2025-07-24T22:34:40.380" v="1"/>
          <pc:sldLayoutMkLst>
            <pc:docMk/>
            <pc:sldMasterMk cId="2680685861" sldId="2147483648"/>
            <pc:sldLayoutMk cId="1107027342" sldId="2147483651"/>
          </pc:sldLayoutMkLst>
          <pc:spChg chg="mod">
            <ac:chgData name="Big Red" userId="4e325b680023b100" providerId="LiveId" clId="{DD6EBBBF-4C56-4CFB-B380-FE57E885193A}" dt="2025-07-24T22:34:40.380" v="1"/>
            <ac:spMkLst>
              <pc:docMk/>
              <pc:sldMasterMk cId="2680685861" sldId="2147483648"/>
              <pc:sldLayoutMk cId="1107027342" sldId="2147483651"/>
              <ac:spMk id="2" creationId="{7FC0D479-10D2-242E-4C3C-E47DA16226FE}"/>
            </ac:spMkLst>
          </pc:spChg>
          <pc:spChg chg="mod">
            <ac:chgData name="Big Red" userId="4e325b680023b100" providerId="LiveId" clId="{DD6EBBBF-4C56-4CFB-B380-FE57E885193A}" dt="2025-07-24T22:34:40.380" v="1"/>
            <ac:spMkLst>
              <pc:docMk/>
              <pc:sldMasterMk cId="2680685861" sldId="2147483648"/>
              <pc:sldLayoutMk cId="1107027342" sldId="2147483651"/>
              <ac:spMk id="3" creationId="{207E0C81-8182-91C3-9378-E222230A2981}"/>
            </ac:spMkLst>
          </pc:spChg>
        </pc:sldLayoutChg>
        <pc:sldLayoutChg chg="modSp">
          <pc:chgData name="Big Red" userId="4e325b680023b100" providerId="LiveId" clId="{DD6EBBBF-4C56-4CFB-B380-FE57E885193A}" dt="2025-07-24T22:34:40.380" v="1"/>
          <pc:sldLayoutMkLst>
            <pc:docMk/>
            <pc:sldMasterMk cId="2680685861" sldId="2147483648"/>
            <pc:sldLayoutMk cId="286446974" sldId="2147483652"/>
          </pc:sldLayoutMkLst>
          <pc:spChg chg="mod">
            <ac:chgData name="Big Red" userId="4e325b680023b100" providerId="LiveId" clId="{DD6EBBBF-4C56-4CFB-B380-FE57E885193A}" dt="2025-07-24T22:34:40.380" v="1"/>
            <ac:spMkLst>
              <pc:docMk/>
              <pc:sldMasterMk cId="2680685861" sldId="2147483648"/>
              <pc:sldLayoutMk cId="286446974" sldId="2147483652"/>
              <ac:spMk id="3" creationId="{89D9B585-4EA6-E78E-ADEB-D3E82C0E1622}"/>
            </ac:spMkLst>
          </pc:spChg>
          <pc:spChg chg="mod">
            <ac:chgData name="Big Red" userId="4e325b680023b100" providerId="LiveId" clId="{DD6EBBBF-4C56-4CFB-B380-FE57E885193A}" dt="2025-07-24T22:34:40.380" v="1"/>
            <ac:spMkLst>
              <pc:docMk/>
              <pc:sldMasterMk cId="2680685861" sldId="2147483648"/>
              <pc:sldLayoutMk cId="286446974" sldId="2147483652"/>
              <ac:spMk id="4" creationId="{BE856F78-3FDF-23E1-29B8-66A6A32E6DAC}"/>
            </ac:spMkLst>
          </pc:spChg>
        </pc:sldLayoutChg>
        <pc:sldLayoutChg chg="modSp">
          <pc:chgData name="Big Red" userId="4e325b680023b100" providerId="LiveId" clId="{DD6EBBBF-4C56-4CFB-B380-FE57E885193A}" dt="2025-07-24T22:34:40.380" v="1"/>
          <pc:sldLayoutMkLst>
            <pc:docMk/>
            <pc:sldMasterMk cId="2680685861" sldId="2147483648"/>
            <pc:sldLayoutMk cId="3385404654" sldId="2147483653"/>
          </pc:sldLayoutMkLst>
          <pc:spChg chg="mod">
            <ac:chgData name="Big Red" userId="4e325b680023b100" providerId="LiveId" clId="{DD6EBBBF-4C56-4CFB-B380-FE57E885193A}" dt="2025-07-24T22:34:40.380" v="1"/>
            <ac:spMkLst>
              <pc:docMk/>
              <pc:sldMasterMk cId="2680685861" sldId="2147483648"/>
              <pc:sldLayoutMk cId="3385404654" sldId="2147483653"/>
              <ac:spMk id="2" creationId="{0DF1173E-423C-FA7D-9DD4-A32493633274}"/>
            </ac:spMkLst>
          </pc:spChg>
          <pc:spChg chg="mod">
            <ac:chgData name="Big Red" userId="4e325b680023b100" providerId="LiveId" clId="{DD6EBBBF-4C56-4CFB-B380-FE57E885193A}" dt="2025-07-24T22:34:40.380" v="1"/>
            <ac:spMkLst>
              <pc:docMk/>
              <pc:sldMasterMk cId="2680685861" sldId="2147483648"/>
              <pc:sldLayoutMk cId="3385404654" sldId="2147483653"/>
              <ac:spMk id="3" creationId="{157DA446-085A-E184-311C-E695DBBF71EC}"/>
            </ac:spMkLst>
          </pc:spChg>
          <pc:spChg chg="mod">
            <ac:chgData name="Big Red" userId="4e325b680023b100" providerId="LiveId" clId="{DD6EBBBF-4C56-4CFB-B380-FE57E885193A}" dt="2025-07-24T22:34:40.380" v="1"/>
            <ac:spMkLst>
              <pc:docMk/>
              <pc:sldMasterMk cId="2680685861" sldId="2147483648"/>
              <pc:sldLayoutMk cId="3385404654" sldId="2147483653"/>
              <ac:spMk id="4" creationId="{D8D93274-2DC1-6254-E0D0-4901CA049395}"/>
            </ac:spMkLst>
          </pc:spChg>
          <pc:spChg chg="mod">
            <ac:chgData name="Big Red" userId="4e325b680023b100" providerId="LiveId" clId="{DD6EBBBF-4C56-4CFB-B380-FE57E885193A}" dt="2025-07-24T22:34:40.380" v="1"/>
            <ac:spMkLst>
              <pc:docMk/>
              <pc:sldMasterMk cId="2680685861" sldId="2147483648"/>
              <pc:sldLayoutMk cId="3385404654" sldId="2147483653"/>
              <ac:spMk id="5" creationId="{8B3FF4E6-E8F3-2E31-185D-CA44D0B7BB45}"/>
            </ac:spMkLst>
          </pc:spChg>
          <pc:spChg chg="mod">
            <ac:chgData name="Big Red" userId="4e325b680023b100" providerId="LiveId" clId="{DD6EBBBF-4C56-4CFB-B380-FE57E885193A}" dt="2025-07-24T22:34:40.380" v="1"/>
            <ac:spMkLst>
              <pc:docMk/>
              <pc:sldMasterMk cId="2680685861" sldId="2147483648"/>
              <pc:sldLayoutMk cId="3385404654" sldId="2147483653"/>
              <ac:spMk id="6" creationId="{F344C661-E21D-C997-42AD-EB3EBD7D9168}"/>
            </ac:spMkLst>
          </pc:spChg>
        </pc:sldLayoutChg>
        <pc:sldLayoutChg chg="modSp">
          <pc:chgData name="Big Red" userId="4e325b680023b100" providerId="LiveId" clId="{DD6EBBBF-4C56-4CFB-B380-FE57E885193A}" dt="2025-07-24T22:34:40.380" v="1"/>
          <pc:sldLayoutMkLst>
            <pc:docMk/>
            <pc:sldMasterMk cId="2680685861" sldId="2147483648"/>
            <pc:sldLayoutMk cId="610012115" sldId="2147483656"/>
          </pc:sldLayoutMkLst>
          <pc:spChg chg="mod">
            <ac:chgData name="Big Red" userId="4e325b680023b100" providerId="LiveId" clId="{DD6EBBBF-4C56-4CFB-B380-FE57E885193A}" dt="2025-07-24T22:34:40.380" v="1"/>
            <ac:spMkLst>
              <pc:docMk/>
              <pc:sldMasterMk cId="2680685861" sldId="2147483648"/>
              <pc:sldLayoutMk cId="610012115" sldId="2147483656"/>
              <ac:spMk id="2" creationId="{80B180FC-E1CE-6B19-96FA-CA236233CA32}"/>
            </ac:spMkLst>
          </pc:spChg>
          <pc:spChg chg="mod">
            <ac:chgData name="Big Red" userId="4e325b680023b100" providerId="LiveId" clId="{DD6EBBBF-4C56-4CFB-B380-FE57E885193A}" dt="2025-07-24T22:34:40.380" v="1"/>
            <ac:spMkLst>
              <pc:docMk/>
              <pc:sldMasterMk cId="2680685861" sldId="2147483648"/>
              <pc:sldLayoutMk cId="610012115" sldId="2147483656"/>
              <ac:spMk id="3" creationId="{B880BCE2-C7F2-F1F9-6F81-909F6CB6FD4D}"/>
            </ac:spMkLst>
          </pc:spChg>
          <pc:spChg chg="mod">
            <ac:chgData name="Big Red" userId="4e325b680023b100" providerId="LiveId" clId="{DD6EBBBF-4C56-4CFB-B380-FE57E885193A}" dt="2025-07-24T22:34:40.380" v="1"/>
            <ac:spMkLst>
              <pc:docMk/>
              <pc:sldMasterMk cId="2680685861" sldId="2147483648"/>
              <pc:sldLayoutMk cId="610012115" sldId="2147483656"/>
              <ac:spMk id="4" creationId="{7C6213EB-D3BA-3BE1-B351-B4C7AD667730}"/>
            </ac:spMkLst>
          </pc:spChg>
        </pc:sldLayoutChg>
        <pc:sldLayoutChg chg="modSp">
          <pc:chgData name="Big Red" userId="4e325b680023b100" providerId="LiveId" clId="{DD6EBBBF-4C56-4CFB-B380-FE57E885193A}" dt="2025-07-24T22:34:40.380" v="1"/>
          <pc:sldLayoutMkLst>
            <pc:docMk/>
            <pc:sldMasterMk cId="2680685861" sldId="2147483648"/>
            <pc:sldLayoutMk cId="1862966279" sldId="2147483657"/>
          </pc:sldLayoutMkLst>
          <pc:spChg chg="mod">
            <ac:chgData name="Big Red" userId="4e325b680023b100" providerId="LiveId" clId="{DD6EBBBF-4C56-4CFB-B380-FE57E885193A}" dt="2025-07-24T22:34:40.380" v="1"/>
            <ac:spMkLst>
              <pc:docMk/>
              <pc:sldMasterMk cId="2680685861" sldId="2147483648"/>
              <pc:sldLayoutMk cId="1862966279" sldId="2147483657"/>
              <ac:spMk id="2" creationId="{D25CBAFF-BA72-2059-D129-B63DEFA61D13}"/>
            </ac:spMkLst>
          </pc:spChg>
          <pc:spChg chg="mod">
            <ac:chgData name="Big Red" userId="4e325b680023b100" providerId="LiveId" clId="{DD6EBBBF-4C56-4CFB-B380-FE57E885193A}" dt="2025-07-24T22:34:40.380" v="1"/>
            <ac:spMkLst>
              <pc:docMk/>
              <pc:sldMasterMk cId="2680685861" sldId="2147483648"/>
              <pc:sldLayoutMk cId="1862966279" sldId="2147483657"/>
              <ac:spMk id="3" creationId="{8894264A-D8B9-01E7-B792-30DBBF330D4B}"/>
            </ac:spMkLst>
          </pc:spChg>
          <pc:spChg chg="mod">
            <ac:chgData name="Big Red" userId="4e325b680023b100" providerId="LiveId" clId="{DD6EBBBF-4C56-4CFB-B380-FE57E885193A}" dt="2025-07-24T22:34:40.380" v="1"/>
            <ac:spMkLst>
              <pc:docMk/>
              <pc:sldMasterMk cId="2680685861" sldId="2147483648"/>
              <pc:sldLayoutMk cId="1862966279" sldId="2147483657"/>
              <ac:spMk id="4" creationId="{FEFB9316-6AE8-5EF2-BD97-873318682F8A}"/>
            </ac:spMkLst>
          </pc:spChg>
        </pc:sldLayoutChg>
        <pc:sldLayoutChg chg="modSp">
          <pc:chgData name="Big Red" userId="4e325b680023b100" providerId="LiveId" clId="{DD6EBBBF-4C56-4CFB-B380-FE57E885193A}" dt="2025-07-24T22:34:40.380" v="1"/>
          <pc:sldLayoutMkLst>
            <pc:docMk/>
            <pc:sldMasterMk cId="2680685861" sldId="2147483648"/>
            <pc:sldLayoutMk cId="282504338" sldId="2147483659"/>
          </pc:sldLayoutMkLst>
          <pc:spChg chg="mod">
            <ac:chgData name="Big Red" userId="4e325b680023b100" providerId="LiveId" clId="{DD6EBBBF-4C56-4CFB-B380-FE57E885193A}" dt="2025-07-24T22:34:40.380" v="1"/>
            <ac:spMkLst>
              <pc:docMk/>
              <pc:sldMasterMk cId="2680685861" sldId="2147483648"/>
              <pc:sldLayoutMk cId="282504338" sldId="2147483659"/>
              <ac:spMk id="2" creationId="{DC9B8C9C-8215-4FE2-B8C4-C47877BD50CD}"/>
            </ac:spMkLst>
          </pc:spChg>
          <pc:spChg chg="mod">
            <ac:chgData name="Big Red" userId="4e325b680023b100" providerId="LiveId" clId="{DD6EBBBF-4C56-4CFB-B380-FE57E885193A}" dt="2025-07-24T22:34:40.380" v="1"/>
            <ac:spMkLst>
              <pc:docMk/>
              <pc:sldMasterMk cId="2680685861" sldId="2147483648"/>
              <pc:sldLayoutMk cId="282504338" sldId="2147483659"/>
              <ac:spMk id="3" creationId="{34DB87F7-0B85-A79D-D40E-CF4E122B4756}"/>
            </ac:spMkLst>
          </pc:spChg>
        </pc:sldLayoutChg>
      </pc:sldMasterChg>
      <pc:sldMasterChg chg="modSp modSldLayout">
        <pc:chgData name="Big Red" userId="4e325b680023b100" providerId="LiveId" clId="{DD6EBBBF-4C56-4CFB-B380-FE57E885193A}" dt="2025-07-24T22:34:40.013" v="0"/>
        <pc:sldMasterMkLst>
          <pc:docMk/>
          <pc:sldMasterMk cId="246287129" sldId="2147483660"/>
        </pc:sldMasterMkLst>
        <pc:spChg chg="mod">
          <ac:chgData name="Big Red" userId="4e325b680023b100" providerId="LiveId" clId="{DD6EBBBF-4C56-4CFB-B380-FE57E885193A}" dt="2025-07-24T22:34:40.013" v="0"/>
          <ac:spMkLst>
            <pc:docMk/>
            <pc:sldMasterMk cId="246287129" sldId="2147483660"/>
            <ac:spMk id="2" creationId="{00000000-0000-0000-0000-000000000000}"/>
          </ac:spMkLst>
        </pc:spChg>
        <pc:spChg chg="mod">
          <ac:chgData name="Big Red" userId="4e325b680023b100" providerId="LiveId" clId="{DD6EBBBF-4C56-4CFB-B380-FE57E885193A}" dt="2025-07-24T22:34:40.013" v="0"/>
          <ac:spMkLst>
            <pc:docMk/>
            <pc:sldMasterMk cId="246287129" sldId="2147483660"/>
            <ac:spMk id="3" creationId="{00000000-0000-0000-0000-000000000000}"/>
          </ac:spMkLst>
        </pc:spChg>
        <pc:spChg chg="mod">
          <ac:chgData name="Big Red" userId="4e325b680023b100" providerId="LiveId" clId="{DD6EBBBF-4C56-4CFB-B380-FE57E885193A}" dt="2025-07-24T22:34:40.013" v="0"/>
          <ac:spMkLst>
            <pc:docMk/>
            <pc:sldMasterMk cId="246287129" sldId="2147483660"/>
            <ac:spMk id="4" creationId="{00000000-0000-0000-0000-000000000000}"/>
          </ac:spMkLst>
        </pc:spChg>
        <pc:spChg chg="mod">
          <ac:chgData name="Big Red" userId="4e325b680023b100" providerId="LiveId" clId="{DD6EBBBF-4C56-4CFB-B380-FE57E885193A}" dt="2025-07-24T22:34:40.013" v="0"/>
          <ac:spMkLst>
            <pc:docMk/>
            <pc:sldMasterMk cId="246287129" sldId="2147483660"/>
            <ac:spMk id="5" creationId="{00000000-0000-0000-0000-000000000000}"/>
          </ac:spMkLst>
        </pc:spChg>
        <pc:spChg chg="mod">
          <ac:chgData name="Big Red" userId="4e325b680023b100" providerId="LiveId" clId="{DD6EBBBF-4C56-4CFB-B380-FE57E885193A}" dt="2025-07-24T22:34:40.013" v="0"/>
          <ac:spMkLst>
            <pc:docMk/>
            <pc:sldMasterMk cId="246287129" sldId="2147483660"/>
            <ac:spMk id="6" creationId="{00000000-0000-0000-0000-000000000000}"/>
          </ac:spMkLst>
        </pc:spChg>
        <pc:sldLayoutChg chg="modSp">
          <pc:chgData name="Big Red" userId="4e325b680023b100" providerId="LiveId" clId="{DD6EBBBF-4C56-4CFB-B380-FE57E885193A}" dt="2025-07-24T22:34:40.013" v="0"/>
          <pc:sldLayoutMkLst>
            <pc:docMk/>
            <pc:sldMasterMk cId="246287129" sldId="2147483660"/>
            <pc:sldLayoutMk cId="1934084167" sldId="2147483661"/>
          </pc:sldLayoutMkLst>
          <pc:spChg chg="mod">
            <ac:chgData name="Big Red" userId="4e325b680023b100" providerId="LiveId" clId="{DD6EBBBF-4C56-4CFB-B380-FE57E885193A}" dt="2025-07-24T22:34:40.013" v="0"/>
            <ac:spMkLst>
              <pc:docMk/>
              <pc:sldMasterMk cId="246287129" sldId="2147483660"/>
              <pc:sldLayoutMk cId="1934084167" sldId="2147483661"/>
              <ac:spMk id="2" creationId="{00000000-0000-0000-0000-000000000000}"/>
            </ac:spMkLst>
          </pc:spChg>
          <pc:spChg chg="mod">
            <ac:chgData name="Big Red" userId="4e325b680023b100" providerId="LiveId" clId="{DD6EBBBF-4C56-4CFB-B380-FE57E885193A}" dt="2025-07-24T22:34:40.013" v="0"/>
            <ac:spMkLst>
              <pc:docMk/>
              <pc:sldMasterMk cId="246287129" sldId="2147483660"/>
              <pc:sldLayoutMk cId="1934084167" sldId="2147483661"/>
              <ac:spMk id="3" creationId="{00000000-0000-0000-0000-000000000000}"/>
            </ac:spMkLst>
          </pc:spChg>
        </pc:sldLayoutChg>
        <pc:sldLayoutChg chg="modSp">
          <pc:chgData name="Big Red" userId="4e325b680023b100" providerId="LiveId" clId="{DD6EBBBF-4C56-4CFB-B380-FE57E885193A}" dt="2025-07-24T22:34:40.013" v="0"/>
          <pc:sldLayoutMkLst>
            <pc:docMk/>
            <pc:sldMasterMk cId="246287129" sldId="2147483660"/>
            <pc:sldLayoutMk cId="2336078013" sldId="2147483663"/>
          </pc:sldLayoutMkLst>
          <pc:spChg chg="mod">
            <ac:chgData name="Big Red" userId="4e325b680023b100" providerId="LiveId" clId="{DD6EBBBF-4C56-4CFB-B380-FE57E885193A}" dt="2025-07-24T22:34:40.013" v="0"/>
            <ac:spMkLst>
              <pc:docMk/>
              <pc:sldMasterMk cId="246287129" sldId="2147483660"/>
              <pc:sldLayoutMk cId="2336078013" sldId="2147483663"/>
              <ac:spMk id="2" creationId="{00000000-0000-0000-0000-000000000000}"/>
            </ac:spMkLst>
          </pc:spChg>
          <pc:spChg chg="mod">
            <ac:chgData name="Big Red" userId="4e325b680023b100" providerId="LiveId" clId="{DD6EBBBF-4C56-4CFB-B380-FE57E885193A}" dt="2025-07-24T22:34:40.013" v="0"/>
            <ac:spMkLst>
              <pc:docMk/>
              <pc:sldMasterMk cId="246287129" sldId="2147483660"/>
              <pc:sldLayoutMk cId="2336078013" sldId="2147483663"/>
              <ac:spMk id="3" creationId="{00000000-0000-0000-0000-000000000000}"/>
            </ac:spMkLst>
          </pc:spChg>
        </pc:sldLayoutChg>
        <pc:sldLayoutChg chg="modSp">
          <pc:chgData name="Big Red" userId="4e325b680023b100" providerId="LiveId" clId="{DD6EBBBF-4C56-4CFB-B380-FE57E885193A}" dt="2025-07-24T22:34:40.013" v="0"/>
          <pc:sldLayoutMkLst>
            <pc:docMk/>
            <pc:sldMasterMk cId="246287129" sldId="2147483660"/>
            <pc:sldLayoutMk cId="2265620327" sldId="2147483664"/>
          </pc:sldLayoutMkLst>
          <pc:spChg chg="mod">
            <ac:chgData name="Big Red" userId="4e325b680023b100" providerId="LiveId" clId="{DD6EBBBF-4C56-4CFB-B380-FE57E885193A}" dt="2025-07-24T22:34:40.013" v="0"/>
            <ac:spMkLst>
              <pc:docMk/>
              <pc:sldMasterMk cId="246287129" sldId="2147483660"/>
              <pc:sldLayoutMk cId="2265620327" sldId="2147483664"/>
              <ac:spMk id="3" creationId="{00000000-0000-0000-0000-000000000000}"/>
            </ac:spMkLst>
          </pc:spChg>
          <pc:spChg chg="mod">
            <ac:chgData name="Big Red" userId="4e325b680023b100" providerId="LiveId" clId="{DD6EBBBF-4C56-4CFB-B380-FE57E885193A}" dt="2025-07-24T22:34:40.013" v="0"/>
            <ac:spMkLst>
              <pc:docMk/>
              <pc:sldMasterMk cId="246287129" sldId="2147483660"/>
              <pc:sldLayoutMk cId="2265620327" sldId="2147483664"/>
              <ac:spMk id="4" creationId="{00000000-0000-0000-0000-000000000000}"/>
            </ac:spMkLst>
          </pc:spChg>
        </pc:sldLayoutChg>
        <pc:sldLayoutChg chg="modSp">
          <pc:chgData name="Big Red" userId="4e325b680023b100" providerId="LiveId" clId="{DD6EBBBF-4C56-4CFB-B380-FE57E885193A}" dt="2025-07-24T22:34:40.013" v="0"/>
          <pc:sldLayoutMkLst>
            <pc:docMk/>
            <pc:sldMasterMk cId="246287129" sldId="2147483660"/>
            <pc:sldLayoutMk cId="179905253" sldId="2147483665"/>
          </pc:sldLayoutMkLst>
          <pc:spChg chg="mod">
            <ac:chgData name="Big Red" userId="4e325b680023b100" providerId="LiveId" clId="{DD6EBBBF-4C56-4CFB-B380-FE57E885193A}" dt="2025-07-24T22:34:40.013" v="0"/>
            <ac:spMkLst>
              <pc:docMk/>
              <pc:sldMasterMk cId="246287129" sldId="2147483660"/>
              <pc:sldLayoutMk cId="179905253" sldId="2147483665"/>
              <ac:spMk id="2" creationId="{00000000-0000-0000-0000-000000000000}"/>
            </ac:spMkLst>
          </pc:spChg>
          <pc:spChg chg="mod">
            <ac:chgData name="Big Red" userId="4e325b680023b100" providerId="LiveId" clId="{DD6EBBBF-4C56-4CFB-B380-FE57E885193A}" dt="2025-07-24T22:34:40.013" v="0"/>
            <ac:spMkLst>
              <pc:docMk/>
              <pc:sldMasterMk cId="246287129" sldId="2147483660"/>
              <pc:sldLayoutMk cId="179905253" sldId="2147483665"/>
              <ac:spMk id="3" creationId="{00000000-0000-0000-0000-000000000000}"/>
            </ac:spMkLst>
          </pc:spChg>
          <pc:spChg chg="mod">
            <ac:chgData name="Big Red" userId="4e325b680023b100" providerId="LiveId" clId="{DD6EBBBF-4C56-4CFB-B380-FE57E885193A}" dt="2025-07-24T22:34:40.013" v="0"/>
            <ac:spMkLst>
              <pc:docMk/>
              <pc:sldMasterMk cId="246287129" sldId="2147483660"/>
              <pc:sldLayoutMk cId="179905253" sldId="2147483665"/>
              <ac:spMk id="4" creationId="{00000000-0000-0000-0000-000000000000}"/>
            </ac:spMkLst>
          </pc:spChg>
          <pc:spChg chg="mod">
            <ac:chgData name="Big Red" userId="4e325b680023b100" providerId="LiveId" clId="{DD6EBBBF-4C56-4CFB-B380-FE57E885193A}" dt="2025-07-24T22:34:40.013" v="0"/>
            <ac:spMkLst>
              <pc:docMk/>
              <pc:sldMasterMk cId="246287129" sldId="2147483660"/>
              <pc:sldLayoutMk cId="179905253" sldId="2147483665"/>
              <ac:spMk id="5" creationId="{00000000-0000-0000-0000-000000000000}"/>
            </ac:spMkLst>
          </pc:spChg>
          <pc:spChg chg="mod">
            <ac:chgData name="Big Red" userId="4e325b680023b100" providerId="LiveId" clId="{DD6EBBBF-4C56-4CFB-B380-FE57E885193A}" dt="2025-07-24T22:34:40.013" v="0"/>
            <ac:spMkLst>
              <pc:docMk/>
              <pc:sldMasterMk cId="246287129" sldId="2147483660"/>
              <pc:sldLayoutMk cId="179905253" sldId="2147483665"/>
              <ac:spMk id="6" creationId="{00000000-0000-0000-0000-000000000000}"/>
            </ac:spMkLst>
          </pc:spChg>
        </pc:sldLayoutChg>
        <pc:sldLayoutChg chg="modSp">
          <pc:chgData name="Big Red" userId="4e325b680023b100" providerId="LiveId" clId="{DD6EBBBF-4C56-4CFB-B380-FE57E885193A}" dt="2025-07-24T22:34:40.013" v="0"/>
          <pc:sldLayoutMkLst>
            <pc:docMk/>
            <pc:sldMasterMk cId="246287129" sldId="2147483660"/>
            <pc:sldLayoutMk cId="3661144226" sldId="2147483668"/>
          </pc:sldLayoutMkLst>
          <pc:spChg chg="mod">
            <ac:chgData name="Big Red" userId="4e325b680023b100" providerId="LiveId" clId="{DD6EBBBF-4C56-4CFB-B380-FE57E885193A}" dt="2025-07-24T22:34:40.013" v="0"/>
            <ac:spMkLst>
              <pc:docMk/>
              <pc:sldMasterMk cId="246287129" sldId="2147483660"/>
              <pc:sldLayoutMk cId="3661144226" sldId="2147483668"/>
              <ac:spMk id="2" creationId="{00000000-0000-0000-0000-000000000000}"/>
            </ac:spMkLst>
          </pc:spChg>
          <pc:spChg chg="mod">
            <ac:chgData name="Big Red" userId="4e325b680023b100" providerId="LiveId" clId="{DD6EBBBF-4C56-4CFB-B380-FE57E885193A}" dt="2025-07-24T22:34:40.013" v="0"/>
            <ac:spMkLst>
              <pc:docMk/>
              <pc:sldMasterMk cId="246287129" sldId="2147483660"/>
              <pc:sldLayoutMk cId="3661144226" sldId="2147483668"/>
              <ac:spMk id="3" creationId="{00000000-0000-0000-0000-000000000000}"/>
            </ac:spMkLst>
          </pc:spChg>
          <pc:spChg chg="mod">
            <ac:chgData name="Big Red" userId="4e325b680023b100" providerId="LiveId" clId="{DD6EBBBF-4C56-4CFB-B380-FE57E885193A}" dt="2025-07-24T22:34:40.013" v="0"/>
            <ac:spMkLst>
              <pc:docMk/>
              <pc:sldMasterMk cId="246287129" sldId="2147483660"/>
              <pc:sldLayoutMk cId="3661144226" sldId="2147483668"/>
              <ac:spMk id="4" creationId="{00000000-0000-0000-0000-000000000000}"/>
            </ac:spMkLst>
          </pc:spChg>
        </pc:sldLayoutChg>
        <pc:sldLayoutChg chg="modSp">
          <pc:chgData name="Big Red" userId="4e325b680023b100" providerId="LiveId" clId="{DD6EBBBF-4C56-4CFB-B380-FE57E885193A}" dt="2025-07-24T22:34:40.013" v="0"/>
          <pc:sldLayoutMkLst>
            <pc:docMk/>
            <pc:sldMasterMk cId="246287129" sldId="2147483660"/>
            <pc:sldLayoutMk cId="4001699115" sldId="2147483669"/>
          </pc:sldLayoutMkLst>
          <pc:spChg chg="mod">
            <ac:chgData name="Big Red" userId="4e325b680023b100" providerId="LiveId" clId="{DD6EBBBF-4C56-4CFB-B380-FE57E885193A}" dt="2025-07-24T22:34:40.013" v="0"/>
            <ac:spMkLst>
              <pc:docMk/>
              <pc:sldMasterMk cId="246287129" sldId="2147483660"/>
              <pc:sldLayoutMk cId="4001699115" sldId="2147483669"/>
              <ac:spMk id="2" creationId="{00000000-0000-0000-0000-000000000000}"/>
            </ac:spMkLst>
          </pc:spChg>
          <pc:spChg chg="mod">
            <ac:chgData name="Big Red" userId="4e325b680023b100" providerId="LiveId" clId="{DD6EBBBF-4C56-4CFB-B380-FE57E885193A}" dt="2025-07-24T22:34:40.013" v="0"/>
            <ac:spMkLst>
              <pc:docMk/>
              <pc:sldMasterMk cId="246287129" sldId="2147483660"/>
              <pc:sldLayoutMk cId="4001699115" sldId="2147483669"/>
              <ac:spMk id="3" creationId="{00000000-0000-0000-0000-000000000000}"/>
            </ac:spMkLst>
          </pc:spChg>
          <pc:spChg chg="mod">
            <ac:chgData name="Big Red" userId="4e325b680023b100" providerId="LiveId" clId="{DD6EBBBF-4C56-4CFB-B380-FE57E885193A}" dt="2025-07-24T22:34:40.013" v="0"/>
            <ac:spMkLst>
              <pc:docMk/>
              <pc:sldMasterMk cId="246287129" sldId="2147483660"/>
              <pc:sldLayoutMk cId="4001699115" sldId="2147483669"/>
              <ac:spMk id="4" creationId="{00000000-0000-0000-0000-000000000000}"/>
            </ac:spMkLst>
          </pc:spChg>
        </pc:sldLayoutChg>
        <pc:sldLayoutChg chg="modSp">
          <pc:chgData name="Big Red" userId="4e325b680023b100" providerId="LiveId" clId="{DD6EBBBF-4C56-4CFB-B380-FE57E885193A}" dt="2025-07-24T22:34:40.013" v="0"/>
          <pc:sldLayoutMkLst>
            <pc:docMk/>
            <pc:sldMasterMk cId="246287129" sldId="2147483660"/>
            <pc:sldLayoutMk cId="3268855112" sldId="2147483671"/>
          </pc:sldLayoutMkLst>
          <pc:spChg chg="mod">
            <ac:chgData name="Big Red" userId="4e325b680023b100" providerId="LiveId" clId="{DD6EBBBF-4C56-4CFB-B380-FE57E885193A}" dt="2025-07-24T22:34:40.013" v="0"/>
            <ac:spMkLst>
              <pc:docMk/>
              <pc:sldMasterMk cId="246287129" sldId="2147483660"/>
              <pc:sldLayoutMk cId="3268855112" sldId="2147483671"/>
              <ac:spMk id="2" creationId="{00000000-0000-0000-0000-000000000000}"/>
            </ac:spMkLst>
          </pc:spChg>
          <pc:spChg chg="mod">
            <ac:chgData name="Big Red" userId="4e325b680023b100" providerId="LiveId" clId="{DD6EBBBF-4C56-4CFB-B380-FE57E885193A}" dt="2025-07-24T22:34:40.013" v="0"/>
            <ac:spMkLst>
              <pc:docMk/>
              <pc:sldMasterMk cId="246287129" sldId="2147483660"/>
              <pc:sldLayoutMk cId="3268855112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D947-8753-006C-86BD-495C02232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8017E-B8A7-CBD7-FBEB-2E28774E8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2AD0B-8144-027E-4C96-724609A51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3330-E06E-42C8-AB51-7F625A751391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771F2-869C-CBF8-C5E9-652B08BF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E65B4-721A-5035-24F3-272FCA16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F203-E5D8-4E0D-8C5B-9B2107A6A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8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78FC-7FC3-F74F-1156-78915FDE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F5392-428C-854E-1456-970D81FAA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1E360-EF0A-AAD9-FB90-E79359BB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3330-E06E-42C8-AB51-7F625A751391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BAE28-5C2D-BE3E-C6BA-B8380A8F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E92DB-919F-26B6-0D50-D832DB86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F203-E5D8-4E0D-8C5B-9B2107A6A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1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9B8C9C-8215-4FE2-B8C4-C47877BD5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B87F7-0B85-A79D-D40E-CF4E122B4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E6D7D-3738-C749-83E3-F651F88E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3330-E06E-42C8-AB51-7F625A751391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E9C82-3ADD-44D8-9EBA-8F746B9F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8B236-4418-539F-4011-BA86E3ED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F203-E5D8-4E0D-8C5B-9B2107A6A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1020-41FA-9ED7-6795-79CDE023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0B4D9-A202-087B-2F0E-D94ABC76D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3C70-59C2-C6AB-61DA-1D497AF8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3330-E06E-42C8-AB51-7F625A751391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EB61A-23B5-BC6D-AC7C-92ECA0072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16CC4-E21B-1B82-B844-615C21E8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F203-E5D8-4E0D-8C5B-9B2107A6A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8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D479-10D2-242E-4C3C-E47DA1622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E0C81-8182-91C3-9378-E222230A2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43A1E-7F2D-1807-B783-31F608C1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3330-E06E-42C8-AB51-7F625A751391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3E00D-101C-EF66-96E5-BEE1F676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5EFC6-97A4-4803-D6BD-574FF7D68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F203-E5D8-4E0D-8C5B-9B2107A6A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2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1DBE-1C95-E994-FF61-5D3B3DB4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9B585-4EA6-E78E-ADEB-D3E82C0E1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56F78-3FDF-23E1-29B8-66A6A32E6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E2E29-FD4E-1324-9FA9-6732C8457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3330-E06E-42C8-AB51-7F625A751391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17F72-1B84-3009-E8B0-1964C73F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0037E-54FE-A41F-5796-6EEEBDEDB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F203-E5D8-4E0D-8C5B-9B2107A6A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173E-423C-FA7D-9DD4-A32493633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DA446-085A-E184-311C-E695DBBF7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93274-2DC1-6254-E0D0-4901CA049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FF4E6-E8F3-2E31-185D-CA44D0B7B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4C661-E21D-C997-42AD-EB3EBD7D9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EECF0-D73C-87ED-E818-ABB86A16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3330-E06E-42C8-AB51-7F625A751391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7786D0-D77D-1DCE-57F9-9323A5D43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26C45-8EB0-9DED-A2E2-BE77DF9E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F203-E5D8-4E0D-8C5B-9B2107A6A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0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C07C-C558-B60F-302E-54881583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850BC-31B5-4480-B758-8FED5C79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3330-E06E-42C8-AB51-7F625A751391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D764F-86FD-A5A1-960E-A3FD1995A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7C698-34EC-B5FE-D1BE-5A0E9F23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F203-E5D8-4E0D-8C5B-9B2107A6A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4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0BC3DF-8272-2C7E-6531-2FF589CA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3330-E06E-42C8-AB51-7F625A751391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90342D-51A5-4AE5-159D-6544B5F6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6BAE7-1C0E-7A2D-F1B3-8031B6F9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F203-E5D8-4E0D-8C5B-9B2107A6A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7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80FC-E1CE-6B19-96FA-CA236233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0BCE2-C7F2-F1F9-6F81-909F6CB6F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213EB-D3BA-3BE1-B351-B4C7AD667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1EB55-9850-34D1-8FCE-82CACA656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3330-E06E-42C8-AB51-7F625A751391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83FD0-F224-FABA-66B0-E6B45C05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55C22-5AD7-BA80-0C86-30EB67F5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F203-E5D8-4E0D-8C5B-9B2107A6A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1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BAFF-BA72-2059-D129-B63DEFA61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94264A-D8B9-01E7-B792-30DBBF330D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B9316-6AE8-5EF2-BD97-873318682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F74B9-AEA0-A63A-71B7-E8D4F2A5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3330-E06E-42C8-AB51-7F625A751391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67D95-A29C-8527-1655-ABF47281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A705C-34A9-0406-E4FF-3FBCE269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F203-E5D8-4E0D-8C5B-9B2107A6A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6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176092-9F8F-0719-C684-658E8E1F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D2CA3-9167-CC3B-B129-7E4265F6A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84C12-1B26-CBEB-05CB-DD4922D25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A43330-E06E-42C8-AB51-7F625A751391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976C1-01CB-F5EF-02D5-3A0EC63A6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A9DCD-B315-F835-18A5-5BF424522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60F203-E5D8-4E0D-8C5B-9B2107A6A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8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C06CE-3608-10B1-B884-2E4CD4D48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0EBAC61-2BB3-FA8F-6C15-779D51C3EAA3}"/>
              </a:ext>
            </a:extLst>
          </p:cNvPr>
          <p:cNvGrpSpPr/>
          <p:nvPr/>
        </p:nvGrpSpPr>
        <p:grpSpPr>
          <a:xfrm>
            <a:off x="609600" y="1371600"/>
            <a:ext cx="10972800" cy="4114800"/>
            <a:chOff x="798286" y="1267581"/>
            <a:chExt cx="10972800" cy="41148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11B7D99-958D-F750-75A9-1A9074AE8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8286" y="1267581"/>
              <a:ext cx="5486400" cy="41148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90D2A16-5FAC-3CE0-1B4B-087C01E93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4686" y="1267581"/>
              <a:ext cx="5486400" cy="411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796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C6092F0-310C-E0E4-9B3F-1F07EB9A51E6}"/>
              </a:ext>
            </a:extLst>
          </p:cNvPr>
          <p:cNvGrpSpPr/>
          <p:nvPr/>
        </p:nvGrpSpPr>
        <p:grpSpPr>
          <a:xfrm>
            <a:off x="609600" y="685800"/>
            <a:ext cx="10972800" cy="5486400"/>
            <a:chOff x="1267581" y="590248"/>
            <a:chExt cx="10972800" cy="54864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9D0FB83-0431-8A07-124C-72503FF1E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7581" y="590248"/>
              <a:ext cx="3657600" cy="27432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9A2D6CE-CA78-57D3-5E61-434398326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7581" y="3333448"/>
              <a:ext cx="3657600" cy="27432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A869887-38C7-AE52-F749-A5EC67543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25181" y="590248"/>
              <a:ext cx="3657600" cy="27432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6DA00B8-3DCA-A657-CBDD-1FF3967F6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25181" y="3333448"/>
              <a:ext cx="3657600" cy="27432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9ECE4C0-9780-4CF7-E79E-9F3695F95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82781" y="590248"/>
              <a:ext cx="3657600" cy="27432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E151882-7239-C27E-8FCE-029B0CD5C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82781" y="3333448"/>
              <a:ext cx="3657600" cy="274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462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B895A-AF75-4063-743F-1A2029065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D0F760A-E398-B8CA-6BAF-F2D622FAA62B}"/>
              </a:ext>
            </a:extLst>
          </p:cNvPr>
          <p:cNvGrpSpPr/>
          <p:nvPr/>
        </p:nvGrpSpPr>
        <p:grpSpPr>
          <a:xfrm>
            <a:off x="2436309" y="685800"/>
            <a:ext cx="7319382" cy="5486400"/>
            <a:chOff x="2431081" y="685800"/>
            <a:chExt cx="7319382" cy="54864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E3BB680-9FA5-31D2-1883-A585DAC13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5263" y="685800"/>
              <a:ext cx="3657600" cy="27432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27EC092-505D-9DC9-38A5-765EEDAED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2863" y="685800"/>
              <a:ext cx="3657600" cy="27432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9B467EB-A832-00CA-F3E5-C169EB188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31081" y="3429000"/>
              <a:ext cx="3657600" cy="27432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E53EBA7-C160-E565-F0C2-E64127365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8681" y="3429000"/>
              <a:ext cx="3657600" cy="274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449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A45DA-69D4-D09F-8221-6D83A2C94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08AF2D3-EEFA-516F-1EE3-09387394C1FF}"/>
              </a:ext>
            </a:extLst>
          </p:cNvPr>
          <p:cNvGrpSpPr/>
          <p:nvPr/>
        </p:nvGrpSpPr>
        <p:grpSpPr>
          <a:xfrm>
            <a:off x="2437354" y="685800"/>
            <a:ext cx="7317291" cy="5486400"/>
            <a:chOff x="2437006" y="685800"/>
            <a:chExt cx="7317291" cy="54864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BA9CAF9-061F-5886-D469-B104EE6E2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7006" y="685800"/>
              <a:ext cx="3657600" cy="27432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625D8C-A4E9-397E-D77E-C8646A566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697" y="685800"/>
              <a:ext cx="3657600" cy="27432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7B0591-63B8-6805-ADCC-07E4E1A75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37006" y="3429000"/>
              <a:ext cx="3657600" cy="27432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205A015-3B67-12EA-79B0-D09B20451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697" y="3429000"/>
              <a:ext cx="3657600" cy="274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7217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Big Red</dc:creator>
  <cp:lastModifiedBy>Big Red</cp:lastModifiedBy>
  <cp:revision>16</cp:revision>
  <dcterms:created xsi:type="dcterms:W3CDTF">2024-11-06T04:53:29Z</dcterms:created>
  <dcterms:modified xsi:type="dcterms:W3CDTF">2025-07-25T18:32:48Z</dcterms:modified>
</cp:coreProperties>
</file>