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1D3036-4920-4F0C-9425-BCF965E17783}" v="72" dt="2025-09-10T17:33:16.7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83" d="100"/>
          <a:sy n="83" d="100"/>
        </p:scale>
        <p:origin x="631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g Red" userId="4e325b680023b100" providerId="LiveId" clId="{801D3036-4920-4F0C-9425-BCF965E17783}"/>
    <pc:docChg chg="custSel modSld">
      <pc:chgData name="Big Red" userId="4e325b680023b100" providerId="LiveId" clId="{801D3036-4920-4F0C-9425-BCF965E17783}" dt="2025-08-30T19:01:17.316" v="17" actId="164"/>
      <pc:docMkLst>
        <pc:docMk/>
      </pc:docMkLst>
      <pc:sldChg chg="addSp delSp modSp mod">
        <pc:chgData name="Big Red" userId="4e325b680023b100" providerId="LiveId" clId="{801D3036-4920-4F0C-9425-BCF965E17783}" dt="2025-08-30T19:01:17.316" v="17" actId="164"/>
        <pc:sldMkLst>
          <pc:docMk/>
          <pc:sldMk cId="3469334604" sldId="266"/>
        </pc:sldMkLst>
        <pc:spChg chg="mod topLvl">
          <ac:chgData name="Big Red" userId="4e325b680023b100" providerId="LiveId" clId="{801D3036-4920-4F0C-9425-BCF965E17783}" dt="2025-08-30T19:01:17.316" v="17" actId="164"/>
          <ac:spMkLst>
            <pc:docMk/>
            <pc:sldMk cId="3469334604" sldId="266"/>
            <ac:spMk id="7" creationId="{57565E78-27F8-E432-8977-58A522BB955C}"/>
          </ac:spMkLst>
        </pc:spChg>
        <pc:picChg chg="mod topLvl">
          <ac:chgData name="Big Red" userId="4e325b680023b100" providerId="LiveId" clId="{801D3036-4920-4F0C-9425-BCF965E17783}" dt="2025-08-30T19:01:17.316" v="17" actId="164"/>
          <ac:picMkLst>
            <pc:docMk/>
            <pc:sldMk cId="3469334604" sldId="266"/>
            <ac:picMk id="2" creationId="{8CABBA36-25B9-0285-2ECB-EADB9300BA19}"/>
          </ac:picMkLst>
        </pc:picChg>
      </pc:sldChg>
    </pc:docChg>
  </pc:docChgLst>
  <pc:docChgLst>
    <pc:chgData name="Big Red" userId="4e325b680023b100" providerId="LiveId" clId="{2B0DD8CA-2061-49CB-A4A6-0EB47850E8FE}"/>
    <pc:docChg chg="undo redo custSel modSld">
      <pc:chgData name="Big Red" userId="4e325b680023b100" providerId="LiveId" clId="{2B0DD8CA-2061-49CB-A4A6-0EB47850E8FE}" dt="2025-09-10T17:33:19.645" v="175" actId="1076"/>
      <pc:docMkLst>
        <pc:docMk/>
      </pc:docMkLst>
      <pc:sldChg chg="addSp delSp modSp mod">
        <pc:chgData name="Big Red" userId="4e325b680023b100" providerId="LiveId" clId="{2B0DD8CA-2061-49CB-A4A6-0EB47850E8FE}" dt="2025-09-10T17:33:19.645" v="175" actId="1076"/>
        <pc:sldMkLst>
          <pc:docMk/>
          <pc:sldMk cId="3469334604" sldId="266"/>
        </pc:sldMkLst>
        <pc:spChg chg="mod topLvl">
          <ac:chgData name="Big Red" userId="4e325b680023b100" providerId="LiveId" clId="{2B0DD8CA-2061-49CB-A4A6-0EB47850E8FE}" dt="2025-09-10T17:33:16.760" v="173" actId="164"/>
          <ac:spMkLst>
            <pc:docMk/>
            <pc:sldMk cId="3469334604" sldId="266"/>
            <ac:spMk id="7" creationId="{57565E78-27F8-E432-8977-58A522BB955C}"/>
          </ac:spMkLst>
        </pc:spChg>
        <pc:grpChg chg="add del mod">
          <ac:chgData name="Big Red" userId="4e325b680023b100" providerId="LiveId" clId="{2B0DD8CA-2061-49CB-A4A6-0EB47850E8FE}" dt="2025-09-10T17:32:07.864" v="159" actId="165"/>
          <ac:grpSpMkLst>
            <pc:docMk/>
            <pc:sldMk cId="3469334604" sldId="266"/>
            <ac:grpSpMk id="4" creationId="{75BC1007-2E2C-CAA8-1EFA-FCE11968ADEE}"/>
          </ac:grpSpMkLst>
        </pc:grpChg>
        <pc:grpChg chg="del">
          <ac:chgData name="Big Red" userId="4e325b680023b100" providerId="LiveId" clId="{2B0DD8CA-2061-49CB-A4A6-0EB47850E8FE}" dt="2025-09-09T19:57:44.998" v="76" actId="165"/>
          <ac:grpSpMkLst>
            <pc:docMk/>
            <pc:sldMk cId="3469334604" sldId="266"/>
            <ac:grpSpMk id="6" creationId="{DEAA3B28-2900-165C-0A34-6AFF11350659}"/>
          </ac:grpSpMkLst>
        </pc:grpChg>
        <pc:grpChg chg="add mod">
          <ac:chgData name="Big Red" userId="4e325b680023b100" providerId="LiveId" clId="{2B0DD8CA-2061-49CB-A4A6-0EB47850E8FE}" dt="2025-09-10T17:33:19.645" v="175" actId="1076"/>
          <ac:grpSpMkLst>
            <pc:docMk/>
            <pc:sldMk cId="3469334604" sldId="266"/>
            <ac:grpSpMk id="8" creationId="{DDCC910A-2116-CE01-7752-9D52D11E2E91}"/>
          </ac:grpSpMkLst>
        </pc:grpChg>
        <pc:picChg chg="del mod topLvl">
          <ac:chgData name="Big Red" userId="4e325b680023b100" providerId="LiveId" clId="{2B0DD8CA-2061-49CB-A4A6-0EB47850E8FE}" dt="2025-09-10T17:32:10.290" v="160" actId="478"/>
          <ac:picMkLst>
            <pc:docMk/>
            <pc:sldMk cId="3469334604" sldId="266"/>
            <ac:picMk id="2" creationId="{8CABBA36-25B9-0285-2ECB-EADB9300BA19}"/>
          </ac:picMkLst>
        </pc:picChg>
        <pc:picChg chg="add del mod topLvl">
          <ac:chgData name="Big Red" userId="4e325b680023b100" providerId="LiveId" clId="{2B0DD8CA-2061-49CB-A4A6-0EB47850E8FE}" dt="2025-09-10T17:32:48.493" v="167" actId="478"/>
          <ac:picMkLst>
            <pc:docMk/>
            <pc:sldMk cId="3469334604" sldId="266"/>
            <ac:picMk id="3" creationId="{25B5A8F4-38A8-D72F-9C30-470A53EFA89B}"/>
          </ac:picMkLst>
        </pc:picChg>
        <pc:picChg chg="add mod">
          <ac:chgData name="Big Red" userId="4e325b680023b100" providerId="LiveId" clId="{2B0DD8CA-2061-49CB-A4A6-0EB47850E8FE}" dt="2025-09-10T17:33:16.760" v="173" actId="164"/>
          <ac:picMkLst>
            <pc:docMk/>
            <pc:sldMk cId="3469334604" sldId="266"/>
            <ac:picMk id="5" creationId="{391F8BD7-D2BE-7E8C-E4F2-3A6B7A97C2EF}"/>
          </ac:picMkLst>
        </pc:picChg>
        <pc:picChg chg="add del mod topLvl">
          <ac:chgData name="Big Red" userId="4e325b680023b100" providerId="LiveId" clId="{2B0DD8CA-2061-49CB-A4A6-0EB47850E8FE}" dt="2025-09-09T19:57:59.716" v="79" actId="478"/>
          <ac:picMkLst>
            <pc:docMk/>
            <pc:sldMk cId="3469334604" sldId="266"/>
            <ac:picMk id="5" creationId="{9CDF7E5C-CBF1-46EE-ED19-5A88BB17CF17}"/>
          </ac:picMkLst>
        </pc:picChg>
        <pc:picChg chg="add mod">
          <ac:chgData name="Big Red" userId="4e325b680023b100" providerId="LiveId" clId="{2B0DD8CA-2061-49CB-A4A6-0EB47850E8FE}" dt="2025-09-10T17:33:16.760" v="173" actId="164"/>
          <ac:picMkLst>
            <pc:docMk/>
            <pc:sldMk cId="3469334604" sldId="266"/>
            <ac:picMk id="6" creationId="{6DFE0BDC-7913-D302-991D-C01E664CF072}"/>
          </ac:picMkLst>
        </pc:picChg>
      </pc:sldChg>
      <pc:sldChg chg="addSp delSp modSp mod">
        <pc:chgData name="Big Red" userId="4e325b680023b100" providerId="LiveId" clId="{2B0DD8CA-2061-49CB-A4A6-0EB47850E8FE}" dt="2025-09-10T17:28:25.854" v="132" actId="164"/>
        <pc:sldMkLst>
          <pc:docMk/>
          <pc:sldMk cId="2056743246" sldId="267"/>
        </pc:sldMkLst>
        <pc:spChg chg="mod topLvl">
          <ac:chgData name="Big Red" userId="4e325b680023b100" providerId="LiveId" clId="{2B0DD8CA-2061-49CB-A4A6-0EB47850E8FE}" dt="2025-09-10T17:28:25.854" v="132" actId="164"/>
          <ac:spMkLst>
            <pc:docMk/>
            <pc:sldMk cId="2056743246" sldId="267"/>
            <ac:spMk id="29" creationId="{B1561D57-B349-25A9-B828-D9629406A223}"/>
          </ac:spMkLst>
        </pc:spChg>
        <pc:grpChg chg="del">
          <ac:chgData name="Big Red" userId="4e325b680023b100" providerId="LiveId" clId="{2B0DD8CA-2061-49CB-A4A6-0EB47850E8FE}" dt="2025-09-09T19:50:22.019" v="0" actId="165"/>
          <ac:grpSpMkLst>
            <pc:docMk/>
            <pc:sldMk cId="2056743246" sldId="267"/>
            <ac:grpSpMk id="6" creationId="{5069A98C-BCA2-0E21-D5F9-02E5F95941CF}"/>
          </ac:grpSpMkLst>
        </pc:grpChg>
        <pc:grpChg chg="add mod">
          <ac:chgData name="Big Red" userId="4e325b680023b100" providerId="LiveId" clId="{2B0DD8CA-2061-49CB-A4A6-0EB47850E8FE}" dt="2025-09-09T19:53:36.532" v="33" actId="164"/>
          <ac:grpSpMkLst>
            <pc:docMk/>
            <pc:sldMk cId="2056743246" sldId="267"/>
            <ac:grpSpMk id="11" creationId="{3802F938-94D3-6589-2CFB-D7AC36E40E71}"/>
          </ac:grpSpMkLst>
        </pc:grpChg>
        <pc:grpChg chg="add del mod">
          <ac:chgData name="Big Red" userId="4e325b680023b100" providerId="LiveId" clId="{2B0DD8CA-2061-49CB-A4A6-0EB47850E8FE}" dt="2025-09-10T17:23:27.237" v="86" actId="165"/>
          <ac:grpSpMkLst>
            <pc:docMk/>
            <pc:sldMk cId="2056743246" sldId="267"/>
            <ac:grpSpMk id="13" creationId="{1B943B35-5417-DD26-A05A-61A9FB61B189}"/>
          </ac:grpSpMkLst>
        </pc:grpChg>
        <pc:grpChg chg="add mod">
          <ac:chgData name="Big Red" userId="4e325b680023b100" providerId="LiveId" clId="{2B0DD8CA-2061-49CB-A4A6-0EB47850E8FE}" dt="2025-09-10T17:28:25.854" v="132" actId="164"/>
          <ac:grpSpMkLst>
            <pc:docMk/>
            <pc:sldMk cId="2056743246" sldId="267"/>
            <ac:grpSpMk id="15" creationId="{0BEF0978-35BB-A634-7D53-9B1AA10295B3}"/>
          </ac:grpSpMkLst>
        </pc:grpChg>
        <pc:picChg chg="add del mod topLvl">
          <ac:chgData name="Big Red" userId="4e325b680023b100" providerId="LiveId" clId="{2B0DD8CA-2061-49CB-A4A6-0EB47850E8FE}" dt="2025-09-09T19:50:33.294" v="3" actId="478"/>
          <ac:picMkLst>
            <pc:docMk/>
            <pc:sldMk cId="2056743246" sldId="267"/>
            <ac:picMk id="2" creationId="{0EE3506C-A829-BB44-1B17-AE3FB0602099}"/>
          </ac:picMkLst>
        </pc:picChg>
        <pc:picChg chg="add mod">
          <ac:chgData name="Big Red" userId="4e325b680023b100" providerId="LiveId" clId="{2B0DD8CA-2061-49CB-A4A6-0EB47850E8FE}" dt="2025-09-10T17:23:50.532" v="95" actId="14100"/>
          <ac:picMkLst>
            <pc:docMk/>
            <pc:sldMk cId="2056743246" sldId="267"/>
            <ac:picMk id="2" creationId="{18DE9FE5-ED65-FE83-1F0C-9DC7F2703A34}"/>
          </ac:picMkLst>
        </pc:picChg>
        <pc:picChg chg="add del mod topLvl">
          <ac:chgData name="Big Red" userId="4e325b680023b100" providerId="LiveId" clId="{2B0DD8CA-2061-49CB-A4A6-0EB47850E8FE}" dt="2025-09-09T19:51:13.283" v="11" actId="478"/>
          <ac:picMkLst>
            <pc:docMk/>
            <pc:sldMk cId="2056743246" sldId="267"/>
            <ac:picMk id="3" creationId="{8633721B-3073-5E28-2153-E07C5667B9C6}"/>
          </ac:picMkLst>
        </pc:picChg>
        <pc:picChg chg="del mod topLvl">
          <ac:chgData name="Big Red" userId="4e325b680023b100" providerId="LiveId" clId="{2B0DD8CA-2061-49CB-A4A6-0EB47850E8FE}" dt="2025-09-09T19:51:29.072" v="17" actId="478"/>
          <ac:picMkLst>
            <pc:docMk/>
            <pc:sldMk cId="2056743246" sldId="267"/>
            <ac:picMk id="4" creationId="{6CD2EE1D-4934-3889-2E2A-4595B19766A1}"/>
          </ac:picMkLst>
        </pc:picChg>
        <pc:picChg chg="add mod">
          <ac:chgData name="Big Red" userId="4e325b680023b100" providerId="LiveId" clId="{2B0DD8CA-2061-49CB-A4A6-0EB47850E8FE}" dt="2025-09-10T17:24:31.051" v="102"/>
          <ac:picMkLst>
            <pc:docMk/>
            <pc:sldMk cId="2056743246" sldId="267"/>
            <ac:picMk id="4" creationId="{CE31E7BB-4585-DA48-22ED-242228AD4EA6}"/>
          </ac:picMkLst>
        </pc:picChg>
        <pc:picChg chg="add del mod">
          <ac:chgData name="Big Red" userId="4e325b680023b100" providerId="LiveId" clId="{2B0DD8CA-2061-49CB-A4A6-0EB47850E8FE}" dt="2025-09-10T17:27:05.245" v="114" actId="478"/>
          <ac:picMkLst>
            <pc:docMk/>
            <pc:sldMk cId="2056743246" sldId="267"/>
            <ac:picMk id="5" creationId="{848A8D36-6154-82B7-0E55-28D0085DA183}"/>
          </ac:picMkLst>
        </pc:picChg>
        <pc:picChg chg="add del mod topLvl">
          <ac:chgData name="Big Red" userId="4e325b680023b100" providerId="LiveId" clId="{2B0DD8CA-2061-49CB-A4A6-0EB47850E8FE}" dt="2025-09-09T19:53:59.406" v="41" actId="478"/>
          <ac:picMkLst>
            <pc:docMk/>
            <pc:sldMk cId="2056743246" sldId="267"/>
            <ac:picMk id="5" creationId="{A0A1D6A7-DCFD-05C8-5884-FCC5AD33B693}"/>
          </ac:picMkLst>
        </pc:picChg>
        <pc:picChg chg="add mod">
          <ac:chgData name="Big Red" userId="4e325b680023b100" providerId="LiveId" clId="{2B0DD8CA-2061-49CB-A4A6-0EB47850E8FE}" dt="2025-09-10T17:28:25.854" v="132" actId="164"/>
          <ac:picMkLst>
            <pc:docMk/>
            <pc:sldMk cId="2056743246" sldId="267"/>
            <ac:picMk id="6" creationId="{0C28990A-339A-573C-9C85-FEE7CF0E44D9}"/>
          </ac:picMkLst>
        </pc:picChg>
        <pc:picChg chg="add del mod topLvl">
          <ac:chgData name="Big Red" userId="4e325b680023b100" providerId="LiveId" clId="{2B0DD8CA-2061-49CB-A4A6-0EB47850E8FE}" dt="2025-09-10T17:24:27.923" v="97" actId="478"/>
          <ac:picMkLst>
            <pc:docMk/>
            <pc:sldMk cId="2056743246" sldId="267"/>
            <ac:picMk id="7" creationId="{8C52ACF5-B0CD-C6CD-0C6B-28B0818F5FB8}"/>
          </ac:picMkLst>
        </pc:picChg>
        <pc:picChg chg="add del mod topLvl">
          <ac:chgData name="Big Red" userId="4e325b680023b100" providerId="LiveId" clId="{2B0DD8CA-2061-49CB-A4A6-0EB47850E8FE}" dt="2025-09-10T17:24:53.794" v="108" actId="478"/>
          <ac:picMkLst>
            <pc:docMk/>
            <pc:sldMk cId="2056743246" sldId="267"/>
            <ac:picMk id="8" creationId="{7CD3C163-EF2D-D9BE-7EAC-B4ABBA657C16}"/>
          </ac:picMkLst>
        </pc:picChg>
        <pc:picChg chg="add del mod topLvl">
          <ac:chgData name="Big Red" userId="4e325b680023b100" providerId="LiveId" clId="{2B0DD8CA-2061-49CB-A4A6-0EB47850E8FE}" dt="2025-09-10T17:27:23.256" v="120" actId="478"/>
          <ac:picMkLst>
            <pc:docMk/>
            <pc:sldMk cId="2056743246" sldId="267"/>
            <ac:picMk id="9" creationId="{9D272026-E715-FE5B-8828-83C14369431A}"/>
          </ac:picMkLst>
        </pc:picChg>
        <pc:picChg chg="add mod">
          <ac:chgData name="Big Red" userId="4e325b680023b100" providerId="LiveId" clId="{2B0DD8CA-2061-49CB-A4A6-0EB47850E8FE}" dt="2025-09-10T17:28:25.854" v="132" actId="164"/>
          <ac:picMkLst>
            <pc:docMk/>
            <pc:sldMk cId="2056743246" sldId="267"/>
            <ac:picMk id="10" creationId="{014836CB-47D6-716B-B8C4-590150EB5F63}"/>
          </ac:picMkLst>
        </pc:picChg>
        <pc:picChg chg="add mod">
          <ac:chgData name="Big Red" userId="4e325b680023b100" providerId="LiveId" clId="{2B0DD8CA-2061-49CB-A4A6-0EB47850E8FE}" dt="2025-09-09T19:53:38.077" v="36" actId="14100"/>
          <ac:picMkLst>
            <pc:docMk/>
            <pc:sldMk cId="2056743246" sldId="267"/>
            <ac:picMk id="10" creationId="{7EB9D721-8773-B9F3-F2EF-B2497E58B5B1}"/>
          </ac:picMkLst>
        </pc:picChg>
        <pc:picChg chg="add mod">
          <ac:chgData name="Big Red" userId="4e325b680023b100" providerId="LiveId" clId="{2B0DD8CA-2061-49CB-A4A6-0EB47850E8FE}" dt="2025-09-10T17:28:25.854" v="132" actId="164"/>
          <ac:picMkLst>
            <pc:docMk/>
            <pc:sldMk cId="2056743246" sldId="267"/>
            <ac:picMk id="11" creationId="{4FADFFFE-8EFE-F1BC-F409-03174577FB86}"/>
          </ac:picMkLst>
        </pc:picChg>
        <pc:picChg chg="add del mod topLvl">
          <ac:chgData name="Big Red" userId="4e325b680023b100" providerId="LiveId" clId="{2B0DD8CA-2061-49CB-A4A6-0EB47850E8FE}" dt="2025-09-10T17:27:48.483" v="126" actId="478"/>
          <ac:picMkLst>
            <pc:docMk/>
            <pc:sldMk cId="2056743246" sldId="267"/>
            <ac:picMk id="12" creationId="{52463011-538D-CFDD-F13B-87AC80A78EA0}"/>
          </ac:picMkLst>
        </pc:picChg>
        <pc:picChg chg="add mod">
          <ac:chgData name="Big Red" userId="4e325b680023b100" providerId="LiveId" clId="{2B0DD8CA-2061-49CB-A4A6-0EB47850E8FE}" dt="2025-09-10T17:28:25.854" v="132" actId="164"/>
          <ac:picMkLst>
            <pc:docMk/>
            <pc:sldMk cId="2056743246" sldId="267"/>
            <ac:picMk id="14" creationId="{C9D80D62-2FDA-D012-2E65-AEB3C3DEFB43}"/>
          </ac:picMkLst>
        </pc:picChg>
      </pc:sldChg>
      <pc:sldChg chg="addSp delSp modSp mod">
        <pc:chgData name="Big Red" userId="4e325b680023b100" providerId="LiveId" clId="{2B0DD8CA-2061-49CB-A4A6-0EB47850E8FE}" dt="2025-09-10T17:31:32.436" v="158" actId="164"/>
        <pc:sldMkLst>
          <pc:docMk/>
          <pc:sldMk cId="3113628914" sldId="268"/>
        </pc:sldMkLst>
        <pc:spChg chg="mod topLvl">
          <ac:chgData name="Big Red" userId="4e325b680023b100" providerId="LiveId" clId="{2B0DD8CA-2061-49CB-A4A6-0EB47850E8FE}" dt="2025-09-10T17:31:32.436" v="158" actId="164"/>
          <ac:spMkLst>
            <pc:docMk/>
            <pc:sldMk cId="3113628914" sldId="268"/>
            <ac:spMk id="29" creationId="{FB5DB3C6-69F6-DE33-E8F5-99412B2696EF}"/>
          </ac:spMkLst>
        </pc:spChg>
        <pc:grpChg chg="add del mod">
          <ac:chgData name="Big Red" userId="4e325b680023b100" providerId="LiveId" clId="{2B0DD8CA-2061-49CB-A4A6-0EB47850E8FE}" dt="2025-09-10T17:30:02.469" v="133" actId="165"/>
          <ac:grpSpMkLst>
            <pc:docMk/>
            <pc:sldMk cId="3113628914" sldId="268"/>
            <ac:grpSpMk id="6" creationId="{B56B66F3-4A61-0BFB-EF14-A79406B2B574}"/>
          </ac:grpSpMkLst>
        </pc:grpChg>
        <pc:grpChg chg="add mod">
          <ac:chgData name="Big Red" userId="4e325b680023b100" providerId="LiveId" clId="{2B0DD8CA-2061-49CB-A4A6-0EB47850E8FE}" dt="2025-09-10T17:31:32.436" v="158" actId="164"/>
          <ac:grpSpMkLst>
            <pc:docMk/>
            <pc:sldMk cId="3113628914" sldId="268"/>
            <ac:grpSpMk id="11" creationId="{8621E70B-6C12-77EC-2573-B9F718397E74}"/>
          </ac:grpSpMkLst>
        </pc:grpChg>
        <pc:grpChg chg="del">
          <ac:chgData name="Big Red" userId="4e325b680023b100" providerId="LiveId" clId="{2B0DD8CA-2061-49CB-A4A6-0EB47850E8FE}" dt="2025-09-09T19:55:06.854" v="48" actId="165"/>
          <ac:grpSpMkLst>
            <pc:docMk/>
            <pc:sldMk cId="3113628914" sldId="268"/>
            <ac:grpSpMk id="13" creationId="{17454B21-9908-48BD-FC22-665C9453EA5C}"/>
          </ac:grpSpMkLst>
        </pc:grpChg>
        <pc:picChg chg="add del mod topLvl">
          <ac:chgData name="Big Red" userId="4e325b680023b100" providerId="LiveId" clId="{2B0DD8CA-2061-49CB-A4A6-0EB47850E8FE}" dt="2025-09-10T17:30:04.088" v="134" actId="478"/>
          <ac:picMkLst>
            <pc:docMk/>
            <pc:sldMk cId="3113628914" sldId="268"/>
            <ac:picMk id="2" creationId="{3B22817E-5C7C-5078-EF3A-0ED0D2708F24}"/>
          </ac:picMkLst>
        </pc:picChg>
        <pc:picChg chg="add del mod topLvl">
          <ac:chgData name="Big Red" userId="4e325b680023b100" providerId="LiveId" clId="{2B0DD8CA-2061-49CB-A4A6-0EB47850E8FE}" dt="2025-09-10T17:30:21.731" v="140" actId="478"/>
          <ac:picMkLst>
            <pc:docMk/>
            <pc:sldMk cId="3113628914" sldId="268"/>
            <ac:picMk id="3" creationId="{29FB14DA-8192-D901-B305-197A9E894CE5}"/>
          </ac:picMkLst>
        </pc:picChg>
        <pc:picChg chg="add del mod topLvl">
          <ac:chgData name="Big Red" userId="4e325b680023b100" providerId="LiveId" clId="{2B0DD8CA-2061-49CB-A4A6-0EB47850E8FE}" dt="2025-09-10T17:30:44.117" v="146" actId="478"/>
          <ac:picMkLst>
            <pc:docMk/>
            <pc:sldMk cId="3113628914" sldId="268"/>
            <ac:picMk id="4" creationId="{ED2DC1C6-48B2-2260-3FC5-18D5C9A82263}"/>
          </ac:picMkLst>
        </pc:picChg>
        <pc:picChg chg="add del mod topLvl">
          <ac:chgData name="Big Red" userId="4e325b680023b100" providerId="LiveId" clId="{2B0DD8CA-2061-49CB-A4A6-0EB47850E8FE}" dt="2025-09-10T17:31:03.778" v="152" actId="478"/>
          <ac:picMkLst>
            <pc:docMk/>
            <pc:sldMk cId="3113628914" sldId="268"/>
            <ac:picMk id="5" creationId="{7A9133A5-F4BD-3B00-F677-43A852399D4F}"/>
          </ac:picMkLst>
        </pc:picChg>
        <pc:picChg chg="add mod">
          <ac:chgData name="Big Red" userId="4e325b680023b100" providerId="LiveId" clId="{2B0DD8CA-2061-49CB-A4A6-0EB47850E8FE}" dt="2025-09-10T17:31:32.436" v="158" actId="164"/>
          <ac:picMkLst>
            <pc:docMk/>
            <pc:sldMk cId="3113628914" sldId="268"/>
            <ac:picMk id="7" creationId="{F83EA2A8-FE22-2ED2-042C-7ED11C6D6523}"/>
          </ac:picMkLst>
        </pc:picChg>
        <pc:picChg chg="add mod">
          <ac:chgData name="Big Red" userId="4e325b680023b100" providerId="LiveId" clId="{2B0DD8CA-2061-49CB-A4A6-0EB47850E8FE}" dt="2025-09-10T17:31:32.436" v="158" actId="164"/>
          <ac:picMkLst>
            <pc:docMk/>
            <pc:sldMk cId="3113628914" sldId="268"/>
            <ac:picMk id="8" creationId="{F5C1C4C6-B565-8A8D-A649-938473FBCF98}"/>
          </ac:picMkLst>
        </pc:picChg>
        <pc:picChg chg="add mod">
          <ac:chgData name="Big Red" userId="4e325b680023b100" providerId="LiveId" clId="{2B0DD8CA-2061-49CB-A4A6-0EB47850E8FE}" dt="2025-09-10T17:31:32.436" v="158" actId="164"/>
          <ac:picMkLst>
            <pc:docMk/>
            <pc:sldMk cId="3113628914" sldId="268"/>
            <ac:picMk id="9" creationId="{AE2BC780-49A7-C125-0C2F-56EE051469A4}"/>
          </ac:picMkLst>
        </pc:picChg>
        <pc:picChg chg="del mod topLvl">
          <ac:chgData name="Big Red" userId="4e325b680023b100" providerId="LiveId" clId="{2B0DD8CA-2061-49CB-A4A6-0EB47850E8FE}" dt="2025-09-09T19:55:16.693" v="49" actId="478"/>
          <ac:picMkLst>
            <pc:docMk/>
            <pc:sldMk cId="3113628914" sldId="268"/>
            <ac:picMk id="9" creationId="{F676A7E7-CFE1-59E9-5E89-C0615EA2E535}"/>
          </ac:picMkLst>
        </pc:picChg>
        <pc:picChg chg="add mod">
          <ac:chgData name="Big Red" userId="4e325b680023b100" providerId="LiveId" clId="{2B0DD8CA-2061-49CB-A4A6-0EB47850E8FE}" dt="2025-09-10T17:31:32.436" v="158" actId="164"/>
          <ac:picMkLst>
            <pc:docMk/>
            <pc:sldMk cId="3113628914" sldId="268"/>
            <ac:picMk id="10" creationId="{137D5085-E98A-C94D-02E3-C9CA727CBCA5}"/>
          </ac:picMkLst>
        </pc:picChg>
        <pc:picChg chg="del mod topLvl">
          <ac:chgData name="Big Red" userId="4e325b680023b100" providerId="LiveId" clId="{2B0DD8CA-2061-49CB-A4A6-0EB47850E8FE}" dt="2025-09-09T19:55:39.257" v="55" actId="478"/>
          <ac:picMkLst>
            <pc:docMk/>
            <pc:sldMk cId="3113628914" sldId="268"/>
            <ac:picMk id="10" creationId="{CC8C0C80-BBA0-C4BD-0E82-B3A7C66EF39F}"/>
          </ac:picMkLst>
        </pc:picChg>
        <pc:picChg chg="del mod topLvl">
          <ac:chgData name="Big Red" userId="4e325b680023b100" providerId="LiveId" clId="{2B0DD8CA-2061-49CB-A4A6-0EB47850E8FE}" dt="2025-09-09T19:56:22.293" v="61" actId="478"/>
          <ac:picMkLst>
            <pc:docMk/>
            <pc:sldMk cId="3113628914" sldId="268"/>
            <ac:picMk id="11" creationId="{0BECA178-B5D1-C5AD-EBE4-AB56F4F2C47F}"/>
          </ac:picMkLst>
        </pc:picChg>
        <pc:picChg chg="del mod topLvl">
          <ac:chgData name="Big Red" userId="4e325b680023b100" providerId="LiveId" clId="{2B0DD8CA-2061-49CB-A4A6-0EB47850E8FE}" dt="2025-09-09T19:56:43.155" v="67" actId="478"/>
          <ac:picMkLst>
            <pc:docMk/>
            <pc:sldMk cId="3113628914" sldId="268"/>
            <ac:picMk id="12" creationId="{E3D6431E-1C0F-DAC9-D49A-0DD48C31FAD9}"/>
          </ac:picMkLst>
        </pc:picChg>
      </pc:sldChg>
    </pc:docChg>
  </pc:docChgLst>
  <pc:docChgLst>
    <pc:chgData name="Big Red" userId="4e325b680023b100" providerId="LiveId" clId="{670A9EC7-8A46-47CA-9826-B44A708E0583}"/>
    <pc:docChg chg="undo custSel addSld delSld modSld sldOrd">
      <pc:chgData name="Big Red" userId="4e325b680023b100" providerId="LiveId" clId="{670A9EC7-8A46-47CA-9826-B44A708E0583}" dt="2025-08-01T03:15:29.846" v="401" actId="207"/>
      <pc:docMkLst>
        <pc:docMk/>
      </pc:docMkLst>
      <pc:sldChg chg="del">
        <pc:chgData name="Big Red" userId="4e325b680023b100" providerId="LiveId" clId="{670A9EC7-8A46-47CA-9826-B44A708E0583}" dt="2025-07-31T19:28:42.315" v="16" actId="47"/>
        <pc:sldMkLst>
          <pc:docMk/>
          <pc:sldMk cId="2597969366" sldId="261"/>
        </pc:sldMkLst>
      </pc:sldChg>
      <pc:sldChg chg="del">
        <pc:chgData name="Big Red" userId="4e325b680023b100" providerId="LiveId" clId="{670A9EC7-8A46-47CA-9826-B44A708E0583}" dt="2025-07-31T19:28:42.315" v="16" actId="47"/>
        <pc:sldMkLst>
          <pc:docMk/>
          <pc:sldMk cId="2097217243" sldId="263"/>
        </pc:sldMkLst>
      </pc:sldChg>
      <pc:sldChg chg="del">
        <pc:chgData name="Big Red" userId="4e325b680023b100" providerId="LiveId" clId="{670A9EC7-8A46-47CA-9826-B44A708E0583}" dt="2025-07-31T19:28:42.315" v="16" actId="47"/>
        <pc:sldMkLst>
          <pc:docMk/>
          <pc:sldMk cId="3054626737" sldId="264"/>
        </pc:sldMkLst>
      </pc:sldChg>
      <pc:sldChg chg="del">
        <pc:chgData name="Big Red" userId="4e325b680023b100" providerId="LiveId" clId="{670A9EC7-8A46-47CA-9826-B44A708E0583}" dt="2025-07-31T19:28:42.315" v="16" actId="47"/>
        <pc:sldMkLst>
          <pc:docMk/>
          <pc:sldMk cId="1844491818" sldId="265"/>
        </pc:sldMkLst>
      </pc:sldChg>
      <pc:sldChg chg="addSp delSp modSp new mod">
        <pc:chgData name="Big Red" userId="4e325b680023b100" providerId="LiveId" clId="{670A9EC7-8A46-47CA-9826-B44A708E0583}" dt="2025-08-01T03:15:29.846" v="401" actId="207"/>
        <pc:sldMkLst>
          <pc:docMk/>
          <pc:sldMk cId="3469334604" sldId="266"/>
        </pc:sldMkLst>
      </pc:sldChg>
      <pc:sldChg chg="addSp delSp modSp new mod ord">
        <pc:chgData name="Big Red" userId="4e325b680023b100" providerId="LiveId" clId="{670A9EC7-8A46-47CA-9826-B44A708E0583}" dt="2025-07-31T21:15:20.724" v="312" actId="164"/>
        <pc:sldMkLst>
          <pc:docMk/>
          <pc:sldMk cId="2056743246" sldId="267"/>
        </pc:sldMkLst>
      </pc:sldChg>
      <pc:sldChg chg="addSp delSp modSp add mod">
        <pc:chgData name="Big Red" userId="4e325b680023b100" providerId="LiveId" clId="{670A9EC7-8A46-47CA-9826-B44A708E0583}" dt="2025-07-31T21:17:48.226" v="337" actId="164"/>
        <pc:sldMkLst>
          <pc:docMk/>
          <pc:sldMk cId="3113628914" sldId="268"/>
        </pc:sldMkLst>
      </pc:sldChg>
    </pc:docChg>
  </pc:docChgLst>
  <pc:docChgLst>
    <pc:chgData name="Big Red" userId="4e325b680023b100" providerId="LiveId" clId="{DD6EBBBF-4C56-4CFB-B380-FE57E885193A}"/>
    <pc:docChg chg="undo redo custSel addSld delSld modSld sldOrd modMainMaster">
      <pc:chgData name="Big Red" userId="4e325b680023b100" providerId="LiveId" clId="{DD6EBBBF-4C56-4CFB-B380-FE57E885193A}" dt="2025-07-25T18:32:46.818" v="121" actId="1076"/>
      <pc:docMkLst>
        <pc:docMk/>
      </pc:docMkLst>
      <pc:sldChg chg="modSp del">
        <pc:chgData name="Big Red" userId="4e325b680023b100" providerId="LiveId" clId="{DD6EBBBF-4C56-4CFB-B380-FE57E885193A}" dt="2025-07-24T22:40:24.049" v="23" actId="47"/>
        <pc:sldMkLst>
          <pc:docMk/>
          <pc:sldMk cId="563151459" sldId="259"/>
        </pc:sldMkLst>
      </pc:sldChg>
      <pc:sldChg chg="modSp del">
        <pc:chgData name="Big Red" userId="4e325b680023b100" providerId="LiveId" clId="{DD6EBBBF-4C56-4CFB-B380-FE57E885193A}" dt="2025-07-24T22:40:24.049" v="23" actId="47"/>
        <pc:sldMkLst>
          <pc:docMk/>
          <pc:sldMk cId="809245933" sldId="260"/>
        </pc:sldMkLst>
      </pc:sldChg>
      <pc:sldChg chg="addSp delSp modSp mod">
        <pc:chgData name="Big Red" userId="4e325b680023b100" providerId="LiveId" clId="{DD6EBBBF-4C56-4CFB-B380-FE57E885193A}" dt="2025-07-24T22:47:19.647" v="40" actId="1076"/>
        <pc:sldMkLst>
          <pc:docMk/>
          <pc:sldMk cId="2597969366" sldId="261"/>
        </pc:sldMkLst>
      </pc:sldChg>
      <pc:sldChg chg="modSp add del">
        <pc:chgData name="Big Red" userId="4e325b680023b100" providerId="LiveId" clId="{DD6EBBBF-4C56-4CFB-B380-FE57E885193A}" dt="2025-07-24T22:40:20.858" v="22" actId="47"/>
        <pc:sldMkLst>
          <pc:docMk/>
          <pc:sldMk cId="230302200" sldId="262"/>
        </pc:sldMkLst>
      </pc:sldChg>
      <pc:sldChg chg="addSp delSp modSp mod">
        <pc:chgData name="Big Red" userId="4e325b680023b100" providerId="LiveId" clId="{DD6EBBBF-4C56-4CFB-B380-FE57E885193A}" dt="2025-07-25T06:00:28.572" v="68" actId="1076"/>
        <pc:sldMkLst>
          <pc:docMk/>
          <pc:sldMk cId="2097217243" sldId="263"/>
        </pc:sldMkLst>
      </pc:sldChg>
      <pc:sldChg chg="addSp delSp modSp new mod">
        <pc:chgData name="Big Red" userId="4e325b680023b100" providerId="LiveId" clId="{DD6EBBBF-4C56-4CFB-B380-FE57E885193A}" dt="2025-07-25T18:28:02.902" v="99" actId="1076"/>
        <pc:sldMkLst>
          <pc:docMk/>
          <pc:sldMk cId="3054626737" sldId="264"/>
        </pc:sldMkLst>
      </pc:sldChg>
      <pc:sldChg chg="addSp delSp modSp add mod ord">
        <pc:chgData name="Big Red" userId="4e325b680023b100" providerId="LiveId" clId="{DD6EBBBF-4C56-4CFB-B380-FE57E885193A}" dt="2025-07-25T18:32:46.818" v="121" actId="1076"/>
        <pc:sldMkLst>
          <pc:docMk/>
          <pc:sldMk cId="1844491818" sldId="265"/>
        </pc:sldMkLst>
      </pc:sldChg>
      <pc:sldMasterChg chg="modSp modSldLayout">
        <pc:chgData name="Big Red" userId="4e325b680023b100" providerId="LiveId" clId="{DD6EBBBF-4C56-4CFB-B380-FE57E885193A}" dt="2025-07-24T22:34:40.380" v="1"/>
        <pc:sldMasterMkLst>
          <pc:docMk/>
          <pc:sldMasterMk cId="2680685861" sldId="2147483648"/>
        </pc:sldMasterMkLst>
        <pc:sldLayoutChg chg="modSp">
          <pc:chgData name="Big Red" userId="4e325b680023b100" providerId="LiveId" clId="{DD6EBBBF-4C56-4CFB-B380-FE57E885193A}" dt="2025-07-24T22:34:40.380" v="1"/>
          <pc:sldLayoutMkLst>
            <pc:docMk/>
            <pc:sldMasterMk cId="2680685861" sldId="2147483648"/>
            <pc:sldLayoutMk cId="1149889437" sldId="2147483649"/>
          </pc:sldLayoutMkLst>
        </pc:sldLayoutChg>
        <pc:sldLayoutChg chg="modSp">
          <pc:chgData name="Big Red" userId="4e325b680023b100" providerId="LiveId" clId="{DD6EBBBF-4C56-4CFB-B380-FE57E885193A}" dt="2025-07-24T22:34:40.380" v="1"/>
          <pc:sldLayoutMkLst>
            <pc:docMk/>
            <pc:sldMasterMk cId="2680685861" sldId="2147483648"/>
            <pc:sldLayoutMk cId="1107027342" sldId="2147483651"/>
          </pc:sldLayoutMkLst>
        </pc:sldLayoutChg>
        <pc:sldLayoutChg chg="modSp">
          <pc:chgData name="Big Red" userId="4e325b680023b100" providerId="LiveId" clId="{DD6EBBBF-4C56-4CFB-B380-FE57E885193A}" dt="2025-07-24T22:34:40.380" v="1"/>
          <pc:sldLayoutMkLst>
            <pc:docMk/>
            <pc:sldMasterMk cId="2680685861" sldId="2147483648"/>
            <pc:sldLayoutMk cId="286446974" sldId="2147483652"/>
          </pc:sldLayoutMkLst>
        </pc:sldLayoutChg>
        <pc:sldLayoutChg chg="modSp">
          <pc:chgData name="Big Red" userId="4e325b680023b100" providerId="LiveId" clId="{DD6EBBBF-4C56-4CFB-B380-FE57E885193A}" dt="2025-07-24T22:34:40.380" v="1"/>
          <pc:sldLayoutMkLst>
            <pc:docMk/>
            <pc:sldMasterMk cId="2680685861" sldId="2147483648"/>
            <pc:sldLayoutMk cId="3385404654" sldId="2147483653"/>
          </pc:sldLayoutMkLst>
        </pc:sldLayoutChg>
        <pc:sldLayoutChg chg="modSp">
          <pc:chgData name="Big Red" userId="4e325b680023b100" providerId="LiveId" clId="{DD6EBBBF-4C56-4CFB-B380-FE57E885193A}" dt="2025-07-24T22:34:40.380" v="1"/>
          <pc:sldLayoutMkLst>
            <pc:docMk/>
            <pc:sldMasterMk cId="2680685861" sldId="2147483648"/>
            <pc:sldLayoutMk cId="610012115" sldId="2147483656"/>
          </pc:sldLayoutMkLst>
        </pc:sldLayoutChg>
        <pc:sldLayoutChg chg="modSp">
          <pc:chgData name="Big Red" userId="4e325b680023b100" providerId="LiveId" clId="{DD6EBBBF-4C56-4CFB-B380-FE57E885193A}" dt="2025-07-24T22:34:40.380" v="1"/>
          <pc:sldLayoutMkLst>
            <pc:docMk/>
            <pc:sldMasterMk cId="2680685861" sldId="2147483648"/>
            <pc:sldLayoutMk cId="1862966279" sldId="2147483657"/>
          </pc:sldLayoutMkLst>
        </pc:sldLayoutChg>
        <pc:sldLayoutChg chg="modSp">
          <pc:chgData name="Big Red" userId="4e325b680023b100" providerId="LiveId" clId="{DD6EBBBF-4C56-4CFB-B380-FE57E885193A}" dt="2025-07-24T22:34:40.380" v="1"/>
          <pc:sldLayoutMkLst>
            <pc:docMk/>
            <pc:sldMasterMk cId="2680685861" sldId="2147483648"/>
            <pc:sldLayoutMk cId="282504338" sldId="2147483659"/>
          </pc:sldLayoutMkLst>
        </pc:sldLayoutChg>
      </pc:sldMasterChg>
      <pc:sldMasterChg chg="modSp modSldLayout">
        <pc:chgData name="Big Red" userId="4e325b680023b100" providerId="LiveId" clId="{DD6EBBBF-4C56-4CFB-B380-FE57E885193A}" dt="2025-07-24T22:34:40.013" v="0"/>
        <pc:sldMasterMkLst>
          <pc:docMk/>
          <pc:sldMasterMk cId="246287129" sldId="2147483660"/>
        </pc:sldMasterMkLst>
        <pc:sldLayoutChg chg="modSp">
          <pc:chgData name="Big Red" userId="4e325b680023b100" providerId="LiveId" clId="{DD6EBBBF-4C56-4CFB-B380-FE57E885193A}" dt="2025-07-24T22:34:40.013" v="0"/>
          <pc:sldLayoutMkLst>
            <pc:docMk/>
            <pc:sldMasterMk cId="246287129" sldId="2147483660"/>
            <pc:sldLayoutMk cId="1934084167" sldId="2147483661"/>
          </pc:sldLayoutMkLst>
        </pc:sldLayoutChg>
        <pc:sldLayoutChg chg="modSp">
          <pc:chgData name="Big Red" userId="4e325b680023b100" providerId="LiveId" clId="{DD6EBBBF-4C56-4CFB-B380-FE57E885193A}" dt="2025-07-24T22:34:40.013" v="0"/>
          <pc:sldLayoutMkLst>
            <pc:docMk/>
            <pc:sldMasterMk cId="246287129" sldId="2147483660"/>
            <pc:sldLayoutMk cId="2336078013" sldId="2147483663"/>
          </pc:sldLayoutMkLst>
        </pc:sldLayoutChg>
        <pc:sldLayoutChg chg="modSp">
          <pc:chgData name="Big Red" userId="4e325b680023b100" providerId="LiveId" clId="{DD6EBBBF-4C56-4CFB-B380-FE57E885193A}" dt="2025-07-24T22:34:40.013" v="0"/>
          <pc:sldLayoutMkLst>
            <pc:docMk/>
            <pc:sldMasterMk cId="246287129" sldId="2147483660"/>
            <pc:sldLayoutMk cId="2265620327" sldId="2147483664"/>
          </pc:sldLayoutMkLst>
        </pc:sldLayoutChg>
        <pc:sldLayoutChg chg="modSp">
          <pc:chgData name="Big Red" userId="4e325b680023b100" providerId="LiveId" clId="{DD6EBBBF-4C56-4CFB-B380-FE57E885193A}" dt="2025-07-24T22:34:40.013" v="0"/>
          <pc:sldLayoutMkLst>
            <pc:docMk/>
            <pc:sldMasterMk cId="246287129" sldId="2147483660"/>
            <pc:sldLayoutMk cId="179905253" sldId="2147483665"/>
          </pc:sldLayoutMkLst>
        </pc:sldLayoutChg>
        <pc:sldLayoutChg chg="modSp">
          <pc:chgData name="Big Red" userId="4e325b680023b100" providerId="LiveId" clId="{DD6EBBBF-4C56-4CFB-B380-FE57E885193A}" dt="2025-07-24T22:34:40.013" v="0"/>
          <pc:sldLayoutMkLst>
            <pc:docMk/>
            <pc:sldMasterMk cId="246287129" sldId="2147483660"/>
            <pc:sldLayoutMk cId="3661144226" sldId="2147483668"/>
          </pc:sldLayoutMkLst>
        </pc:sldLayoutChg>
        <pc:sldLayoutChg chg="modSp">
          <pc:chgData name="Big Red" userId="4e325b680023b100" providerId="LiveId" clId="{DD6EBBBF-4C56-4CFB-B380-FE57E885193A}" dt="2025-07-24T22:34:40.013" v="0"/>
          <pc:sldLayoutMkLst>
            <pc:docMk/>
            <pc:sldMasterMk cId="246287129" sldId="2147483660"/>
            <pc:sldLayoutMk cId="4001699115" sldId="2147483669"/>
          </pc:sldLayoutMkLst>
        </pc:sldLayoutChg>
        <pc:sldLayoutChg chg="modSp">
          <pc:chgData name="Big Red" userId="4e325b680023b100" providerId="LiveId" clId="{DD6EBBBF-4C56-4CFB-B380-FE57E885193A}" dt="2025-07-24T22:34:40.013" v="0"/>
          <pc:sldLayoutMkLst>
            <pc:docMk/>
            <pc:sldMasterMk cId="246287129" sldId="2147483660"/>
            <pc:sldLayoutMk cId="3268855112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CD947-8753-006C-86BD-495C02232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38017E-B8A7-CBD7-FBEB-2E28774E8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2AD0B-8144-027E-4C96-724609A51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43330-E06E-42C8-AB51-7F625A751391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771F2-869C-CBF8-C5E9-652B08BF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E65B4-721A-5035-24F3-272FCA168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F203-E5D8-4E0D-8C5B-9B2107A6A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89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878FC-7FC3-F74F-1156-78915FDE1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4F5392-428C-854E-1456-970D81FAA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1E360-EF0A-AAD9-FB90-E79359BB4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43330-E06E-42C8-AB51-7F625A751391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BAE28-5C2D-BE3E-C6BA-B8380A8F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E92DB-919F-26B6-0D50-D832DB86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F203-E5D8-4E0D-8C5B-9B2107A6A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1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9B8C9C-8215-4FE2-B8C4-C47877BD50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DB87F7-0B85-A79D-D40E-CF4E122B4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E6D7D-3738-C749-83E3-F651F88E3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43330-E06E-42C8-AB51-7F625A751391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E9C82-3ADD-44D8-9EBA-8F746B9F8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8B236-4418-539F-4011-BA86E3ED1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F203-E5D8-4E0D-8C5B-9B2107A6A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31020-41FA-9ED7-6795-79CDE0235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0B4D9-A202-087B-2F0E-D94ABC76D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E3C70-59C2-C6AB-61DA-1D497AF8B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43330-E06E-42C8-AB51-7F625A751391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EB61A-23B5-BC6D-AC7C-92ECA0072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16CC4-E21B-1B82-B844-615C21E8F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F203-E5D8-4E0D-8C5B-9B2107A6A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8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0D479-10D2-242E-4C3C-E47DA1622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E0C81-8182-91C3-9378-E222230A2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43A1E-7F2D-1807-B783-31F608C14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43330-E06E-42C8-AB51-7F625A751391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3E00D-101C-EF66-96E5-BEE1F6768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5EFC6-97A4-4803-D6BD-574FF7D68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F203-E5D8-4E0D-8C5B-9B2107A6A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27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E1DBE-1C95-E994-FF61-5D3B3DB46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9B585-4EA6-E78E-ADEB-D3E82C0E1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856F78-3FDF-23E1-29B8-66A6A32E6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5E2E29-FD4E-1324-9FA9-6732C8457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43330-E06E-42C8-AB51-7F625A751391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17F72-1B84-3009-E8B0-1964C73F0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0037E-54FE-A41F-5796-6EEEBDEDB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F203-E5D8-4E0D-8C5B-9B2107A6A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1173E-423C-FA7D-9DD4-A32493633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DA446-085A-E184-311C-E695DBBF7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D93274-2DC1-6254-E0D0-4901CA049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FF4E6-E8F3-2E31-185D-CA44D0B7BB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4C661-E21D-C997-42AD-EB3EBD7D91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1EECF0-D73C-87ED-E818-ABB86A168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43330-E06E-42C8-AB51-7F625A751391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7786D0-D77D-1DCE-57F9-9323A5D43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426C45-8EB0-9DED-A2E2-BE77DF9E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F203-E5D8-4E0D-8C5B-9B2107A6A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0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2C07C-C558-B60F-302E-548815835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850BC-31B5-4480-B758-8FED5C79F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43330-E06E-42C8-AB51-7F625A751391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3D764F-86FD-A5A1-960E-A3FD1995A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F7C698-34EC-B5FE-D1BE-5A0E9F237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F203-E5D8-4E0D-8C5B-9B2107A6A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4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0BC3DF-8272-2C7E-6531-2FF589CA8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43330-E06E-42C8-AB51-7F625A751391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90342D-51A5-4AE5-159D-6544B5F67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6BAE7-1C0E-7A2D-F1B3-8031B6F91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F203-E5D8-4E0D-8C5B-9B2107A6A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70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180FC-E1CE-6B19-96FA-CA236233C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0BCE2-C7F2-F1F9-6F81-909F6CB6F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6213EB-D3BA-3BE1-B351-B4C7AD667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1EB55-9850-34D1-8FCE-82CACA656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43330-E06E-42C8-AB51-7F625A751391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83FD0-F224-FABA-66B0-E6B45C051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55C22-5AD7-BA80-0C86-30EB67F5B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F203-E5D8-4E0D-8C5B-9B2107A6A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12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CBAFF-BA72-2059-D129-B63DEFA61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94264A-D8B9-01E7-B792-30DBBF330D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B9316-6AE8-5EF2-BD97-873318682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F74B9-AEA0-A63A-71B7-E8D4F2A5A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43330-E06E-42C8-AB51-7F625A751391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67D95-A29C-8527-1655-ABF472817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A705C-34A9-0406-E4FF-3FBCE2698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0F203-E5D8-4E0D-8C5B-9B2107A6A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66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176092-9F8F-0719-C684-658E8E1F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D2CA3-9167-CC3B-B129-7E4265F6A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84C12-1B26-CBEB-05CB-DD4922D25E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A43330-E06E-42C8-AB51-7F625A751391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976C1-01CB-F5EF-02D5-3A0EC63A62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A9DCD-B315-F835-18A5-5BF424522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60F203-E5D8-4E0D-8C5B-9B2107A6A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8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BEF0978-35BB-A634-7D53-9B1AA10295B3}"/>
              </a:ext>
            </a:extLst>
          </p:cNvPr>
          <p:cNvGrpSpPr/>
          <p:nvPr/>
        </p:nvGrpSpPr>
        <p:grpSpPr>
          <a:xfrm>
            <a:off x="1066800" y="617220"/>
            <a:ext cx="10058400" cy="5623560"/>
            <a:chOff x="1066800" y="617220"/>
            <a:chExt cx="10058400" cy="562356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1561D57-B349-25A9-B828-D9629406A223}"/>
                </a:ext>
              </a:extLst>
            </p:cNvPr>
            <p:cNvSpPr/>
            <p:nvPr/>
          </p:nvSpPr>
          <p:spPr>
            <a:xfrm>
              <a:off x="1066800" y="3360420"/>
              <a:ext cx="10058400" cy="137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C28990A-339A-573C-9C85-FEE7CF0E44D9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617220"/>
              <a:ext cx="5029200" cy="27432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14836CB-47D6-716B-B8C4-590150EB5F63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6800" y="617220"/>
              <a:ext cx="5029200" cy="27432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FADFFFE-8EFE-F1BC-F409-03174577FB86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6800" y="3497580"/>
              <a:ext cx="5029200" cy="27432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9D80D62-2FDA-D012-2E65-AEB3C3DEFB43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6000" y="3497580"/>
              <a:ext cx="5029200" cy="274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6743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6D662-8BB9-5103-3C65-6D860EC43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621E70B-6C12-77EC-2573-B9F718397E74}"/>
              </a:ext>
            </a:extLst>
          </p:cNvPr>
          <p:cNvGrpSpPr/>
          <p:nvPr/>
        </p:nvGrpSpPr>
        <p:grpSpPr>
          <a:xfrm>
            <a:off x="1066800" y="617220"/>
            <a:ext cx="10058400" cy="5623560"/>
            <a:chOff x="1066800" y="617220"/>
            <a:chExt cx="10058400" cy="562356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B5DB3C6-69F6-DE33-E8F5-99412B2696EF}"/>
                </a:ext>
              </a:extLst>
            </p:cNvPr>
            <p:cNvSpPr/>
            <p:nvPr/>
          </p:nvSpPr>
          <p:spPr>
            <a:xfrm>
              <a:off x="1066800" y="3360420"/>
              <a:ext cx="10058400" cy="1371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83EA2A8-FE22-2ED2-042C-7ED11C6D6523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6800" y="617220"/>
              <a:ext cx="5029200" cy="27432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5C1C4C6-B565-8A8D-A649-938473FBCF98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617220"/>
              <a:ext cx="5029200" cy="27432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E2BC780-49A7-C125-0C2F-56EE051469A4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6800" y="3497580"/>
              <a:ext cx="5029200" cy="27432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37D5085-E98A-C94D-02E3-C9CA727CBCA5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6000" y="3497580"/>
              <a:ext cx="5029200" cy="2743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3628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DCC910A-2116-CE01-7752-9D52D11E2E91}"/>
              </a:ext>
            </a:extLst>
          </p:cNvPr>
          <p:cNvGrpSpPr/>
          <p:nvPr/>
        </p:nvGrpSpPr>
        <p:grpSpPr>
          <a:xfrm>
            <a:off x="1203960" y="1143000"/>
            <a:ext cx="9784080" cy="4572000"/>
            <a:chOff x="1203960" y="1143000"/>
            <a:chExt cx="9784080" cy="4572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565E78-27F8-E432-8977-58A522BB955C}"/>
                </a:ext>
              </a:extLst>
            </p:cNvPr>
            <p:cNvSpPr/>
            <p:nvPr/>
          </p:nvSpPr>
          <p:spPr>
            <a:xfrm>
              <a:off x="5867400" y="1143000"/>
              <a:ext cx="457200" cy="45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91F8BD7-D2BE-7E8C-E4F2-3A6B7A97C2EF}"/>
                </a:ext>
              </a:extLst>
            </p:cNvPr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3960" y="1143000"/>
              <a:ext cx="4663440" cy="45720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DFE0BDC-7913-D302-991D-C01E664CF072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24600" y="1143000"/>
              <a:ext cx="4663440" cy="457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9334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618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Big Red</dc:creator>
  <cp:lastModifiedBy>Big Red</cp:lastModifiedBy>
  <cp:revision>17</cp:revision>
  <dcterms:created xsi:type="dcterms:W3CDTF">2024-11-06T04:53:29Z</dcterms:created>
  <dcterms:modified xsi:type="dcterms:W3CDTF">2025-09-10T17:33:21Z</dcterms:modified>
</cp:coreProperties>
</file>