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0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DF1D8-692D-4C74-BC9A-B5BF7F5D497D}" v="2169" dt="2019-02-22T22:54:22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hurman" userId="18489aa097dbc707" providerId="LiveId" clId="{8D1DF1D8-692D-4C74-BC9A-B5BF7F5D497D}"/>
    <pc:docChg chg="undo custSel mod addSld delSld modSld sldOrd">
      <pc:chgData name="John Thurman" userId="18489aa097dbc707" providerId="LiveId" clId="{8D1DF1D8-692D-4C74-BC9A-B5BF7F5D497D}" dt="2019-02-22T23:36:13.023" v="6202" actId="1076"/>
      <pc:docMkLst>
        <pc:docMk/>
      </pc:docMkLst>
      <pc:sldChg chg="modSp">
        <pc:chgData name="John Thurman" userId="18489aa097dbc707" providerId="LiveId" clId="{8D1DF1D8-692D-4C74-BC9A-B5BF7F5D497D}" dt="2019-02-22T04:21:26.359" v="3982" actId="113"/>
        <pc:sldMkLst>
          <pc:docMk/>
          <pc:sldMk cId="2851196793" sldId="256"/>
        </pc:sldMkLst>
        <pc:spChg chg="mod">
          <ac:chgData name="John Thurman" userId="18489aa097dbc707" providerId="LiveId" clId="{8D1DF1D8-692D-4C74-BC9A-B5BF7F5D497D}" dt="2019-02-21T04:40:36.210" v="49" actId="20577"/>
          <ac:spMkLst>
            <pc:docMk/>
            <pc:sldMk cId="2851196793" sldId="256"/>
            <ac:spMk id="2" creationId="{07BC43D6-C2E2-46B4-AEAB-F3023A829E01}"/>
          </ac:spMkLst>
        </pc:spChg>
        <pc:spChg chg="mod">
          <ac:chgData name="John Thurman" userId="18489aa097dbc707" providerId="LiveId" clId="{8D1DF1D8-692D-4C74-BC9A-B5BF7F5D497D}" dt="2019-02-22T04:21:26.359" v="3982" actId="113"/>
          <ac:spMkLst>
            <pc:docMk/>
            <pc:sldMk cId="2851196793" sldId="256"/>
            <ac:spMk id="3" creationId="{E2DAA995-C9E9-4520-8550-ECE7BC30FB3E}"/>
          </ac:spMkLst>
        </pc:spChg>
      </pc:sldChg>
      <pc:sldChg chg="addSp delSp modSp add delAnim modAnim">
        <pc:chgData name="John Thurman" userId="18489aa097dbc707" providerId="LiveId" clId="{8D1DF1D8-692D-4C74-BC9A-B5BF7F5D497D}" dt="2019-02-22T22:54:22.590" v="6192" actId="255"/>
        <pc:sldMkLst>
          <pc:docMk/>
          <pc:sldMk cId="2581270155" sldId="257"/>
        </pc:sldMkLst>
        <pc:spChg chg="mod">
          <ac:chgData name="John Thurman" userId="18489aa097dbc707" providerId="LiveId" clId="{8D1DF1D8-692D-4C74-BC9A-B5BF7F5D497D}" dt="2019-02-21T04:48:19.177" v="258" actId="20577"/>
          <ac:spMkLst>
            <pc:docMk/>
            <pc:sldMk cId="2581270155" sldId="257"/>
            <ac:spMk id="2" creationId="{FC393E0D-70BE-44E8-B1D8-4BBBFE1750F6}"/>
          </ac:spMkLst>
        </pc:spChg>
        <pc:spChg chg="add mod">
          <ac:chgData name="John Thurman" userId="18489aa097dbc707" providerId="LiveId" clId="{8D1DF1D8-692D-4C74-BC9A-B5BF7F5D497D}" dt="2019-02-22T22:54:12.839" v="6190" actId="255"/>
          <ac:spMkLst>
            <pc:docMk/>
            <pc:sldMk cId="2581270155" sldId="257"/>
            <ac:spMk id="3" creationId="{95BB3E32-05A5-419D-B844-B2509D75D0AB}"/>
          </ac:spMkLst>
        </pc:spChg>
        <pc:spChg chg="add mod">
          <ac:chgData name="John Thurman" userId="18489aa097dbc707" providerId="LiveId" clId="{8D1DF1D8-692D-4C74-BC9A-B5BF7F5D497D}" dt="2019-02-22T22:54:22.590" v="6192" actId="255"/>
          <ac:spMkLst>
            <pc:docMk/>
            <pc:sldMk cId="2581270155" sldId="257"/>
            <ac:spMk id="4" creationId="{D580EEA4-D329-4BFC-ADB2-5B812698DE70}"/>
          </ac:spMkLst>
        </pc:spChg>
        <pc:spChg chg="add del mod">
          <ac:chgData name="John Thurman" userId="18489aa097dbc707" providerId="LiveId" clId="{8D1DF1D8-692D-4C74-BC9A-B5BF7F5D497D}" dt="2019-02-21T04:53:42.019" v="471" actId="11529"/>
          <ac:spMkLst>
            <pc:docMk/>
            <pc:sldMk cId="2581270155" sldId="257"/>
            <ac:spMk id="5" creationId="{50800CB7-94BB-4D69-95A8-025E7EC4A4D6}"/>
          </ac:spMkLst>
        </pc:spChg>
        <pc:spChg chg="add del mod">
          <ac:chgData name="John Thurman" userId="18489aa097dbc707" providerId="LiveId" clId="{8D1DF1D8-692D-4C74-BC9A-B5BF7F5D497D}" dt="2019-02-21T05:12:00.731" v="899" actId="478"/>
          <ac:spMkLst>
            <pc:docMk/>
            <pc:sldMk cId="2581270155" sldId="257"/>
            <ac:spMk id="6" creationId="{1CAB5FDD-F276-491C-BF4A-286F545938F4}"/>
          </ac:spMkLst>
        </pc:spChg>
        <pc:spChg chg="add del mod">
          <ac:chgData name="John Thurman" userId="18489aa097dbc707" providerId="LiveId" clId="{8D1DF1D8-692D-4C74-BC9A-B5BF7F5D497D}" dt="2019-02-22T22:49:22.162" v="6073"/>
          <ac:spMkLst>
            <pc:docMk/>
            <pc:sldMk cId="2581270155" sldId="257"/>
            <ac:spMk id="6" creationId="{6448FAB9-602D-460E-8231-B694263384C2}"/>
          </ac:spMkLst>
        </pc:spChg>
        <pc:spChg chg="add del mod">
          <ac:chgData name="John Thurman" userId="18489aa097dbc707" providerId="LiveId" clId="{8D1DF1D8-692D-4C74-BC9A-B5BF7F5D497D}" dt="2019-02-22T22:49:22.162" v="6073"/>
          <ac:spMkLst>
            <pc:docMk/>
            <pc:sldMk cId="2581270155" sldId="257"/>
            <ac:spMk id="7" creationId="{5C8702C4-0AAF-4CE3-A118-BEB0647BE6CB}"/>
          </ac:spMkLst>
        </pc:spChg>
        <pc:spChg chg="add del mod">
          <ac:chgData name="John Thurman" userId="18489aa097dbc707" providerId="LiveId" clId="{8D1DF1D8-692D-4C74-BC9A-B5BF7F5D497D}" dt="2019-02-22T22:54:03.511" v="6187" actId="478"/>
          <ac:spMkLst>
            <pc:docMk/>
            <pc:sldMk cId="2581270155" sldId="257"/>
            <ac:spMk id="9" creationId="{EC9DD5D9-49C0-425D-876F-9DDCEA1FFC07}"/>
          </ac:spMkLst>
        </pc:spChg>
        <pc:spChg chg="add del mod">
          <ac:chgData name="John Thurman" userId="18489aa097dbc707" providerId="LiveId" clId="{8D1DF1D8-692D-4C74-BC9A-B5BF7F5D497D}" dt="2019-02-22T22:54:04.898" v="6189" actId="478"/>
          <ac:spMkLst>
            <pc:docMk/>
            <pc:sldMk cId="2581270155" sldId="257"/>
            <ac:spMk id="10" creationId="{076F6B95-AA14-4759-A74E-D7FD7DD6A28A}"/>
          </ac:spMkLst>
        </pc:spChg>
        <pc:spChg chg="add del">
          <ac:chgData name="John Thurman" userId="18489aa097dbc707" providerId="LiveId" clId="{8D1DF1D8-692D-4C74-BC9A-B5BF7F5D497D}" dt="2019-02-22T22:50:26.177" v="6085"/>
          <ac:spMkLst>
            <pc:docMk/>
            <pc:sldMk cId="2581270155" sldId="257"/>
            <ac:spMk id="12" creationId="{952EAE2F-76EA-4A0B-B5A5-6335DBD9AF94}"/>
          </ac:spMkLst>
        </pc:spChg>
        <pc:spChg chg="add del">
          <ac:chgData name="John Thurman" userId="18489aa097dbc707" providerId="LiveId" clId="{8D1DF1D8-692D-4C74-BC9A-B5BF7F5D497D}" dt="2019-02-22T22:50:26.177" v="6085"/>
          <ac:spMkLst>
            <pc:docMk/>
            <pc:sldMk cId="2581270155" sldId="257"/>
            <ac:spMk id="13" creationId="{245E6A24-EEC7-494A-A090-D07435EDD6AC}"/>
          </ac:spMkLst>
        </pc:spChg>
        <pc:graphicFrameChg chg="add del mod modGraphic">
          <ac:chgData name="John Thurman" userId="18489aa097dbc707" providerId="LiveId" clId="{8D1DF1D8-692D-4C74-BC9A-B5BF7F5D497D}" dt="2019-02-22T22:49:22.162" v="6073"/>
          <ac:graphicFrameMkLst>
            <pc:docMk/>
            <pc:sldMk cId="2581270155" sldId="257"/>
            <ac:graphicFrameMk id="5" creationId="{E994025F-6AF0-4D13-AD05-C114268078AE}"/>
          </ac:graphicFrameMkLst>
        </pc:graphicFrameChg>
        <pc:graphicFrameChg chg="add del mod modGraphic">
          <ac:chgData name="John Thurman" userId="18489aa097dbc707" providerId="LiveId" clId="{8D1DF1D8-692D-4C74-BC9A-B5BF7F5D497D}" dt="2019-02-22T22:54:02.866" v="6186" actId="478"/>
          <ac:graphicFrameMkLst>
            <pc:docMk/>
            <pc:sldMk cId="2581270155" sldId="257"/>
            <ac:graphicFrameMk id="8" creationId="{8B891005-782F-419A-B2F1-E0B94964BFBE}"/>
          </ac:graphicFrameMkLst>
        </pc:graphicFrameChg>
        <pc:graphicFrameChg chg="add del">
          <ac:chgData name="John Thurman" userId="18489aa097dbc707" providerId="LiveId" clId="{8D1DF1D8-692D-4C74-BC9A-B5BF7F5D497D}" dt="2019-02-22T22:50:26.177" v="6085"/>
          <ac:graphicFrameMkLst>
            <pc:docMk/>
            <pc:sldMk cId="2581270155" sldId="257"/>
            <ac:graphicFrameMk id="11" creationId="{486B7B03-FA3A-4790-B364-76EE7AA6587A}"/>
          </ac:graphicFrameMkLst>
        </pc:graphicFrameChg>
      </pc:sldChg>
      <pc:sldChg chg="addSp delSp modSp add delAnim modAnim">
        <pc:chgData name="John Thurman" userId="18489aa097dbc707" providerId="LiveId" clId="{8D1DF1D8-692D-4C74-BC9A-B5BF7F5D497D}" dt="2019-02-22T05:47:55.416" v="5015" actId="20577"/>
        <pc:sldMkLst>
          <pc:docMk/>
          <pc:sldMk cId="1819976885" sldId="258"/>
        </pc:sldMkLst>
        <pc:spChg chg="mod">
          <ac:chgData name="John Thurman" userId="18489aa097dbc707" providerId="LiveId" clId="{8D1DF1D8-692D-4C74-BC9A-B5BF7F5D497D}" dt="2019-02-22T03:54:49.646" v="3480" actId="20577"/>
          <ac:spMkLst>
            <pc:docMk/>
            <pc:sldMk cId="1819976885" sldId="258"/>
            <ac:spMk id="2" creationId="{FC393E0D-70BE-44E8-B1D8-4BBBFE1750F6}"/>
          </ac:spMkLst>
        </pc:spChg>
        <pc:spChg chg="del">
          <ac:chgData name="John Thurman" userId="18489aa097dbc707" providerId="LiveId" clId="{8D1DF1D8-692D-4C74-BC9A-B5BF7F5D497D}" dt="2019-02-21T05:05:59.570" v="740" actId="478"/>
          <ac:spMkLst>
            <pc:docMk/>
            <pc:sldMk cId="1819976885" sldId="258"/>
            <ac:spMk id="3" creationId="{95BB3E32-05A5-419D-B844-B2509D75D0AB}"/>
          </ac:spMkLst>
        </pc:spChg>
        <pc:spChg chg="add del mod">
          <ac:chgData name="John Thurman" userId="18489aa097dbc707" providerId="LiveId" clId="{8D1DF1D8-692D-4C74-BC9A-B5BF7F5D497D}" dt="2019-02-21T22:16:43.029" v="2496" actId="478"/>
          <ac:spMkLst>
            <pc:docMk/>
            <pc:sldMk cId="1819976885" sldId="258"/>
            <ac:spMk id="3" creationId="{9CB9C348-E6E4-44D6-A990-2AB46F941699}"/>
          </ac:spMkLst>
        </pc:spChg>
        <pc:spChg chg="del">
          <ac:chgData name="John Thurman" userId="18489aa097dbc707" providerId="LiveId" clId="{8D1DF1D8-692D-4C74-BC9A-B5BF7F5D497D}" dt="2019-02-21T05:06:00.893" v="741" actId="478"/>
          <ac:spMkLst>
            <pc:docMk/>
            <pc:sldMk cId="1819976885" sldId="258"/>
            <ac:spMk id="4" creationId="{D580EEA4-D329-4BFC-ADB2-5B812698DE70}"/>
          </ac:spMkLst>
        </pc:spChg>
        <pc:spChg chg="add del">
          <ac:chgData name="John Thurman" userId="18489aa097dbc707" providerId="LiveId" clId="{8D1DF1D8-692D-4C74-BC9A-B5BF7F5D497D}" dt="2019-02-22T03:55:16.741" v="3482"/>
          <ac:spMkLst>
            <pc:docMk/>
            <pc:sldMk cId="1819976885" sldId="258"/>
            <ac:spMk id="5" creationId="{1AA46575-6B72-4645-998B-F9A151991EA1}"/>
          </ac:spMkLst>
        </pc:spChg>
        <pc:spChg chg="add del mod">
          <ac:chgData name="John Thurman" userId="18489aa097dbc707" providerId="LiveId" clId="{8D1DF1D8-692D-4C74-BC9A-B5BF7F5D497D}" dt="2019-02-22T03:58:26.241" v="3509" actId="478"/>
          <ac:spMkLst>
            <pc:docMk/>
            <pc:sldMk cId="1819976885" sldId="258"/>
            <ac:spMk id="6" creationId="{1CAB5FDD-F276-491C-BF4A-286F545938F4}"/>
          </ac:spMkLst>
        </pc:spChg>
        <pc:spChg chg="add del mod">
          <ac:chgData name="John Thurman" userId="18489aa097dbc707" providerId="LiveId" clId="{8D1DF1D8-692D-4C74-BC9A-B5BF7F5D497D}" dt="2019-02-21T21:15:50.601" v="2058" actId="478"/>
          <ac:spMkLst>
            <pc:docMk/>
            <pc:sldMk cId="1819976885" sldId="258"/>
            <ac:spMk id="7" creationId="{31274F1B-2B01-4628-A99E-AC42084E1F65}"/>
          </ac:spMkLst>
        </pc:spChg>
        <pc:spChg chg="add del">
          <ac:chgData name="John Thurman" userId="18489aa097dbc707" providerId="LiveId" clId="{8D1DF1D8-692D-4C74-BC9A-B5BF7F5D497D}" dt="2019-02-22T03:55:22.323" v="3485"/>
          <ac:spMkLst>
            <pc:docMk/>
            <pc:sldMk cId="1819976885" sldId="258"/>
            <ac:spMk id="8" creationId="{14848D81-3AC7-4789-BB05-E76E3F16E207}"/>
          </ac:spMkLst>
        </pc:spChg>
        <pc:spChg chg="add del">
          <ac:chgData name="John Thurman" userId="18489aa097dbc707" providerId="LiveId" clId="{8D1DF1D8-692D-4C74-BC9A-B5BF7F5D497D}" dt="2019-02-22T03:55:51.975" v="3487"/>
          <ac:spMkLst>
            <pc:docMk/>
            <pc:sldMk cId="1819976885" sldId="258"/>
            <ac:spMk id="9" creationId="{19944319-1533-4C7A-888E-984F1345C7D2}"/>
          </ac:spMkLst>
        </pc:spChg>
        <pc:spChg chg="add del">
          <ac:chgData name="John Thurman" userId="18489aa097dbc707" providerId="LiveId" clId="{8D1DF1D8-692D-4C74-BC9A-B5BF7F5D497D}" dt="2019-02-22T03:56:35.279" v="3489"/>
          <ac:spMkLst>
            <pc:docMk/>
            <pc:sldMk cId="1819976885" sldId="258"/>
            <ac:spMk id="10" creationId="{37BEE36A-6666-4D44-BC9F-B483BCD213B2}"/>
          </ac:spMkLst>
        </pc:spChg>
        <pc:spChg chg="add del mod">
          <ac:chgData name="John Thurman" userId="18489aa097dbc707" providerId="LiveId" clId="{8D1DF1D8-692D-4C74-BC9A-B5BF7F5D497D}" dt="2019-02-22T05:47:55.416" v="5015" actId="20577"/>
          <ac:spMkLst>
            <pc:docMk/>
            <pc:sldMk cId="1819976885" sldId="258"/>
            <ac:spMk id="11" creationId="{D295AC5A-31D0-4E8A-9572-F62FCA15B42A}"/>
          </ac:spMkLst>
        </pc:spChg>
        <pc:graphicFrameChg chg="add del mod modGraphic">
          <ac:chgData name="John Thurman" userId="18489aa097dbc707" providerId="LiveId" clId="{8D1DF1D8-692D-4C74-BC9A-B5BF7F5D497D}" dt="2019-02-22T03:59:07.155" v="3515" actId="478"/>
          <ac:graphicFrameMkLst>
            <pc:docMk/>
            <pc:sldMk cId="1819976885" sldId="258"/>
            <ac:graphicFrameMk id="4" creationId="{46009C6B-B80E-450B-8EF8-2E4A395C987D}"/>
          </ac:graphicFrameMkLst>
        </pc:graphicFrameChg>
        <pc:graphicFrameChg chg="add del mod">
          <ac:chgData name="John Thurman" userId="18489aa097dbc707" providerId="LiveId" clId="{8D1DF1D8-692D-4C74-BC9A-B5BF7F5D497D}" dt="2019-02-21T05:36:04.327" v="1748" actId="3680"/>
          <ac:graphicFrameMkLst>
            <pc:docMk/>
            <pc:sldMk cId="1819976885" sldId="258"/>
            <ac:graphicFrameMk id="5" creationId="{CAD47089-F5AD-4E38-BF36-806656B01EF0}"/>
          </ac:graphicFrameMkLst>
        </pc:graphicFrameChg>
      </pc:sldChg>
      <pc:sldChg chg="addSp delSp modSp add del delAnim">
        <pc:chgData name="John Thurman" userId="18489aa097dbc707" providerId="LiveId" clId="{8D1DF1D8-692D-4C74-BC9A-B5BF7F5D497D}" dt="2019-02-22T05:48:03.122" v="5016" actId="2696"/>
        <pc:sldMkLst>
          <pc:docMk/>
          <pc:sldMk cId="3211354587" sldId="259"/>
        </pc:sldMkLst>
        <pc:spChg chg="mod">
          <ac:chgData name="John Thurman" userId="18489aa097dbc707" providerId="LiveId" clId="{8D1DF1D8-692D-4C74-BC9A-B5BF7F5D497D}" dt="2019-02-21T05:12:24.552" v="938" actId="20577"/>
          <ac:spMkLst>
            <pc:docMk/>
            <pc:sldMk cId="3211354587" sldId="259"/>
            <ac:spMk id="2" creationId="{FC393E0D-70BE-44E8-B1D8-4BBBFE1750F6}"/>
          </ac:spMkLst>
        </pc:spChg>
        <pc:spChg chg="del">
          <ac:chgData name="John Thurman" userId="18489aa097dbc707" providerId="LiveId" clId="{8D1DF1D8-692D-4C74-BC9A-B5BF7F5D497D}" dt="2019-02-21T05:12:30.049" v="939" actId="478"/>
          <ac:spMkLst>
            <pc:docMk/>
            <pc:sldMk cId="3211354587" sldId="259"/>
            <ac:spMk id="3" creationId="{95BB3E32-05A5-419D-B844-B2509D75D0AB}"/>
          </ac:spMkLst>
        </pc:spChg>
        <pc:spChg chg="del">
          <ac:chgData name="John Thurman" userId="18489aa097dbc707" providerId="LiveId" clId="{8D1DF1D8-692D-4C74-BC9A-B5BF7F5D497D}" dt="2019-02-21T05:12:33.375" v="940" actId="478"/>
          <ac:spMkLst>
            <pc:docMk/>
            <pc:sldMk cId="3211354587" sldId="259"/>
            <ac:spMk id="4" creationId="{D580EEA4-D329-4BFC-ADB2-5B812698DE70}"/>
          </ac:spMkLst>
        </pc:spChg>
        <pc:spChg chg="add del mod">
          <ac:chgData name="John Thurman" userId="18489aa097dbc707" providerId="LiveId" clId="{8D1DF1D8-692D-4C74-BC9A-B5BF7F5D497D}" dt="2019-02-21T05:23:25.373" v="1118" actId="478"/>
          <ac:spMkLst>
            <pc:docMk/>
            <pc:sldMk cId="3211354587" sldId="259"/>
            <ac:spMk id="6" creationId="{334F6A53-A524-4D00-BD69-A23262D3547F}"/>
          </ac:spMkLst>
        </pc:spChg>
        <pc:spChg chg="add del mod">
          <ac:chgData name="John Thurman" userId="18489aa097dbc707" providerId="LiveId" clId="{8D1DF1D8-692D-4C74-BC9A-B5BF7F5D497D}" dt="2019-02-22T04:40:31.938" v="4050"/>
          <ac:spMkLst>
            <pc:docMk/>
            <pc:sldMk cId="3211354587" sldId="259"/>
            <ac:spMk id="7" creationId="{3081B379-04C2-4417-95D7-92688A42D90C}"/>
          </ac:spMkLst>
        </pc:spChg>
        <pc:spChg chg="add del mod">
          <ac:chgData name="John Thurman" userId="18489aa097dbc707" providerId="LiveId" clId="{8D1DF1D8-692D-4C74-BC9A-B5BF7F5D497D}" dt="2019-02-22T04:40:31.938" v="4050"/>
          <ac:spMkLst>
            <pc:docMk/>
            <pc:sldMk cId="3211354587" sldId="259"/>
            <ac:spMk id="8" creationId="{77E05B20-72E0-408D-BC6D-2B029145FF0E}"/>
          </ac:spMkLst>
        </pc:spChg>
        <pc:graphicFrameChg chg="add del mod modGraphic">
          <ac:chgData name="John Thurman" userId="18489aa097dbc707" providerId="LiveId" clId="{8D1DF1D8-692D-4C74-BC9A-B5BF7F5D497D}" dt="2019-02-22T04:40:31.938" v="4050"/>
          <ac:graphicFrameMkLst>
            <pc:docMk/>
            <pc:sldMk cId="3211354587" sldId="259"/>
            <ac:graphicFrameMk id="5" creationId="{328AC47E-57C5-4B77-BFCA-A90B709C06F8}"/>
          </ac:graphicFrameMkLst>
        </pc:graphicFrameChg>
      </pc:sldChg>
      <pc:sldChg chg="addSp delSp modSp add ord modAnim">
        <pc:chgData name="John Thurman" userId="18489aa097dbc707" providerId="LiveId" clId="{8D1DF1D8-692D-4C74-BC9A-B5BF7F5D497D}" dt="2019-02-22T23:36:13.023" v="6202" actId="1076"/>
        <pc:sldMkLst>
          <pc:docMk/>
          <pc:sldMk cId="1584237175" sldId="260"/>
        </pc:sldMkLst>
        <pc:spChg chg="mod">
          <ac:chgData name="John Thurman" userId="18489aa097dbc707" providerId="LiveId" clId="{8D1DF1D8-692D-4C74-BC9A-B5BF7F5D497D}" dt="2019-02-22T05:35:19.042" v="4611" actId="20577"/>
          <ac:spMkLst>
            <pc:docMk/>
            <pc:sldMk cId="1584237175" sldId="260"/>
            <ac:spMk id="2" creationId="{FC393E0D-70BE-44E8-B1D8-4BBBFE1750F6}"/>
          </ac:spMkLst>
        </pc:spChg>
        <pc:spChg chg="add del mod">
          <ac:chgData name="John Thurman" userId="18489aa097dbc707" providerId="LiveId" clId="{8D1DF1D8-692D-4C74-BC9A-B5BF7F5D497D}" dt="2019-02-22T05:42:19.154" v="4795" actId="767"/>
          <ac:spMkLst>
            <pc:docMk/>
            <pc:sldMk cId="1584237175" sldId="260"/>
            <ac:spMk id="3" creationId="{AE0652DD-6DB0-4D42-BFC0-BC850884E039}"/>
          </ac:spMkLst>
        </pc:spChg>
        <pc:spChg chg="add del mod">
          <ac:chgData name="John Thurman" userId="18489aa097dbc707" providerId="LiveId" clId="{8D1DF1D8-692D-4C74-BC9A-B5BF7F5D497D}" dt="2019-02-22T05:46:58.096" v="4985" actId="478"/>
          <ac:spMkLst>
            <pc:docMk/>
            <pc:sldMk cId="1584237175" sldId="260"/>
            <ac:spMk id="5" creationId="{2A8C5957-B905-4261-89C0-23E711AB9215}"/>
          </ac:spMkLst>
        </pc:spChg>
        <pc:spChg chg="mod">
          <ac:chgData name="John Thurman" userId="18489aa097dbc707" providerId="LiveId" clId="{8D1DF1D8-692D-4C74-BC9A-B5BF7F5D497D}" dt="2019-02-22T22:55:03.488" v="6193" actId="1076"/>
          <ac:spMkLst>
            <pc:docMk/>
            <pc:sldMk cId="1584237175" sldId="260"/>
            <ac:spMk id="6" creationId="{1CAB5FDD-F276-491C-BF4A-286F545938F4}"/>
          </ac:spMkLst>
        </pc:spChg>
        <pc:spChg chg="add del mod">
          <ac:chgData name="John Thurman" userId="18489aa097dbc707" providerId="LiveId" clId="{8D1DF1D8-692D-4C74-BC9A-B5BF7F5D497D}" dt="2019-02-22T22:50:10.984" v="6079"/>
          <ac:spMkLst>
            <pc:docMk/>
            <pc:sldMk cId="1584237175" sldId="260"/>
            <ac:spMk id="7" creationId="{070706CF-ECE9-4091-9857-3E15B633690A}"/>
          </ac:spMkLst>
        </pc:spChg>
        <pc:spChg chg="add del mod">
          <ac:chgData name="John Thurman" userId="18489aa097dbc707" providerId="LiveId" clId="{8D1DF1D8-692D-4C74-BC9A-B5BF7F5D497D}" dt="2019-02-22T05:42:34.490" v="4799" actId="767"/>
          <ac:spMkLst>
            <pc:docMk/>
            <pc:sldMk cId="1584237175" sldId="260"/>
            <ac:spMk id="7" creationId="{A530F9B3-2CBC-4293-9A11-C5C38DEC9CEB}"/>
          </ac:spMkLst>
        </pc:spChg>
        <pc:spChg chg="add del mod">
          <ac:chgData name="John Thurman" userId="18489aa097dbc707" providerId="LiveId" clId="{8D1DF1D8-692D-4C74-BC9A-B5BF7F5D497D}" dt="2019-02-22T22:50:10.984" v="6079"/>
          <ac:spMkLst>
            <pc:docMk/>
            <pc:sldMk cId="1584237175" sldId="260"/>
            <ac:spMk id="8" creationId="{34F500F9-4925-4F08-A1F1-7783DE8C4383}"/>
          </ac:spMkLst>
        </pc:spChg>
        <pc:spChg chg="add del mod">
          <ac:chgData name="John Thurman" userId="18489aa097dbc707" providerId="LiveId" clId="{8D1DF1D8-692D-4C74-BC9A-B5BF7F5D497D}" dt="2019-02-22T05:46:27.907" v="4984" actId="478"/>
          <ac:spMkLst>
            <pc:docMk/>
            <pc:sldMk cId="1584237175" sldId="260"/>
            <ac:spMk id="8" creationId="{B99BF57C-7A94-48D9-8B4A-0100DF1670E3}"/>
          </ac:spMkLst>
        </pc:spChg>
        <pc:graphicFrameChg chg="mod modGraphic">
          <ac:chgData name="John Thurman" userId="18489aa097dbc707" providerId="LiveId" clId="{8D1DF1D8-692D-4C74-BC9A-B5BF7F5D497D}" dt="2019-02-22T23:36:13.023" v="6202" actId="1076"/>
          <ac:graphicFrameMkLst>
            <pc:docMk/>
            <pc:sldMk cId="1584237175" sldId="260"/>
            <ac:graphicFrameMk id="4" creationId="{46009C6B-B80E-450B-8EF8-2E4A395C987D}"/>
          </ac:graphicFrameMkLst>
        </pc:graphicFrameChg>
        <pc:graphicFrameChg chg="add del mod">
          <ac:chgData name="John Thurman" userId="18489aa097dbc707" providerId="LiveId" clId="{8D1DF1D8-692D-4C74-BC9A-B5BF7F5D497D}" dt="2019-02-22T22:50:10.984" v="6079"/>
          <ac:graphicFrameMkLst>
            <pc:docMk/>
            <pc:sldMk cId="1584237175" sldId="260"/>
            <ac:graphicFrameMk id="5" creationId="{968D6815-3E0D-41CA-BF6F-B8F6C050F67A}"/>
          </ac:graphicFrameMkLst>
        </pc:graphicFrameChg>
      </pc:sldChg>
      <pc:sldChg chg="addSp delSp modSp add mod setBg">
        <pc:chgData name="John Thurman" userId="18489aa097dbc707" providerId="LiveId" clId="{8D1DF1D8-692D-4C74-BC9A-B5BF7F5D497D}" dt="2019-02-22T04:21:03.125" v="3980" actId="26606"/>
        <pc:sldMkLst>
          <pc:docMk/>
          <pc:sldMk cId="1193330525" sldId="261"/>
        </pc:sldMkLst>
        <pc:spChg chg="mod">
          <ac:chgData name="John Thurman" userId="18489aa097dbc707" providerId="LiveId" clId="{8D1DF1D8-692D-4C74-BC9A-B5BF7F5D497D}" dt="2019-02-22T04:21:03.125" v="3980" actId="26606"/>
          <ac:spMkLst>
            <pc:docMk/>
            <pc:sldMk cId="1193330525" sldId="261"/>
            <ac:spMk id="2" creationId="{FC393E0D-70BE-44E8-B1D8-4BBBFE1750F6}"/>
          </ac:spMkLst>
        </pc:spChg>
        <pc:spChg chg="add del mod">
          <ac:chgData name="John Thurman" userId="18489aa097dbc707" providerId="LiveId" clId="{8D1DF1D8-692D-4C74-BC9A-B5BF7F5D497D}" dt="2019-02-22T04:20:52.636" v="3979" actId="931"/>
          <ac:spMkLst>
            <pc:docMk/>
            <pc:sldMk cId="1193330525" sldId="261"/>
            <ac:spMk id="5" creationId="{9EE24B91-675B-40DF-B7DC-3870BF533EE4}"/>
          </ac:spMkLst>
        </pc:spChg>
        <pc:spChg chg="add">
          <ac:chgData name="John Thurman" userId="18489aa097dbc707" providerId="LiveId" clId="{8D1DF1D8-692D-4C74-BC9A-B5BF7F5D497D}" dt="2019-02-22T04:21:03.125" v="3980" actId="26606"/>
          <ac:spMkLst>
            <pc:docMk/>
            <pc:sldMk cId="1193330525" sldId="261"/>
            <ac:spMk id="6" creationId="{FEA0DBF3-132B-433F-B693-1F96F9BE7952}"/>
          </ac:spMkLst>
        </pc:spChg>
        <pc:spChg chg="add">
          <ac:chgData name="John Thurman" userId="18489aa097dbc707" providerId="LiveId" clId="{8D1DF1D8-692D-4C74-BC9A-B5BF7F5D497D}" dt="2019-02-22T04:21:03.125" v="3980" actId="26606"/>
          <ac:spMkLst>
            <pc:docMk/>
            <pc:sldMk cId="1193330525" sldId="261"/>
            <ac:spMk id="7" creationId="{8775F366-526C-4C42-8931-696FFE8AA517}"/>
          </ac:spMkLst>
        </pc:spChg>
        <pc:spChg chg="add">
          <ac:chgData name="John Thurman" userId="18489aa097dbc707" providerId="LiveId" clId="{8D1DF1D8-692D-4C74-BC9A-B5BF7F5D497D}" dt="2019-02-22T04:21:03.125" v="3980" actId="26606"/>
          <ac:spMkLst>
            <pc:docMk/>
            <pc:sldMk cId="1193330525" sldId="261"/>
            <ac:spMk id="9" creationId="{4D27C2E9-DB41-453D-8197-4596D08C6FAB}"/>
          </ac:spMkLst>
        </pc:spChg>
        <pc:spChg chg="del">
          <ac:chgData name="John Thurman" userId="18489aa097dbc707" providerId="LiveId" clId="{8D1DF1D8-692D-4C74-BC9A-B5BF7F5D497D}" dt="2019-02-22T04:18:55.227" v="3965" actId="478"/>
          <ac:spMkLst>
            <pc:docMk/>
            <pc:sldMk cId="1193330525" sldId="261"/>
            <ac:spMk id="11" creationId="{D295AC5A-31D0-4E8A-9572-F62FCA15B42A}"/>
          </ac:spMkLst>
        </pc:spChg>
        <pc:picChg chg="add del mod">
          <ac:chgData name="John Thurman" userId="18489aa097dbc707" providerId="LiveId" clId="{8D1DF1D8-692D-4C74-BC9A-B5BF7F5D497D}" dt="2019-02-22T04:20:52.636" v="3979" actId="931"/>
          <ac:picMkLst>
            <pc:docMk/>
            <pc:sldMk cId="1193330525" sldId="261"/>
            <ac:picMk id="4" creationId="{0C7D873F-EF1E-4902-8C91-1891914545CD}"/>
          </ac:picMkLst>
        </pc:picChg>
      </pc:sldChg>
      <pc:sldChg chg="add del">
        <pc:chgData name="John Thurman" userId="18489aa097dbc707" providerId="LiveId" clId="{8D1DF1D8-692D-4C74-BC9A-B5BF7F5D497D}" dt="2019-02-22T04:02:28.982" v="3615"/>
        <pc:sldMkLst>
          <pc:docMk/>
          <pc:sldMk cId="2995114216" sldId="261"/>
        </pc:sldMkLst>
      </pc:sldChg>
      <pc:sldChg chg="delSp modSp add del">
        <pc:chgData name="John Thurman" userId="18489aa097dbc707" providerId="LiveId" clId="{8D1DF1D8-692D-4C74-BC9A-B5BF7F5D497D}" dt="2019-02-22T04:05:17.920" v="3646" actId="2696"/>
        <pc:sldMkLst>
          <pc:docMk/>
          <pc:sldMk cId="3116046574" sldId="261"/>
        </pc:sldMkLst>
        <pc:spChg chg="mod">
          <ac:chgData name="John Thurman" userId="18489aa097dbc707" providerId="LiveId" clId="{8D1DF1D8-692D-4C74-BC9A-B5BF7F5D497D}" dt="2019-02-22T04:05:01.121" v="3643" actId="20577"/>
          <ac:spMkLst>
            <pc:docMk/>
            <pc:sldMk cId="3116046574" sldId="261"/>
            <ac:spMk id="2" creationId="{FC393E0D-70BE-44E8-B1D8-4BBBFE1750F6}"/>
          </ac:spMkLst>
        </pc:spChg>
        <pc:spChg chg="del">
          <ac:chgData name="John Thurman" userId="18489aa097dbc707" providerId="LiveId" clId="{8D1DF1D8-692D-4C74-BC9A-B5BF7F5D497D}" dt="2019-02-22T04:05:08.274" v="3645" actId="478"/>
          <ac:spMkLst>
            <pc:docMk/>
            <pc:sldMk cId="3116046574" sldId="261"/>
            <ac:spMk id="6" creationId="{1CAB5FDD-F276-491C-BF4A-286F545938F4}"/>
          </ac:spMkLst>
        </pc:spChg>
        <pc:graphicFrameChg chg="del">
          <ac:chgData name="John Thurman" userId="18489aa097dbc707" providerId="LiveId" clId="{8D1DF1D8-692D-4C74-BC9A-B5BF7F5D497D}" dt="2019-02-22T04:05:04.741" v="3644" actId="478"/>
          <ac:graphicFrameMkLst>
            <pc:docMk/>
            <pc:sldMk cId="3116046574" sldId="261"/>
            <ac:graphicFrameMk id="4" creationId="{46009C6B-B80E-450B-8EF8-2E4A395C987D}"/>
          </ac:graphicFrameMkLst>
        </pc:graphicFrameChg>
      </pc:sldChg>
      <pc:sldChg chg="add del">
        <pc:chgData name="John Thurman" userId="18489aa097dbc707" providerId="LiveId" clId="{8D1DF1D8-692D-4C74-BC9A-B5BF7F5D497D}" dt="2019-02-22T04:40:29.367" v="4048"/>
        <pc:sldMkLst>
          <pc:docMk/>
          <pc:sldMk cId="669386446" sldId="262"/>
        </pc:sldMkLst>
      </pc:sldChg>
      <pc:sldChg chg="addSp delSp modSp add">
        <pc:chgData name="John Thurman" userId="18489aa097dbc707" providerId="LiveId" clId="{8D1DF1D8-692D-4C74-BC9A-B5BF7F5D497D}" dt="2019-02-22T21:00:34.448" v="5526" actId="114"/>
        <pc:sldMkLst>
          <pc:docMk/>
          <pc:sldMk cId="2030652897" sldId="262"/>
        </pc:sldMkLst>
        <pc:spChg chg="mod">
          <ac:chgData name="John Thurman" userId="18489aa097dbc707" providerId="LiveId" clId="{8D1DF1D8-692D-4C74-BC9A-B5BF7F5D497D}" dt="2019-02-22T04:41:47.322" v="4054" actId="6549"/>
          <ac:spMkLst>
            <pc:docMk/>
            <pc:sldMk cId="2030652897" sldId="262"/>
            <ac:spMk id="2" creationId="{FC393E0D-70BE-44E8-B1D8-4BBBFE1750F6}"/>
          </ac:spMkLst>
        </pc:spChg>
        <pc:spChg chg="del">
          <ac:chgData name="John Thurman" userId="18489aa097dbc707" providerId="LiveId" clId="{8D1DF1D8-692D-4C74-BC9A-B5BF7F5D497D}" dt="2019-02-22T04:46:06.437" v="4340" actId="478"/>
          <ac:spMkLst>
            <pc:docMk/>
            <pc:sldMk cId="2030652897" sldId="262"/>
            <ac:spMk id="6" creationId="{1CAB5FDD-F276-491C-BF4A-286F545938F4}"/>
          </ac:spMkLst>
        </pc:spChg>
        <pc:graphicFrameChg chg="add mod">
          <ac:chgData name="John Thurman" userId="18489aa097dbc707" providerId="LiveId" clId="{8D1DF1D8-692D-4C74-BC9A-B5BF7F5D497D}" dt="2019-02-22T21:00:34.448" v="5526" actId="114"/>
          <ac:graphicFrameMkLst>
            <pc:docMk/>
            <pc:sldMk cId="2030652897" sldId="262"/>
            <ac:graphicFrameMk id="3" creationId="{D6AE1BFA-3833-49A1-AD08-60ED345C644A}"/>
          </ac:graphicFrameMkLst>
        </pc:graphicFrameChg>
        <pc:graphicFrameChg chg="del">
          <ac:chgData name="John Thurman" userId="18489aa097dbc707" providerId="LiveId" clId="{8D1DF1D8-692D-4C74-BC9A-B5BF7F5D497D}" dt="2019-02-22T04:46:08.616" v="4341" actId="478"/>
          <ac:graphicFrameMkLst>
            <pc:docMk/>
            <pc:sldMk cId="2030652897" sldId="262"/>
            <ac:graphicFrameMk id="4" creationId="{46009C6B-B80E-450B-8EF8-2E4A395C987D}"/>
          </ac:graphicFrameMkLst>
        </pc:graphicFrameChg>
      </pc:sldChg>
      <pc:sldChg chg="addSp delSp modSp add ord">
        <pc:chgData name="John Thurman" userId="18489aa097dbc707" providerId="LiveId" clId="{8D1DF1D8-692D-4C74-BC9A-B5BF7F5D497D}" dt="2019-02-22T22:39:19.525" v="6069" actId="20577"/>
        <pc:sldMkLst>
          <pc:docMk/>
          <pc:sldMk cId="1912928047" sldId="263"/>
        </pc:sldMkLst>
        <pc:spChg chg="mod">
          <ac:chgData name="John Thurman" userId="18489aa097dbc707" providerId="LiveId" clId="{8D1DF1D8-692D-4C74-BC9A-B5BF7F5D497D}" dt="2019-02-22T22:27:57.107" v="5617" actId="20577"/>
          <ac:spMkLst>
            <pc:docMk/>
            <pc:sldMk cId="1912928047" sldId="263"/>
            <ac:spMk id="2" creationId="{FC393E0D-70BE-44E8-B1D8-4BBBFE1750F6}"/>
          </ac:spMkLst>
        </pc:spChg>
        <pc:spChg chg="add del mod">
          <ac:chgData name="John Thurman" userId="18489aa097dbc707" providerId="LiveId" clId="{8D1DF1D8-692D-4C74-BC9A-B5BF7F5D497D}" dt="2019-02-22T22:35:00.459" v="5928" actId="478"/>
          <ac:spMkLst>
            <pc:docMk/>
            <pc:sldMk cId="1912928047" sldId="263"/>
            <ac:spMk id="4" creationId="{36F3F465-1EB7-4343-86BB-128DC80F8DD0}"/>
          </ac:spMkLst>
        </pc:spChg>
        <pc:spChg chg="mod">
          <ac:chgData name="John Thurman" userId="18489aa097dbc707" providerId="LiveId" clId="{8D1DF1D8-692D-4C74-BC9A-B5BF7F5D497D}" dt="2019-02-22T22:39:19.525" v="6069" actId="20577"/>
          <ac:spMkLst>
            <pc:docMk/>
            <pc:sldMk cId="1912928047" sldId="263"/>
            <ac:spMk id="11" creationId="{D295AC5A-31D0-4E8A-9572-F62FCA15B42A}"/>
          </ac:spMkLst>
        </pc:spChg>
      </pc:sldChg>
      <pc:sldChg chg="addSp delSp modSp add delAnim modAnim">
        <pc:chgData name="John Thurman" userId="18489aa097dbc707" providerId="LiveId" clId="{8D1DF1D8-692D-4C74-BC9A-B5BF7F5D497D}" dt="2019-02-22T23:36:07.383" v="6201" actId="1076"/>
        <pc:sldMkLst>
          <pc:docMk/>
          <pc:sldMk cId="3733638105" sldId="264"/>
        </pc:sldMkLst>
        <pc:spChg chg="mod">
          <ac:chgData name="John Thurman" userId="18489aa097dbc707" providerId="LiveId" clId="{8D1DF1D8-692D-4C74-BC9A-B5BF7F5D497D}" dt="2019-02-22T22:50:36.695" v="6108" actId="20577"/>
          <ac:spMkLst>
            <pc:docMk/>
            <pc:sldMk cId="3733638105" sldId="264"/>
            <ac:spMk id="2" creationId="{FC393E0D-70BE-44E8-B1D8-4BBBFE1750F6}"/>
          </ac:spMkLst>
        </pc:spChg>
        <pc:spChg chg="del">
          <ac:chgData name="John Thurman" userId="18489aa097dbc707" providerId="LiveId" clId="{8D1DF1D8-692D-4C74-BC9A-B5BF7F5D497D}" dt="2019-02-22T22:50:43.379" v="6110" actId="478"/>
          <ac:spMkLst>
            <pc:docMk/>
            <pc:sldMk cId="3733638105" sldId="264"/>
            <ac:spMk id="3" creationId="{95BB3E32-05A5-419D-B844-B2509D75D0AB}"/>
          </ac:spMkLst>
        </pc:spChg>
        <pc:spChg chg="del">
          <ac:chgData name="John Thurman" userId="18489aa097dbc707" providerId="LiveId" clId="{8D1DF1D8-692D-4C74-BC9A-B5BF7F5D497D}" dt="2019-02-22T22:50:42.417" v="6109" actId="478"/>
          <ac:spMkLst>
            <pc:docMk/>
            <pc:sldMk cId="3733638105" sldId="264"/>
            <ac:spMk id="4" creationId="{D580EEA4-D329-4BFC-ADB2-5B812698DE70}"/>
          </ac:spMkLst>
        </pc:spChg>
        <pc:spChg chg="mod">
          <ac:chgData name="John Thurman" userId="18489aa097dbc707" providerId="LiveId" clId="{8D1DF1D8-692D-4C74-BC9A-B5BF7F5D497D}" dt="2019-02-22T22:53:17.470" v="6177" actId="12789"/>
          <ac:spMkLst>
            <pc:docMk/>
            <pc:sldMk cId="3733638105" sldId="264"/>
            <ac:spMk id="9" creationId="{EC9DD5D9-49C0-425D-876F-9DDCEA1FFC07}"/>
          </ac:spMkLst>
        </pc:spChg>
        <pc:spChg chg="mod">
          <ac:chgData name="John Thurman" userId="18489aa097dbc707" providerId="LiveId" clId="{8D1DF1D8-692D-4C74-BC9A-B5BF7F5D497D}" dt="2019-02-22T22:53:17.470" v="6177" actId="12789"/>
          <ac:spMkLst>
            <pc:docMk/>
            <pc:sldMk cId="3733638105" sldId="264"/>
            <ac:spMk id="10" creationId="{076F6B95-AA14-4759-A74E-D7FD7DD6A28A}"/>
          </ac:spMkLst>
        </pc:spChg>
        <pc:spChg chg="add mod">
          <ac:chgData name="John Thurman" userId="18489aa097dbc707" providerId="LiveId" clId="{8D1DF1D8-692D-4C74-BC9A-B5BF7F5D497D}" dt="2019-02-22T22:53:17.470" v="6177" actId="12789"/>
          <ac:spMkLst>
            <pc:docMk/>
            <pc:sldMk cId="3733638105" sldId="264"/>
            <ac:spMk id="11" creationId="{90C59C3F-ECEB-4311-BB47-B1069D3FDAA0}"/>
          </ac:spMkLst>
        </pc:spChg>
        <pc:spChg chg="add mod">
          <ac:chgData name="John Thurman" userId="18489aa097dbc707" providerId="LiveId" clId="{8D1DF1D8-692D-4C74-BC9A-B5BF7F5D497D}" dt="2019-02-22T22:53:17.470" v="6177" actId="12789"/>
          <ac:spMkLst>
            <pc:docMk/>
            <pc:sldMk cId="3733638105" sldId="264"/>
            <ac:spMk id="12" creationId="{EB3EE38C-A56A-4C05-AA75-D665D51E5F93}"/>
          </ac:spMkLst>
        </pc:spChg>
        <pc:spChg chg="add mod">
          <ac:chgData name="John Thurman" userId="18489aa097dbc707" providerId="LiveId" clId="{8D1DF1D8-692D-4C74-BC9A-B5BF7F5D497D}" dt="2019-02-22T22:53:17.470" v="6177" actId="12789"/>
          <ac:spMkLst>
            <pc:docMk/>
            <pc:sldMk cId="3733638105" sldId="264"/>
            <ac:spMk id="13" creationId="{F758DB61-398C-4452-BE4C-50996FB9CB20}"/>
          </ac:spMkLst>
        </pc:spChg>
        <pc:spChg chg="add mod">
          <ac:chgData name="John Thurman" userId="18489aa097dbc707" providerId="LiveId" clId="{8D1DF1D8-692D-4C74-BC9A-B5BF7F5D497D}" dt="2019-02-22T22:53:50.367" v="6183" actId="1076"/>
          <ac:spMkLst>
            <pc:docMk/>
            <pc:sldMk cId="3733638105" sldId="264"/>
            <ac:spMk id="14" creationId="{6EBB94C3-E55A-4F1A-A8ED-53BD6FF0E71F}"/>
          </ac:spMkLst>
        </pc:spChg>
        <pc:graphicFrameChg chg="mod modGraphic">
          <ac:chgData name="John Thurman" userId="18489aa097dbc707" providerId="LiveId" clId="{8D1DF1D8-692D-4C74-BC9A-B5BF7F5D497D}" dt="2019-02-22T23:36:07.383" v="6201" actId="1076"/>
          <ac:graphicFrameMkLst>
            <pc:docMk/>
            <pc:sldMk cId="3733638105" sldId="264"/>
            <ac:graphicFrameMk id="8" creationId="{8B891005-782F-419A-B2F1-E0B94964BFB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92098-C0EA-4CAF-B567-ED49B45111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969E19-56F8-4BD2-A4B4-453B3BFA49D9}">
      <dgm:prSet phldrT="[Text]"/>
      <dgm:spPr/>
      <dgm:t>
        <a:bodyPr/>
        <a:lstStyle/>
        <a:p>
          <a:r>
            <a:rPr lang="en-GB" b="1" dirty="0"/>
            <a:t>Classifier</a:t>
          </a:r>
        </a:p>
      </dgm:t>
    </dgm:pt>
    <dgm:pt modelId="{0C17CAB8-ABDE-4F4E-9654-1756D087C208}" type="parTrans" cxnId="{E6DCE996-1752-4D46-829A-88ECE2EBD117}">
      <dgm:prSet/>
      <dgm:spPr/>
      <dgm:t>
        <a:bodyPr/>
        <a:lstStyle/>
        <a:p>
          <a:endParaRPr lang="en-GB"/>
        </a:p>
      </dgm:t>
    </dgm:pt>
    <dgm:pt modelId="{819B7FAC-6FAA-4365-9E42-33544DC1BC01}" type="sibTrans" cxnId="{E6DCE996-1752-4D46-829A-88ECE2EBD117}">
      <dgm:prSet/>
      <dgm:spPr/>
      <dgm:t>
        <a:bodyPr/>
        <a:lstStyle/>
        <a:p>
          <a:endParaRPr lang="en-GB"/>
        </a:p>
      </dgm:t>
    </dgm:pt>
    <dgm:pt modelId="{A8C2E510-5331-4AB8-95E9-EB0C142F3DCB}">
      <dgm:prSet phldrT="[Text]"/>
      <dgm:spPr/>
      <dgm:t>
        <a:bodyPr/>
        <a:lstStyle/>
        <a:p>
          <a:r>
            <a:rPr lang="en-GB" b="1" dirty="0"/>
            <a:t>Bayes</a:t>
          </a:r>
        </a:p>
      </dgm:t>
    </dgm:pt>
    <dgm:pt modelId="{7C3D84F0-0E55-404F-99C4-61A59A383EAA}" type="parTrans" cxnId="{CFBD57D1-714D-4D11-AE67-F4204E06ED86}">
      <dgm:prSet/>
      <dgm:spPr/>
      <dgm:t>
        <a:bodyPr/>
        <a:lstStyle/>
        <a:p>
          <a:endParaRPr lang="en-GB"/>
        </a:p>
      </dgm:t>
    </dgm:pt>
    <dgm:pt modelId="{4D09B5B5-787D-4483-A17A-A2AF359F5957}" type="sibTrans" cxnId="{CFBD57D1-714D-4D11-AE67-F4204E06ED86}">
      <dgm:prSet/>
      <dgm:spPr/>
      <dgm:t>
        <a:bodyPr/>
        <a:lstStyle/>
        <a:p>
          <a:endParaRPr lang="en-GB"/>
        </a:p>
      </dgm:t>
    </dgm:pt>
    <dgm:pt modelId="{1FB7BACE-947B-4938-9082-65DA921EF006}">
      <dgm:prSet phldrT="[Text]"/>
      <dgm:spPr/>
      <dgm:t>
        <a:bodyPr/>
        <a:lstStyle/>
        <a:p>
          <a:r>
            <a:rPr lang="en-GB" b="1" dirty="0"/>
            <a:t>Naïve</a:t>
          </a:r>
        </a:p>
      </dgm:t>
    </dgm:pt>
    <dgm:pt modelId="{D306BF11-0338-4918-9EC8-160DDC622021}" type="parTrans" cxnId="{F25C3A05-88CF-4D1B-AAB8-AA8654B7816B}">
      <dgm:prSet/>
      <dgm:spPr/>
      <dgm:t>
        <a:bodyPr/>
        <a:lstStyle/>
        <a:p>
          <a:endParaRPr lang="en-GB"/>
        </a:p>
      </dgm:t>
    </dgm:pt>
    <dgm:pt modelId="{DE58B135-CC4A-4658-AB4B-AAEAB6F9238C}" type="sibTrans" cxnId="{F25C3A05-88CF-4D1B-AAB8-AA8654B7816B}">
      <dgm:prSet/>
      <dgm:spPr/>
      <dgm:t>
        <a:bodyPr/>
        <a:lstStyle/>
        <a:p>
          <a:endParaRPr lang="en-GB"/>
        </a:p>
      </dgm:t>
    </dgm:pt>
    <dgm:pt modelId="{7303872D-463A-48A8-9FEF-A387DE1CE6D8}">
      <dgm:prSet phldrT="[Text]"/>
      <dgm:spPr/>
      <dgm:t>
        <a:bodyPr/>
        <a:lstStyle/>
        <a:p>
          <a:r>
            <a:rPr lang="en-GB" dirty="0"/>
            <a:t>Returns a class (category) – e.g. ‘the’ or ‘first’ (any word) </a:t>
          </a:r>
        </a:p>
      </dgm:t>
    </dgm:pt>
    <dgm:pt modelId="{6C7BBC3A-A87D-4325-A93A-2A1CE50851D1}" type="parTrans" cxnId="{B2692984-0FF0-4D45-9208-BAC86FF40E5B}">
      <dgm:prSet/>
      <dgm:spPr/>
      <dgm:t>
        <a:bodyPr/>
        <a:lstStyle/>
        <a:p>
          <a:endParaRPr lang="en-GB"/>
        </a:p>
      </dgm:t>
    </dgm:pt>
    <dgm:pt modelId="{03A24283-87FA-4461-A7F5-141E302986CC}" type="sibTrans" cxnId="{B2692984-0FF0-4D45-9208-BAC86FF40E5B}">
      <dgm:prSet/>
      <dgm:spPr/>
      <dgm:t>
        <a:bodyPr/>
        <a:lstStyle/>
        <a:p>
          <a:endParaRPr lang="en-GB"/>
        </a:p>
      </dgm:t>
    </dgm:pt>
    <dgm:pt modelId="{82FFAD61-7137-48A0-B81D-7466464D3924}">
      <dgm:prSet phldrT="[Text]"/>
      <dgm:spPr/>
      <dgm:t>
        <a:bodyPr/>
        <a:lstStyle/>
        <a:p>
          <a:r>
            <a:rPr lang="en-GB" i="1" dirty="0"/>
            <a:t>A bit technical</a:t>
          </a:r>
        </a:p>
      </dgm:t>
    </dgm:pt>
    <dgm:pt modelId="{0C797F5B-7D9D-4983-94FA-F742558D1C4A}" type="parTrans" cxnId="{91EDA6EC-0EE2-4BB4-8452-B422CBCC3F9F}">
      <dgm:prSet/>
      <dgm:spPr/>
      <dgm:t>
        <a:bodyPr/>
        <a:lstStyle/>
        <a:p>
          <a:endParaRPr lang="en-GB"/>
        </a:p>
      </dgm:t>
    </dgm:pt>
    <dgm:pt modelId="{1AB00739-A6B6-42A7-9C7D-85E40AF2D0E8}" type="sibTrans" cxnId="{91EDA6EC-0EE2-4BB4-8452-B422CBCC3F9F}">
      <dgm:prSet/>
      <dgm:spPr/>
      <dgm:t>
        <a:bodyPr/>
        <a:lstStyle/>
        <a:p>
          <a:endParaRPr lang="en-GB"/>
        </a:p>
      </dgm:t>
    </dgm:pt>
    <dgm:pt modelId="{67FF7C5D-BDCD-4FAC-8293-07BAC780DAD8}">
      <dgm:prSet phldrT="[Text]"/>
      <dgm:spPr/>
      <dgm:t>
        <a:bodyPr/>
        <a:lstStyle/>
        <a:p>
          <a:r>
            <a:rPr lang="en-GB" dirty="0"/>
            <a:t>Tries to find the </a:t>
          </a:r>
          <a:r>
            <a:rPr lang="en-GB" b="1" dirty="0"/>
            <a:t>‘most likely category’</a:t>
          </a:r>
          <a:r>
            <a:rPr lang="en-GB" dirty="0"/>
            <a:t> given </a:t>
          </a:r>
          <a:r>
            <a:rPr lang="en-GB" b="1" dirty="0"/>
            <a:t>‘input features’</a:t>
          </a:r>
          <a:r>
            <a:rPr lang="en-GB" dirty="0"/>
            <a:t> … by finding the category that maximises likelihood of </a:t>
          </a:r>
          <a:r>
            <a:rPr lang="en-GB" b="1" dirty="0"/>
            <a:t>‘input features’ </a:t>
          </a:r>
          <a:r>
            <a:rPr lang="en-GB" b="0" dirty="0"/>
            <a:t>given </a:t>
          </a:r>
          <a:r>
            <a:rPr lang="en-GB" b="1" dirty="0"/>
            <a:t>‘category’</a:t>
          </a:r>
          <a:endParaRPr lang="en-GB" dirty="0"/>
        </a:p>
      </dgm:t>
    </dgm:pt>
    <dgm:pt modelId="{7A932F33-F6D4-430C-B963-6ACBC4ECDC73}" type="parTrans" cxnId="{2AE49AFB-9D5A-4CC1-91D2-7D4E529ACDEE}">
      <dgm:prSet/>
      <dgm:spPr/>
      <dgm:t>
        <a:bodyPr/>
        <a:lstStyle/>
        <a:p>
          <a:endParaRPr lang="en-GB"/>
        </a:p>
      </dgm:t>
    </dgm:pt>
    <dgm:pt modelId="{BA60A978-3342-4DA6-9669-24D7FF5ED5B1}" type="sibTrans" cxnId="{2AE49AFB-9D5A-4CC1-91D2-7D4E529ACDEE}">
      <dgm:prSet/>
      <dgm:spPr/>
      <dgm:t>
        <a:bodyPr/>
        <a:lstStyle/>
        <a:p>
          <a:endParaRPr lang="en-GB"/>
        </a:p>
      </dgm:t>
    </dgm:pt>
    <dgm:pt modelId="{2E582FF4-B8A3-4BB2-A480-755D05152BE1}">
      <dgm:prSet phldrT="[Text]"/>
      <dgm:spPr/>
      <dgm:t>
        <a:bodyPr/>
        <a:lstStyle/>
        <a:p>
          <a:r>
            <a:rPr lang="en-GB" dirty="0"/>
            <a:t>Assumes that each </a:t>
          </a:r>
          <a:r>
            <a:rPr lang="en-GB" b="1" dirty="0"/>
            <a:t>input feature</a:t>
          </a:r>
          <a:r>
            <a:rPr lang="en-GB" dirty="0"/>
            <a:t> (prior word) is independent </a:t>
          </a:r>
        </a:p>
      </dgm:t>
    </dgm:pt>
    <dgm:pt modelId="{EAF80042-CC7E-44EB-86E3-1BCE11C74738}" type="parTrans" cxnId="{00306B9E-EE4A-4ACD-87C5-10291227F6ED}">
      <dgm:prSet/>
      <dgm:spPr/>
      <dgm:t>
        <a:bodyPr/>
        <a:lstStyle/>
        <a:p>
          <a:endParaRPr lang="en-GB"/>
        </a:p>
      </dgm:t>
    </dgm:pt>
    <dgm:pt modelId="{FC4A6B0F-76AE-4628-960D-5235186DE109}" type="sibTrans" cxnId="{00306B9E-EE4A-4ACD-87C5-10291227F6ED}">
      <dgm:prSet/>
      <dgm:spPr/>
      <dgm:t>
        <a:bodyPr/>
        <a:lstStyle/>
        <a:p>
          <a:endParaRPr lang="en-GB"/>
        </a:p>
      </dgm:t>
    </dgm:pt>
    <dgm:pt modelId="{A9D4E892-311A-40B2-8642-EF69A44B655C}">
      <dgm:prSet phldrT="[Text]"/>
      <dgm:spPr/>
      <dgm:t>
        <a:bodyPr/>
        <a:lstStyle/>
        <a:p>
          <a:r>
            <a:rPr lang="en-GB" dirty="0"/>
            <a:t>Makes use of Bayes rule</a:t>
          </a:r>
        </a:p>
      </dgm:t>
    </dgm:pt>
    <dgm:pt modelId="{CABF0147-CECA-44AD-BDD4-0AE76CF4E2EF}" type="parTrans" cxnId="{20E0E9AE-506F-4D4C-B3A0-21754A44D08B}">
      <dgm:prSet/>
      <dgm:spPr/>
    </dgm:pt>
    <dgm:pt modelId="{F23356B7-0C54-4723-84C0-7B81BEF477DD}" type="sibTrans" cxnId="{20E0E9AE-506F-4D4C-B3A0-21754A44D08B}">
      <dgm:prSet/>
      <dgm:spPr/>
    </dgm:pt>
    <dgm:pt modelId="{5DFD6440-AFC3-4643-BD23-C29D2453D8D2}">
      <dgm:prSet phldrT="[Text]"/>
      <dgm:spPr/>
      <dgm:t>
        <a:bodyPr/>
        <a:lstStyle/>
        <a:p>
          <a:r>
            <a:rPr lang="en-GB" i="1" dirty="0"/>
            <a:t>A bit technical</a:t>
          </a:r>
        </a:p>
      </dgm:t>
    </dgm:pt>
    <dgm:pt modelId="{3E46E800-7115-47F5-A2FA-18ECD2F2DB94}" type="parTrans" cxnId="{A5FE0F2B-3691-4BEE-8FE7-405662F822ED}">
      <dgm:prSet/>
      <dgm:spPr/>
    </dgm:pt>
    <dgm:pt modelId="{BA6F396B-CF52-4725-BE3A-A8320ABE3DCA}" type="sibTrans" cxnId="{A5FE0F2B-3691-4BEE-8FE7-405662F822ED}">
      <dgm:prSet/>
      <dgm:spPr/>
    </dgm:pt>
    <dgm:pt modelId="{EC11FB23-F81E-478C-B732-AA2F37C3E159}" type="pres">
      <dgm:prSet presAssocID="{24B92098-C0EA-4CAF-B567-ED49B45111FA}" presName="linear" presStyleCnt="0">
        <dgm:presLayoutVars>
          <dgm:dir/>
          <dgm:animLvl val="lvl"/>
          <dgm:resizeHandles val="exact"/>
        </dgm:presLayoutVars>
      </dgm:prSet>
      <dgm:spPr/>
    </dgm:pt>
    <dgm:pt modelId="{BF6E31F0-DDC6-4795-AEB2-75B553DC187F}" type="pres">
      <dgm:prSet presAssocID="{DE969E19-56F8-4BD2-A4B4-453B3BFA49D9}" presName="parentLin" presStyleCnt="0"/>
      <dgm:spPr/>
    </dgm:pt>
    <dgm:pt modelId="{3D2BF038-E461-473B-AB6F-A188177848D6}" type="pres">
      <dgm:prSet presAssocID="{DE969E19-56F8-4BD2-A4B4-453B3BFA49D9}" presName="parentLeftMargin" presStyleLbl="node1" presStyleIdx="0" presStyleCnt="3"/>
      <dgm:spPr/>
    </dgm:pt>
    <dgm:pt modelId="{45D8869B-E666-4BAC-97E4-64FCD5B80E52}" type="pres">
      <dgm:prSet presAssocID="{DE969E19-56F8-4BD2-A4B4-453B3BFA49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26243F-0E5D-4F6F-B31E-24D1A35859A3}" type="pres">
      <dgm:prSet presAssocID="{DE969E19-56F8-4BD2-A4B4-453B3BFA49D9}" presName="negativeSpace" presStyleCnt="0"/>
      <dgm:spPr/>
    </dgm:pt>
    <dgm:pt modelId="{3B57DD55-8FD8-498C-A590-3E6652E73B5E}" type="pres">
      <dgm:prSet presAssocID="{DE969E19-56F8-4BD2-A4B4-453B3BFA49D9}" presName="childText" presStyleLbl="conFgAcc1" presStyleIdx="0" presStyleCnt="3">
        <dgm:presLayoutVars>
          <dgm:bulletEnabled val="1"/>
        </dgm:presLayoutVars>
      </dgm:prSet>
      <dgm:spPr/>
    </dgm:pt>
    <dgm:pt modelId="{CE8752D1-348D-47C7-AE81-BD1E709B8B7F}" type="pres">
      <dgm:prSet presAssocID="{819B7FAC-6FAA-4365-9E42-33544DC1BC01}" presName="spaceBetweenRectangles" presStyleCnt="0"/>
      <dgm:spPr/>
    </dgm:pt>
    <dgm:pt modelId="{81B1E0C8-1A5B-486E-B1D3-61097581A620}" type="pres">
      <dgm:prSet presAssocID="{A8C2E510-5331-4AB8-95E9-EB0C142F3DCB}" presName="parentLin" presStyleCnt="0"/>
      <dgm:spPr/>
    </dgm:pt>
    <dgm:pt modelId="{B47B2ACE-9CBB-48DD-93A2-E15965142434}" type="pres">
      <dgm:prSet presAssocID="{A8C2E510-5331-4AB8-95E9-EB0C142F3DCB}" presName="parentLeftMargin" presStyleLbl="node1" presStyleIdx="0" presStyleCnt="3"/>
      <dgm:spPr/>
    </dgm:pt>
    <dgm:pt modelId="{833A7B87-DB92-4340-B7ED-20F6AE919DBD}" type="pres">
      <dgm:prSet presAssocID="{A8C2E510-5331-4AB8-95E9-EB0C142F3D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12A196-614E-4C4D-BDB9-79F12DBB41D8}" type="pres">
      <dgm:prSet presAssocID="{A8C2E510-5331-4AB8-95E9-EB0C142F3DCB}" presName="negativeSpace" presStyleCnt="0"/>
      <dgm:spPr/>
    </dgm:pt>
    <dgm:pt modelId="{27ACDF29-8D8E-4487-8D23-5008BAC8E4BB}" type="pres">
      <dgm:prSet presAssocID="{A8C2E510-5331-4AB8-95E9-EB0C142F3DCB}" presName="childText" presStyleLbl="conFgAcc1" presStyleIdx="1" presStyleCnt="3">
        <dgm:presLayoutVars>
          <dgm:bulletEnabled val="1"/>
        </dgm:presLayoutVars>
      </dgm:prSet>
      <dgm:spPr/>
    </dgm:pt>
    <dgm:pt modelId="{630BFDAD-41F2-47E0-BB13-768FC527DBC6}" type="pres">
      <dgm:prSet presAssocID="{4D09B5B5-787D-4483-A17A-A2AF359F5957}" presName="spaceBetweenRectangles" presStyleCnt="0"/>
      <dgm:spPr/>
    </dgm:pt>
    <dgm:pt modelId="{463D087A-28D3-4751-BA8C-FCE725A78353}" type="pres">
      <dgm:prSet presAssocID="{1FB7BACE-947B-4938-9082-65DA921EF006}" presName="parentLin" presStyleCnt="0"/>
      <dgm:spPr/>
    </dgm:pt>
    <dgm:pt modelId="{9EFD32F4-53A0-4420-AF15-DBCBC004C995}" type="pres">
      <dgm:prSet presAssocID="{1FB7BACE-947B-4938-9082-65DA921EF006}" presName="parentLeftMargin" presStyleLbl="node1" presStyleIdx="1" presStyleCnt="3"/>
      <dgm:spPr/>
    </dgm:pt>
    <dgm:pt modelId="{7ED17F60-3003-4079-9A70-DB26CEB7059A}" type="pres">
      <dgm:prSet presAssocID="{1FB7BACE-947B-4938-9082-65DA921EF0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01C6E3-760A-40D9-A536-FDFB6E4C3E8F}" type="pres">
      <dgm:prSet presAssocID="{1FB7BACE-947B-4938-9082-65DA921EF006}" presName="negativeSpace" presStyleCnt="0"/>
      <dgm:spPr/>
    </dgm:pt>
    <dgm:pt modelId="{AA75B0AF-6EF5-4515-984C-21B6BDBC9B0B}" type="pres">
      <dgm:prSet presAssocID="{1FB7BACE-947B-4938-9082-65DA921EF0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5C3A05-88CF-4D1B-AAB8-AA8654B7816B}" srcId="{24B92098-C0EA-4CAF-B567-ED49B45111FA}" destId="{1FB7BACE-947B-4938-9082-65DA921EF006}" srcOrd="2" destOrd="0" parTransId="{D306BF11-0338-4918-9EC8-160DDC622021}" sibTransId="{DE58B135-CC4A-4658-AB4B-AAEAB6F9238C}"/>
    <dgm:cxn modelId="{E7D83A08-5C5A-4C36-BA3C-532F1EA07B57}" type="presOf" srcId="{1FB7BACE-947B-4938-9082-65DA921EF006}" destId="{9EFD32F4-53A0-4420-AF15-DBCBC004C995}" srcOrd="0" destOrd="0" presId="urn:microsoft.com/office/officeart/2005/8/layout/list1"/>
    <dgm:cxn modelId="{06CA190D-8FE3-4A7E-B1E8-9ABA2B0824D0}" type="presOf" srcId="{A9D4E892-311A-40B2-8642-EF69A44B655C}" destId="{27ACDF29-8D8E-4487-8D23-5008BAC8E4BB}" srcOrd="0" destOrd="1" presId="urn:microsoft.com/office/officeart/2005/8/layout/list1"/>
    <dgm:cxn modelId="{D8AB800F-1A46-41B3-9D69-89D38A7C4384}" type="presOf" srcId="{2E582FF4-B8A3-4BB2-A480-755D05152BE1}" destId="{AA75B0AF-6EF5-4515-984C-21B6BDBC9B0B}" srcOrd="0" destOrd="1" presId="urn:microsoft.com/office/officeart/2005/8/layout/list1"/>
    <dgm:cxn modelId="{A5FE0F2B-3691-4BEE-8FE7-405662F822ED}" srcId="{1FB7BACE-947B-4938-9082-65DA921EF006}" destId="{5DFD6440-AFC3-4643-BD23-C29D2453D8D2}" srcOrd="0" destOrd="0" parTransId="{3E46E800-7115-47F5-A2FA-18ECD2F2DB94}" sibTransId="{BA6F396B-CF52-4725-BE3A-A8320ABE3DCA}"/>
    <dgm:cxn modelId="{FE666A30-4134-4B52-BC5C-8DA58DF53403}" type="presOf" srcId="{67FF7C5D-BDCD-4FAC-8293-07BAC780DAD8}" destId="{27ACDF29-8D8E-4487-8D23-5008BAC8E4BB}" srcOrd="0" destOrd="2" presId="urn:microsoft.com/office/officeart/2005/8/layout/list1"/>
    <dgm:cxn modelId="{F0A81C38-0C19-4055-BED9-1FBFB49FF8D8}" type="presOf" srcId="{5DFD6440-AFC3-4643-BD23-C29D2453D8D2}" destId="{AA75B0AF-6EF5-4515-984C-21B6BDBC9B0B}" srcOrd="0" destOrd="0" presId="urn:microsoft.com/office/officeart/2005/8/layout/list1"/>
    <dgm:cxn modelId="{5D992046-6838-44C4-ABC6-76FA26494C90}" type="presOf" srcId="{A8C2E510-5331-4AB8-95E9-EB0C142F3DCB}" destId="{833A7B87-DB92-4340-B7ED-20F6AE919DBD}" srcOrd="1" destOrd="0" presId="urn:microsoft.com/office/officeart/2005/8/layout/list1"/>
    <dgm:cxn modelId="{1C40E368-ACCF-4AFA-9EFB-12010A9C95D3}" type="presOf" srcId="{A8C2E510-5331-4AB8-95E9-EB0C142F3DCB}" destId="{B47B2ACE-9CBB-48DD-93A2-E15965142434}" srcOrd="0" destOrd="0" presId="urn:microsoft.com/office/officeart/2005/8/layout/list1"/>
    <dgm:cxn modelId="{AFB13753-7859-4468-9458-21A712D59596}" type="presOf" srcId="{24B92098-C0EA-4CAF-B567-ED49B45111FA}" destId="{EC11FB23-F81E-478C-B732-AA2F37C3E159}" srcOrd="0" destOrd="0" presId="urn:microsoft.com/office/officeart/2005/8/layout/list1"/>
    <dgm:cxn modelId="{D3637E77-7515-4786-A173-7D1A030E228E}" type="presOf" srcId="{7303872D-463A-48A8-9FEF-A387DE1CE6D8}" destId="{3B57DD55-8FD8-498C-A590-3E6652E73B5E}" srcOrd="0" destOrd="0" presId="urn:microsoft.com/office/officeart/2005/8/layout/list1"/>
    <dgm:cxn modelId="{B59D9078-1DE4-4A56-982E-09BD28BD34E8}" type="presOf" srcId="{DE969E19-56F8-4BD2-A4B4-453B3BFA49D9}" destId="{3D2BF038-E461-473B-AB6F-A188177848D6}" srcOrd="0" destOrd="0" presId="urn:microsoft.com/office/officeart/2005/8/layout/list1"/>
    <dgm:cxn modelId="{B2692984-0FF0-4D45-9208-BAC86FF40E5B}" srcId="{DE969E19-56F8-4BD2-A4B4-453B3BFA49D9}" destId="{7303872D-463A-48A8-9FEF-A387DE1CE6D8}" srcOrd="0" destOrd="0" parTransId="{6C7BBC3A-A87D-4325-A93A-2A1CE50851D1}" sibTransId="{03A24283-87FA-4461-A7F5-141E302986CC}"/>
    <dgm:cxn modelId="{A0AE3E8A-0A17-40D4-BB36-6F9E084E58DD}" type="presOf" srcId="{1FB7BACE-947B-4938-9082-65DA921EF006}" destId="{7ED17F60-3003-4079-9A70-DB26CEB7059A}" srcOrd="1" destOrd="0" presId="urn:microsoft.com/office/officeart/2005/8/layout/list1"/>
    <dgm:cxn modelId="{E6DCE996-1752-4D46-829A-88ECE2EBD117}" srcId="{24B92098-C0EA-4CAF-B567-ED49B45111FA}" destId="{DE969E19-56F8-4BD2-A4B4-453B3BFA49D9}" srcOrd="0" destOrd="0" parTransId="{0C17CAB8-ABDE-4F4E-9654-1756D087C208}" sibTransId="{819B7FAC-6FAA-4365-9E42-33544DC1BC01}"/>
    <dgm:cxn modelId="{00306B9E-EE4A-4ACD-87C5-10291227F6ED}" srcId="{1FB7BACE-947B-4938-9082-65DA921EF006}" destId="{2E582FF4-B8A3-4BB2-A480-755D05152BE1}" srcOrd="1" destOrd="0" parTransId="{EAF80042-CC7E-44EB-86E3-1BCE11C74738}" sibTransId="{FC4A6B0F-76AE-4628-960D-5235186DE109}"/>
    <dgm:cxn modelId="{20E0E9AE-506F-4D4C-B3A0-21754A44D08B}" srcId="{A8C2E510-5331-4AB8-95E9-EB0C142F3DCB}" destId="{A9D4E892-311A-40B2-8642-EF69A44B655C}" srcOrd="1" destOrd="0" parTransId="{CABF0147-CECA-44AD-BDD4-0AE76CF4E2EF}" sibTransId="{F23356B7-0C54-4723-84C0-7B81BEF477DD}"/>
    <dgm:cxn modelId="{47E332C2-B205-4562-A3E5-FDFAA0F661B6}" type="presOf" srcId="{82FFAD61-7137-48A0-B81D-7466464D3924}" destId="{27ACDF29-8D8E-4487-8D23-5008BAC8E4BB}" srcOrd="0" destOrd="0" presId="urn:microsoft.com/office/officeart/2005/8/layout/list1"/>
    <dgm:cxn modelId="{CFBD57D1-714D-4D11-AE67-F4204E06ED86}" srcId="{24B92098-C0EA-4CAF-B567-ED49B45111FA}" destId="{A8C2E510-5331-4AB8-95E9-EB0C142F3DCB}" srcOrd="1" destOrd="0" parTransId="{7C3D84F0-0E55-404F-99C4-61A59A383EAA}" sibTransId="{4D09B5B5-787D-4483-A17A-A2AF359F5957}"/>
    <dgm:cxn modelId="{58EB4BE4-4F92-47B4-AAFC-04AF8BD813C5}" type="presOf" srcId="{DE969E19-56F8-4BD2-A4B4-453B3BFA49D9}" destId="{45D8869B-E666-4BAC-97E4-64FCD5B80E52}" srcOrd="1" destOrd="0" presId="urn:microsoft.com/office/officeart/2005/8/layout/list1"/>
    <dgm:cxn modelId="{91EDA6EC-0EE2-4BB4-8452-B422CBCC3F9F}" srcId="{A8C2E510-5331-4AB8-95E9-EB0C142F3DCB}" destId="{82FFAD61-7137-48A0-B81D-7466464D3924}" srcOrd="0" destOrd="0" parTransId="{0C797F5B-7D9D-4983-94FA-F742558D1C4A}" sibTransId="{1AB00739-A6B6-42A7-9C7D-85E40AF2D0E8}"/>
    <dgm:cxn modelId="{2AE49AFB-9D5A-4CC1-91D2-7D4E529ACDEE}" srcId="{A8C2E510-5331-4AB8-95E9-EB0C142F3DCB}" destId="{67FF7C5D-BDCD-4FAC-8293-07BAC780DAD8}" srcOrd="2" destOrd="0" parTransId="{7A932F33-F6D4-430C-B963-6ACBC4ECDC73}" sibTransId="{BA60A978-3342-4DA6-9669-24D7FF5ED5B1}"/>
    <dgm:cxn modelId="{F305B1B1-DF90-4DFC-A3CA-6EAE93AE1178}" type="presParOf" srcId="{EC11FB23-F81E-478C-B732-AA2F37C3E159}" destId="{BF6E31F0-DDC6-4795-AEB2-75B553DC187F}" srcOrd="0" destOrd="0" presId="urn:microsoft.com/office/officeart/2005/8/layout/list1"/>
    <dgm:cxn modelId="{8E4F8236-4777-4D4B-BABB-8F9C52975361}" type="presParOf" srcId="{BF6E31F0-DDC6-4795-AEB2-75B553DC187F}" destId="{3D2BF038-E461-473B-AB6F-A188177848D6}" srcOrd="0" destOrd="0" presId="urn:microsoft.com/office/officeart/2005/8/layout/list1"/>
    <dgm:cxn modelId="{EE850FA9-90E8-4672-90E2-51BA2161DBCF}" type="presParOf" srcId="{BF6E31F0-DDC6-4795-AEB2-75B553DC187F}" destId="{45D8869B-E666-4BAC-97E4-64FCD5B80E52}" srcOrd="1" destOrd="0" presId="urn:microsoft.com/office/officeart/2005/8/layout/list1"/>
    <dgm:cxn modelId="{089DE647-B2A3-432B-B5BA-F8BA0536C49A}" type="presParOf" srcId="{EC11FB23-F81E-478C-B732-AA2F37C3E159}" destId="{A426243F-0E5D-4F6F-B31E-24D1A35859A3}" srcOrd="1" destOrd="0" presId="urn:microsoft.com/office/officeart/2005/8/layout/list1"/>
    <dgm:cxn modelId="{1D269A31-C749-4F07-A35C-19BC0169EEFB}" type="presParOf" srcId="{EC11FB23-F81E-478C-B732-AA2F37C3E159}" destId="{3B57DD55-8FD8-498C-A590-3E6652E73B5E}" srcOrd="2" destOrd="0" presId="urn:microsoft.com/office/officeart/2005/8/layout/list1"/>
    <dgm:cxn modelId="{55F469C1-CCEB-4744-9526-4E4C1E63A157}" type="presParOf" srcId="{EC11FB23-F81E-478C-B732-AA2F37C3E159}" destId="{CE8752D1-348D-47C7-AE81-BD1E709B8B7F}" srcOrd="3" destOrd="0" presId="urn:microsoft.com/office/officeart/2005/8/layout/list1"/>
    <dgm:cxn modelId="{72C0D86F-1B65-48AA-87F8-C877D70D0225}" type="presParOf" srcId="{EC11FB23-F81E-478C-B732-AA2F37C3E159}" destId="{81B1E0C8-1A5B-486E-B1D3-61097581A620}" srcOrd="4" destOrd="0" presId="urn:microsoft.com/office/officeart/2005/8/layout/list1"/>
    <dgm:cxn modelId="{187058A7-03AF-476B-8103-B7DCB4F28A03}" type="presParOf" srcId="{81B1E0C8-1A5B-486E-B1D3-61097581A620}" destId="{B47B2ACE-9CBB-48DD-93A2-E15965142434}" srcOrd="0" destOrd="0" presId="urn:microsoft.com/office/officeart/2005/8/layout/list1"/>
    <dgm:cxn modelId="{FDF9EC8D-8EBE-4485-9836-5C41FF73408F}" type="presParOf" srcId="{81B1E0C8-1A5B-486E-B1D3-61097581A620}" destId="{833A7B87-DB92-4340-B7ED-20F6AE919DBD}" srcOrd="1" destOrd="0" presId="urn:microsoft.com/office/officeart/2005/8/layout/list1"/>
    <dgm:cxn modelId="{3ECF4013-3068-4229-845E-A900D442F730}" type="presParOf" srcId="{EC11FB23-F81E-478C-B732-AA2F37C3E159}" destId="{B112A196-614E-4C4D-BDB9-79F12DBB41D8}" srcOrd="5" destOrd="0" presId="urn:microsoft.com/office/officeart/2005/8/layout/list1"/>
    <dgm:cxn modelId="{AAC43E69-9682-40DA-85CF-C570E1B41554}" type="presParOf" srcId="{EC11FB23-F81E-478C-B732-AA2F37C3E159}" destId="{27ACDF29-8D8E-4487-8D23-5008BAC8E4BB}" srcOrd="6" destOrd="0" presId="urn:microsoft.com/office/officeart/2005/8/layout/list1"/>
    <dgm:cxn modelId="{18509B2A-5B15-4B3C-A564-2A29825AE6AB}" type="presParOf" srcId="{EC11FB23-F81E-478C-B732-AA2F37C3E159}" destId="{630BFDAD-41F2-47E0-BB13-768FC527DBC6}" srcOrd="7" destOrd="0" presId="urn:microsoft.com/office/officeart/2005/8/layout/list1"/>
    <dgm:cxn modelId="{34EF8043-C51A-4347-A169-EE5F5D3462F9}" type="presParOf" srcId="{EC11FB23-F81E-478C-B732-AA2F37C3E159}" destId="{463D087A-28D3-4751-BA8C-FCE725A78353}" srcOrd="8" destOrd="0" presId="urn:microsoft.com/office/officeart/2005/8/layout/list1"/>
    <dgm:cxn modelId="{DB7986EE-7BD3-4C28-944A-0BB28E4DB9AA}" type="presParOf" srcId="{463D087A-28D3-4751-BA8C-FCE725A78353}" destId="{9EFD32F4-53A0-4420-AF15-DBCBC004C995}" srcOrd="0" destOrd="0" presId="urn:microsoft.com/office/officeart/2005/8/layout/list1"/>
    <dgm:cxn modelId="{59C897F3-E998-4986-9BCD-644892500D92}" type="presParOf" srcId="{463D087A-28D3-4751-BA8C-FCE725A78353}" destId="{7ED17F60-3003-4079-9A70-DB26CEB7059A}" srcOrd="1" destOrd="0" presId="urn:microsoft.com/office/officeart/2005/8/layout/list1"/>
    <dgm:cxn modelId="{359AEA9D-F98A-400F-ADCC-83337E2B72EB}" type="presParOf" srcId="{EC11FB23-F81E-478C-B732-AA2F37C3E159}" destId="{A501C6E3-760A-40D9-A536-FDFB6E4C3E8F}" srcOrd="9" destOrd="0" presId="urn:microsoft.com/office/officeart/2005/8/layout/list1"/>
    <dgm:cxn modelId="{A85B08EA-0F56-4408-9E7A-DCDE322D69AD}" type="presParOf" srcId="{EC11FB23-F81E-478C-B732-AA2F37C3E159}" destId="{AA75B0AF-6EF5-4515-984C-21B6BDBC9B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7DD55-8FD8-498C-A590-3E6652E73B5E}">
      <dsp:nvSpPr>
        <dsp:cNvPr id="0" name=""/>
        <dsp:cNvSpPr/>
      </dsp:nvSpPr>
      <dsp:spPr>
        <a:xfrm>
          <a:off x="0" y="256934"/>
          <a:ext cx="1110691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020" tIns="312420" rIns="8620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Returns a class (category) – e.g. ‘the’ or ‘first’ (any word) </a:t>
          </a:r>
        </a:p>
      </dsp:txBody>
      <dsp:txXfrm>
        <a:off x="0" y="256934"/>
        <a:ext cx="11106912" cy="637875"/>
      </dsp:txXfrm>
    </dsp:sp>
    <dsp:sp modelId="{45D8869B-E666-4BAC-97E4-64FCD5B80E52}">
      <dsp:nvSpPr>
        <dsp:cNvPr id="0" name=""/>
        <dsp:cNvSpPr/>
      </dsp:nvSpPr>
      <dsp:spPr>
        <a:xfrm>
          <a:off x="555345" y="35534"/>
          <a:ext cx="777483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870" tIns="0" rIns="2938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Classifier</a:t>
          </a:r>
        </a:p>
      </dsp:txBody>
      <dsp:txXfrm>
        <a:off x="576961" y="57150"/>
        <a:ext cx="7731606" cy="399568"/>
      </dsp:txXfrm>
    </dsp:sp>
    <dsp:sp modelId="{27ACDF29-8D8E-4487-8D23-5008BAC8E4BB}">
      <dsp:nvSpPr>
        <dsp:cNvPr id="0" name=""/>
        <dsp:cNvSpPr/>
      </dsp:nvSpPr>
      <dsp:spPr>
        <a:xfrm>
          <a:off x="0" y="1197209"/>
          <a:ext cx="1110691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020" tIns="312420" rIns="8620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A bit technical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Makes use of Bayes rule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Tries to find the </a:t>
          </a:r>
          <a:r>
            <a:rPr lang="en-GB" sz="1500" b="1" kern="1200" dirty="0"/>
            <a:t>‘most likely category’</a:t>
          </a:r>
          <a:r>
            <a:rPr lang="en-GB" sz="1500" kern="1200" dirty="0"/>
            <a:t> given </a:t>
          </a:r>
          <a:r>
            <a:rPr lang="en-GB" sz="1500" b="1" kern="1200" dirty="0"/>
            <a:t>‘input features’</a:t>
          </a:r>
          <a:r>
            <a:rPr lang="en-GB" sz="1500" kern="1200" dirty="0"/>
            <a:t> … by finding the category that maximises likelihood of </a:t>
          </a:r>
          <a:r>
            <a:rPr lang="en-GB" sz="1500" b="1" kern="1200" dirty="0"/>
            <a:t>‘input features’ </a:t>
          </a:r>
          <a:r>
            <a:rPr lang="en-GB" sz="1500" b="0" kern="1200" dirty="0"/>
            <a:t>given </a:t>
          </a:r>
          <a:r>
            <a:rPr lang="en-GB" sz="1500" b="1" kern="1200" dirty="0"/>
            <a:t>‘category’</a:t>
          </a:r>
          <a:endParaRPr lang="en-GB" sz="1500" kern="1200" dirty="0"/>
        </a:p>
      </dsp:txBody>
      <dsp:txXfrm>
        <a:off x="0" y="1197209"/>
        <a:ext cx="11106912" cy="1346625"/>
      </dsp:txXfrm>
    </dsp:sp>
    <dsp:sp modelId="{833A7B87-DB92-4340-B7ED-20F6AE919DBD}">
      <dsp:nvSpPr>
        <dsp:cNvPr id="0" name=""/>
        <dsp:cNvSpPr/>
      </dsp:nvSpPr>
      <dsp:spPr>
        <a:xfrm>
          <a:off x="555345" y="975809"/>
          <a:ext cx="777483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870" tIns="0" rIns="2938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Bayes</a:t>
          </a:r>
        </a:p>
      </dsp:txBody>
      <dsp:txXfrm>
        <a:off x="576961" y="997425"/>
        <a:ext cx="7731606" cy="399568"/>
      </dsp:txXfrm>
    </dsp:sp>
    <dsp:sp modelId="{AA75B0AF-6EF5-4515-984C-21B6BDBC9B0B}">
      <dsp:nvSpPr>
        <dsp:cNvPr id="0" name=""/>
        <dsp:cNvSpPr/>
      </dsp:nvSpPr>
      <dsp:spPr>
        <a:xfrm>
          <a:off x="0" y="2846235"/>
          <a:ext cx="11106912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020" tIns="312420" rIns="8620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A bit technical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Assumes that each </a:t>
          </a:r>
          <a:r>
            <a:rPr lang="en-GB" sz="1500" b="1" kern="1200" dirty="0"/>
            <a:t>input feature</a:t>
          </a:r>
          <a:r>
            <a:rPr lang="en-GB" sz="1500" kern="1200" dirty="0"/>
            <a:t> (prior word) is independent </a:t>
          </a:r>
        </a:p>
      </dsp:txBody>
      <dsp:txXfrm>
        <a:off x="0" y="2846235"/>
        <a:ext cx="11106912" cy="897750"/>
      </dsp:txXfrm>
    </dsp:sp>
    <dsp:sp modelId="{7ED17F60-3003-4079-9A70-DB26CEB7059A}">
      <dsp:nvSpPr>
        <dsp:cNvPr id="0" name=""/>
        <dsp:cNvSpPr/>
      </dsp:nvSpPr>
      <dsp:spPr>
        <a:xfrm>
          <a:off x="555345" y="2624834"/>
          <a:ext cx="777483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870" tIns="0" rIns="2938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Naïve</a:t>
          </a:r>
        </a:p>
      </dsp:txBody>
      <dsp:txXfrm>
        <a:off x="576961" y="2646450"/>
        <a:ext cx="773160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43D6-C2E2-46B4-AEAB-F3023A829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Naïve Bayes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AA995-C9E9-4520-8550-ECE7BC30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r>
              <a:rPr lang="en-GB" sz="2400" b="1" dirty="0"/>
              <a:t>John Thurman</a:t>
            </a:r>
          </a:p>
        </p:txBody>
      </p:sp>
    </p:spTree>
    <p:extLst>
      <p:ext uri="{BB962C8B-B14F-4D97-AF65-F5344CB8AC3E}">
        <p14:creationId xmlns:p14="http://schemas.microsoft.com/office/powerpoint/2010/main" val="28511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predict the next word of a 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B3E32-05A5-419D-B844-B2509D75D0AB}"/>
              </a:ext>
            </a:extLst>
          </p:cNvPr>
          <p:cNvSpPr txBox="1"/>
          <p:nvPr/>
        </p:nvSpPr>
        <p:spPr>
          <a:xfrm>
            <a:off x="645952" y="2424418"/>
            <a:ext cx="858193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3200" b="1" dirty="0"/>
              <a:t> Mum : </a:t>
            </a:r>
            <a:r>
              <a:rPr lang="en-GB" sz="3200" dirty="0"/>
              <a:t>	Johnny, please do not be up too late tonight. You have school 	tomorrow.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0EEA4-D329-4BFC-ADB2-5B812698DE70}"/>
              </a:ext>
            </a:extLst>
          </p:cNvPr>
          <p:cNvSpPr txBox="1"/>
          <p:nvPr/>
        </p:nvSpPr>
        <p:spPr>
          <a:xfrm>
            <a:off x="3110149" y="3851199"/>
            <a:ext cx="8581938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3200" dirty="0"/>
              <a:t>Thanks Mum. I will catch the bus at 10</a:t>
            </a:r>
          </a:p>
          <a:p>
            <a:pPr>
              <a:tabLst>
                <a:tab pos="1077913" algn="l"/>
              </a:tabLs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81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out our model: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891005-782F-419A-B2F1-E0B94964B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11148"/>
              </p:ext>
            </p:extLst>
          </p:nvPr>
        </p:nvGraphicFramePr>
        <p:xfrm>
          <a:off x="1064101" y="2277804"/>
          <a:ext cx="10317897" cy="2233944"/>
        </p:xfrm>
        <a:graphic>
          <a:graphicData uri="http://schemas.openxmlformats.org/drawingml/2006/table">
            <a:tbl>
              <a:tblPr firstRow="1" lastCol="1">
                <a:tableStyleId>{073A0DAA-6AF3-43AB-8588-CEC1D06C72B9}</a:tableStyleId>
              </a:tblPr>
              <a:tblGrid>
                <a:gridCol w="3439299">
                  <a:extLst>
                    <a:ext uri="{9D8B030D-6E8A-4147-A177-3AD203B41FA5}">
                      <a16:colId xmlns:a16="http://schemas.microsoft.com/office/drawing/2014/main" val="2468236673"/>
                    </a:ext>
                  </a:extLst>
                </a:gridCol>
                <a:gridCol w="3439299">
                  <a:extLst>
                    <a:ext uri="{9D8B030D-6E8A-4147-A177-3AD203B41FA5}">
                      <a16:colId xmlns:a16="http://schemas.microsoft.com/office/drawing/2014/main" val="2336872488"/>
                    </a:ext>
                  </a:extLst>
                </a:gridCol>
                <a:gridCol w="3439299">
                  <a:extLst>
                    <a:ext uri="{9D8B030D-6E8A-4147-A177-3AD203B41FA5}">
                      <a16:colId xmlns:a16="http://schemas.microsoft.com/office/drawing/2014/main" val="1772401705"/>
                    </a:ext>
                  </a:extLst>
                </a:gridCol>
              </a:tblGrid>
              <a:tr h="372324">
                <a:tc>
                  <a:txBody>
                    <a:bodyPr/>
                    <a:lstStyle/>
                    <a:p>
                      <a:r>
                        <a:rPr lang="en-GB" sz="1800" dirty="0"/>
                        <a:t>Word – 2 (input 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Word – 1 (input 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Word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44801"/>
                  </a:ext>
                </a:extLst>
              </a:tr>
              <a:tr h="372324">
                <a:tc>
                  <a:txBody>
                    <a:bodyPr/>
                    <a:lstStyle/>
                    <a:p>
                      <a:r>
                        <a:rPr lang="en-GB" sz="18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91567"/>
                  </a:ext>
                </a:extLst>
              </a:tr>
              <a:tr h="372324">
                <a:tc>
                  <a:txBody>
                    <a:bodyPr/>
                    <a:lstStyle/>
                    <a:p>
                      <a:r>
                        <a:rPr lang="en-GB" sz="18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26595"/>
                  </a:ext>
                </a:extLst>
              </a:tr>
              <a:tr h="372324">
                <a:tc>
                  <a:txBody>
                    <a:bodyPr/>
                    <a:lstStyle/>
                    <a:p>
                      <a:r>
                        <a:rPr lang="en-GB" sz="18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38946"/>
                  </a:ext>
                </a:extLst>
              </a:tr>
              <a:tr h="372324">
                <a:tc>
                  <a:txBody>
                    <a:bodyPr/>
                    <a:lstStyle/>
                    <a:p>
                      <a:r>
                        <a:rPr lang="en-GB" sz="18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05582"/>
                  </a:ext>
                </a:extLst>
              </a:tr>
              <a:tr h="372324">
                <a:tc>
                  <a:txBody>
                    <a:bodyPr/>
                    <a:lstStyle/>
                    <a:p>
                      <a:r>
                        <a:rPr lang="en-GB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4434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C9DD5D9-49C0-425D-876F-9DDCEA1FFC07}"/>
              </a:ext>
            </a:extLst>
          </p:cNvPr>
          <p:cNvSpPr/>
          <p:nvPr/>
        </p:nvSpPr>
        <p:spPr>
          <a:xfrm>
            <a:off x="3790865" y="5606582"/>
            <a:ext cx="1370285" cy="7531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F6B95-AA14-4759-A74E-D7FD7DD6A28A}"/>
              </a:ext>
            </a:extLst>
          </p:cNvPr>
          <p:cNvSpPr txBox="1"/>
          <p:nvPr/>
        </p:nvSpPr>
        <p:spPr>
          <a:xfrm>
            <a:off x="5328226" y="5554984"/>
            <a:ext cx="2451165" cy="8563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Predictor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59C3F-ECEB-4311-BB47-B1069D3FDAA0}"/>
              </a:ext>
            </a:extLst>
          </p:cNvPr>
          <p:cNvSpPr txBox="1"/>
          <p:nvPr/>
        </p:nvSpPr>
        <p:spPr>
          <a:xfrm>
            <a:off x="534159" y="5503384"/>
            <a:ext cx="2905639" cy="959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dirty="0"/>
              <a:t>‘How’, ‘are’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EE38C-A56A-4C05-AA75-D665D51E5F93}"/>
              </a:ext>
            </a:extLst>
          </p:cNvPr>
          <p:cNvSpPr txBox="1"/>
          <p:nvPr/>
        </p:nvSpPr>
        <p:spPr>
          <a:xfrm>
            <a:off x="9667819" y="5554984"/>
            <a:ext cx="1714179" cy="8563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dirty="0"/>
              <a:t>‘you’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58DB61-398C-4452-BE4C-50996FB9CB20}"/>
              </a:ext>
            </a:extLst>
          </p:cNvPr>
          <p:cNvSpPr/>
          <p:nvPr/>
        </p:nvSpPr>
        <p:spPr>
          <a:xfrm>
            <a:off x="7946467" y="5606582"/>
            <a:ext cx="1370285" cy="7531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EBB94C3-E55A-4F1A-A8ED-53BD6FF0E71F}"/>
              </a:ext>
            </a:extLst>
          </p:cNvPr>
          <p:cNvSpPr/>
          <p:nvPr/>
        </p:nvSpPr>
        <p:spPr>
          <a:xfrm rot="5400000">
            <a:off x="6200358" y="4328699"/>
            <a:ext cx="856311" cy="139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Naïve Bayes?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AE1BFA-3833-49A1-AD08-60ED345C6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830759"/>
              </p:ext>
            </p:extLst>
          </p:nvPr>
        </p:nvGraphicFramePr>
        <p:xfrm>
          <a:off x="426720" y="2511552"/>
          <a:ext cx="11106912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6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Naivety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B5FDD-F276-491C-BF4A-286F545938F4}"/>
              </a:ext>
            </a:extLst>
          </p:cNvPr>
          <p:cNvSpPr txBox="1"/>
          <p:nvPr/>
        </p:nvSpPr>
        <p:spPr>
          <a:xfrm>
            <a:off x="534786" y="2677854"/>
            <a:ext cx="1130016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077913" algn="l"/>
              </a:tabLst>
            </a:pPr>
            <a:r>
              <a:rPr lang="en-GB" sz="2400" dirty="0"/>
              <a:t>‘Naïve’ independence assumption: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1077913" algn="l"/>
              </a:tabLst>
            </a:pPr>
            <a:r>
              <a:rPr lang="en-GB" sz="2400" dirty="0"/>
              <a:t>Assumes the input features are independent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009C6B-B80E-450B-8EF8-2E4A395C9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58307"/>
              </p:ext>
            </p:extLst>
          </p:nvPr>
        </p:nvGraphicFramePr>
        <p:xfrm>
          <a:off x="282260" y="4027387"/>
          <a:ext cx="11552688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76523">
                  <a:extLst>
                    <a:ext uri="{9D8B030D-6E8A-4147-A177-3AD203B41FA5}">
                      <a16:colId xmlns:a16="http://schemas.microsoft.com/office/drawing/2014/main" val="792616269"/>
                    </a:ext>
                  </a:extLst>
                </a:gridCol>
                <a:gridCol w="1756040">
                  <a:extLst>
                    <a:ext uri="{9D8B030D-6E8A-4147-A177-3AD203B41FA5}">
                      <a16:colId xmlns:a16="http://schemas.microsoft.com/office/drawing/2014/main" val="4234900676"/>
                    </a:ext>
                  </a:extLst>
                </a:gridCol>
                <a:gridCol w="8020125">
                  <a:extLst>
                    <a:ext uri="{9D8B030D-6E8A-4147-A177-3AD203B41FA5}">
                      <a16:colId xmlns:a16="http://schemas.microsoft.com/office/drawing/2014/main" val="365056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Words that increase likelihood of known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Unknown-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bite, vinegar, 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fruit</a:t>
                      </a:r>
                      <a:r>
                        <a:rPr lang="en-GB" dirty="0"/>
                        <a:t>, day, 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pie</a:t>
                      </a:r>
                      <a:r>
                        <a:rPr lang="en-GB" dirty="0"/>
                        <a:t>, sauce …</a:t>
                      </a:r>
                      <a:endParaRPr lang="en-GB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9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 Unknown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food, amongst, </a:t>
                      </a:r>
                      <a:r>
                        <a:rPr lang="en-GB" dirty="0">
                          <a:solidFill>
                            <a:srgbClr val="00B0F0"/>
                          </a:solidFill>
                        </a:rPr>
                        <a:t>pie, 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his, 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fruit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7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F0"/>
                          </a:solidFill>
                        </a:rPr>
                        <a:t>pie, fruit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[but not plummet, skyrocket, fall, trade ..etc..]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3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3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Strengths and weaknesses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295AC5A-31D0-4E8A-9572-F62FCA15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11" y="2467264"/>
            <a:ext cx="102741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latin typeface="+mj-lt"/>
              </a:rPr>
              <a:t>Simple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latin typeface="+mj-lt"/>
              </a:rPr>
              <a:t>Quick to train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Copes with large dimensions</a:t>
            </a:r>
            <a:endParaRPr lang="en-US" altLang="en-US" sz="2400" b="1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Does not </a:t>
            </a:r>
            <a:r>
              <a:rPr lang="en-US" altLang="en-US" sz="2400" b="1" dirty="0">
                <a:latin typeface="+mj-lt"/>
              </a:rPr>
              <a:t>need much data to provide good (</a:t>
            </a:r>
            <a:r>
              <a:rPr lang="en-US" altLang="en-US" sz="2400" b="1" dirty="0" err="1">
                <a:latin typeface="+mj-lt"/>
              </a:rPr>
              <a:t>ish</a:t>
            </a:r>
            <a:r>
              <a:rPr lang="en-US" altLang="en-US" sz="2400" b="1" dirty="0">
                <a:latin typeface="+mj-lt"/>
              </a:rPr>
              <a:t>) results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rgbClr val="FF0000"/>
                </a:solidFill>
                <a:latin typeface="+mj-lt"/>
              </a:rPr>
              <a:t>Does not capture interactions between inputs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292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well does it work?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295AC5A-31D0-4E8A-9572-F62FCA15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35" y="2447318"/>
            <a:ext cx="110559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+mj-lt"/>
              </a:rPr>
              <a:t>Generated from ‘hi mum’ based on a random selection on likelihood of each word: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hi mum says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fixem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pretending to ruminate before the arrival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london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and a catholic lady and compose them nothing remains in the very nick of that in the dock rail tapping his nose and emphatically the ladies with our strange echoed the </a:t>
            </a:r>
            <a:r>
              <a:rPr lang="en-US" altLang="en-US" sz="1600" dirty="0">
                <a:latin typeface="+mj-lt"/>
              </a:rPr>
              <a:t>trail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appeared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philip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quarlls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was as gruff voices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practising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vocal music invade the evening with such force of his pipe which looked extremely grave and sons when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came out again and did ring on his unlucky urchin to solve it suddenly directed to be unendurable nuisance these mails then another layer of pots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pannikins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upon the ground in the glass and swollen and weeping afresh with a greater delight of mischief chapter nobody here and it shall be nameless tackled the romans from the west salt lake city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email contact links and that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be going to finish the story from the whole duchy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normandy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and claimed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nancy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made no man with his blunt and heavy on his right old feller repeated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datchery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thinks so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should be separated with a grin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twemlow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received it all the rest referred at a remote distance and the jambs of the legislature of the house throughout the kitchen door after pausing irresolutely several times reckoned a unreasonable person any such crimes as none the worship replied the ghost of hamlet s aunt opportunely 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neighbouring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97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27C2E9-DB41-453D-8197-4596D08C6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EA0DBF3-132B-433F-B693-1F96F9BE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3E0D-70BE-44E8-B1D8-4BBBFE17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297105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19333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521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Naïve Bayes classifiers</vt:lpstr>
      <vt:lpstr>Can we predict the next word of a text?</vt:lpstr>
      <vt:lpstr>Setting out our model:</vt:lpstr>
      <vt:lpstr>What is Naïve Bayes?</vt:lpstr>
      <vt:lpstr>Naivety </vt:lpstr>
      <vt:lpstr>Strengths and weaknesses</vt:lpstr>
      <vt:lpstr>How well does it work?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John Thurman</dc:creator>
  <cp:lastModifiedBy>John Thurman</cp:lastModifiedBy>
  <cp:revision>1</cp:revision>
  <dcterms:created xsi:type="dcterms:W3CDTF">2019-02-22T04:21:02Z</dcterms:created>
  <dcterms:modified xsi:type="dcterms:W3CDTF">2019-02-22T23:36:16Z</dcterms:modified>
</cp:coreProperties>
</file>