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9316-7F2D-274C-B38F-7688F5D3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GeoDa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38AAA-694F-D342-8545-5E9DDC558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Jack </a:t>
            </a:r>
            <a:r>
              <a:rPr lang="en-US" dirty="0" err="1"/>
              <a:t>Tieszen</a:t>
            </a:r>
            <a:endParaRPr lang="en-US" dirty="0"/>
          </a:p>
          <a:p>
            <a:r>
              <a:rPr lang="en-US" dirty="0"/>
              <a:t>Geospatial Resources Librarian at Fenwick Library</a:t>
            </a:r>
          </a:p>
          <a:p>
            <a:r>
              <a:rPr lang="en-US" dirty="0" err="1"/>
              <a:t>jtieszen@gmu.edu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8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E0D7-D704-1746-AE30-395E1A0B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workshop.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5043-118F-0D4A-8A49-768F5BDD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Lightning introduction and discussion of </a:t>
            </a:r>
            <a:r>
              <a:rPr lang="en-US" dirty="0" err="1"/>
              <a:t>GeoDA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What it is?</a:t>
            </a:r>
          </a:p>
          <a:p>
            <a:pPr lvl="1"/>
            <a:r>
              <a:rPr lang="en-US" dirty="0"/>
              <a:t>Uses?</a:t>
            </a:r>
          </a:p>
          <a:p>
            <a:r>
              <a:rPr lang="en-US" dirty="0"/>
              <a:t>Hands on exercise to get you familiar with:</a:t>
            </a:r>
          </a:p>
          <a:p>
            <a:pPr lvl="1"/>
            <a:r>
              <a:rPr lang="en-US" dirty="0"/>
              <a:t>Interface.</a:t>
            </a:r>
          </a:p>
          <a:p>
            <a:pPr lvl="1"/>
            <a:r>
              <a:rPr lang="en-US" dirty="0"/>
              <a:t>Tools and features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39604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1319-9DF0-4D49-A3E4-9291F01F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GeoDa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37D6-7715-E249-9E62-02A6BC62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828"/>
            <a:ext cx="8596668" cy="3880773"/>
          </a:xfrm>
        </p:spPr>
        <p:txBody>
          <a:bodyPr/>
          <a:lstStyle/>
          <a:p>
            <a:r>
              <a:rPr lang="en-US" dirty="0" err="1"/>
              <a:t>GeoDa</a:t>
            </a:r>
            <a:r>
              <a:rPr lang="en-US" dirty="0"/>
              <a:t> is a user-friendly software program that has been developed since 2003 to support the free and open-source spatial analysis research infrastructure. </a:t>
            </a:r>
          </a:p>
          <a:p>
            <a:r>
              <a:rPr lang="en-US" dirty="0"/>
              <a:t>It has one goal: To help researchers and analysts meet the data-to-value challenge. This challenge involves translating data into insights. </a:t>
            </a:r>
          </a:p>
          <a:p>
            <a:r>
              <a:rPr lang="en-US" dirty="0"/>
              <a:t>Explicit focus on spatial methods for spatial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3433D-BBF1-6C4F-975D-FEFDF8E8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74" y="3830546"/>
            <a:ext cx="2807252" cy="28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2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760F-5AF8-4640-9F93-BFB08EC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27FE-E1E8-2049-B090-7A39F2BA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328"/>
            <a:ext cx="8596668" cy="3880773"/>
          </a:xfrm>
        </p:spPr>
        <p:txBody>
          <a:bodyPr/>
          <a:lstStyle/>
          <a:p>
            <a:r>
              <a:rPr lang="en-US" dirty="0"/>
              <a:t>The program is specialized in exploratory data analysis and geo-visualization, where it exploits techniques for dynamic linking and brushing. </a:t>
            </a:r>
          </a:p>
          <a:p>
            <a:pPr lvl="1"/>
            <a:r>
              <a:rPr lang="en-US" dirty="0"/>
              <a:t>When the user has multiple views or windows in a project, selecting an object in one of them will highlight the same object in all other windows. </a:t>
            </a:r>
          </a:p>
          <a:p>
            <a:r>
              <a:rPr lang="en-US" dirty="0" err="1"/>
              <a:t>GeoDa</a:t>
            </a:r>
            <a:r>
              <a:rPr lang="en-US" dirty="0"/>
              <a:t> also is capable of producing histograms, box plots, scatter plots to conduct simple exploratory analyses of the data. </a:t>
            </a:r>
          </a:p>
          <a:p>
            <a:r>
              <a:rPr lang="en-US" dirty="0" err="1"/>
              <a:t>GeoDa</a:t>
            </a:r>
            <a:r>
              <a:rPr lang="en-US" dirty="0"/>
              <a:t> has the capability of mapping and linking those statistical devices with the spatial distribution of the phenomenon that the users are studying. </a:t>
            </a:r>
          </a:p>
        </p:txBody>
      </p:sp>
    </p:spTree>
    <p:extLst>
      <p:ext uri="{BB962C8B-B14F-4D97-AF65-F5344CB8AC3E}">
        <p14:creationId xmlns:p14="http://schemas.microsoft.com/office/powerpoint/2010/main" val="20400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BE56-3EF9-CA40-AAA7-1EAFAE03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6D10-113B-AD43-AAA7-BCD9B84E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Supports many different data formats.</a:t>
            </a:r>
          </a:p>
          <a:p>
            <a:r>
              <a:rPr lang="en-US" dirty="0"/>
              <a:t>Multi-layer support for geospatial data.</a:t>
            </a:r>
          </a:p>
          <a:p>
            <a:r>
              <a:rPr lang="en-US" dirty="0" err="1"/>
              <a:t>Basemaps</a:t>
            </a:r>
            <a:r>
              <a:rPr lang="en-US" dirty="0"/>
              <a:t> for visualizing data.</a:t>
            </a:r>
          </a:p>
          <a:p>
            <a:r>
              <a:rPr lang="en-US" dirty="0"/>
              <a:t>Comparing averages across time and space.</a:t>
            </a:r>
          </a:p>
          <a:p>
            <a:r>
              <a:rPr lang="en-US" dirty="0"/>
              <a:t>Analyze spatial and </a:t>
            </a:r>
            <a:r>
              <a:rPr lang="en-US"/>
              <a:t>temporal patterns </a:t>
            </a:r>
            <a:r>
              <a:rPr lang="en-US" dirty="0"/>
              <a:t>across linked views.</a:t>
            </a:r>
          </a:p>
          <a:p>
            <a:r>
              <a:rPr lang="en-US" dirty="0"/>
              <a:t>And many more.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FC6CE-AD9B-594D-ABAF-FCFB0E08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24" y="3835953"/>
            <a:ext cx="646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8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5E98-8B68-9347-9C98-71041F5A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standard GIS?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1DB9-1374-B84F-ADA9-57E28B88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215"/>
            <a:ext cx="8596668" cy="3880773"/>
          </a:xfrm>
        </p:spPr>
        <p:txBody>
          <a:bodyPr/>
          <a:lstStyle/>
          <a:p>
            <a:r>
              <a:rPr lang="en-US" dirty="0" err="1"/>
              <a:t>GeoDa</a:t>
            </a:r>
            <a:r>
              <a:rPr lang="en-US" dirty="0"/>
              <a:t> is an analytical tool with GIS capabilities, not a standalone GIS.</a:t>
            </a:r>
          </a:p>
          <a:p>
            <a:r>
              <a:rPr lang="en-US" dirty="0"/>
              <a:t>Doesn’t feature:</a:t>
            </a:r>
          </a:p>
          <a:p>
            <a:pPr lvl="1"/>
            <a:r>
              <a:rPr lang="en-US" dirty="0"/>
              <a:t>Cartographical operations (as robust as something like ArcMap of QGIS).</a:t>
            </a:r>
          </a:p>
          <a:p>
            <a:pPr lvl="1"/>
            <a:r>
              <a:rPr lang="en-US" dirty="0"/>
              <a:t>GIS program integration.</a:t>
            </a:r>
          </a:p>
          <a:p>
            <a:pPr lvl="1"/>
            <a:r>
              <a:rPr lang="en-US" dirty="0"/>
              <a:t>Manipulating geometry within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8589D-9925-9E42-9F76-6171959B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0" y="3652078"/>
            <a:ext cx="6045308" cy="28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5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6CDF-AEC7-FB44-AD9E-672BF105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3760-6A26-E043-830F-EF250CDB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We will do some basic spatial data wrangling.</a:t>
            </a:r>
          </a:p>
          <a:p>
            <a:r>
              <a:rPr lang="en-US" dirty="0"/>
              <a:t>If you downloaded “</a:t>
            </a:r>
            <a:r>
              <a:rPr lang="en-US" dirty="0" err="1"/>
              <a:t>GeoDA</a:t>
            </a:r>
            <a:r>
              <a:rPr lang="en-US" dirty="0"/>
              <a:t>” workflow document you will also have access to the tutorial concerning the GIS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03C83-E3B3-7247-B5F0-B45DA83F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267456"/>
            <a:ext cx="5139558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34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327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Getting Started with GeoDa</vt:lpstr>
      <vt:lpstr>Purpose of this workshop.</vt:lpstr>
      <vt:lpstr>What is GeoDa?</vt:lpstr>
      <vt:lpstr>Uses?</vt:lpstr>
      <vt:lpstr>Some other features:</vt:lpstr>
      <vt:lpstr>Difference from standard GIS?</vt:lpstr>
      <vt:lpstr>Workshop Exercise: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GeoDa Workshop</dc:title>
  <dc:creator>John Tieszen</dc:creator>
  <cp:lastModifiedBy>John Tieszen</cp:lastModifiedBy>
  <cp:revision>19</cp:revision>
  <dcterms:created xsi:type="dcterms:W3CDTF">2022-01-06T17:07:23Z</dcterms:created>
  <dcterms:modified xsi:type="dcterms:W3CDTF">2022-02-11T15:05:00Z</dcterms:modified>
</cp:coreProperties>
</file>