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82fc4d66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82fc4d66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82fc4d6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82fc4d6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82fc4d66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82fc4d66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82fc4d66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82fc4d66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2fc4d66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82fc4d66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2fc4d66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82fc4d6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82fc4d66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82fc4d66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82fc4d66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82fc4d66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82fc4d66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82fc4d66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 формирование ответов в чате техподдержки с применением методов выравнивания языковых моделей.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858552" y="3882350"/>
            <a:ext cx="2559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Выполнил: Черных C.Д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 Алексейчук А. С.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Будет готовая работа, будет и вывод, пока не  буду ничего выдумывать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Обзор Литературы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Борис Шапошников, 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Новые методы алаймента языковых моделей, Тинькофф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Никита Драгунов, 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Alignment языковых моделей. Prompt engineering &amp; supervised fine-tuning // Practical ML Conf 2023, Яндекс Поиск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Ирина Степанюк, 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Интенты в саппорте на основе sentence embeddings и при чем тут LLM // Tinkoff.AI NLP Monolog Meetup #2, Тинькофф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Анатолий Потапов, 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Как собрать свой датасет для предобучения LLM // Tinkoff.AI NLP Monolog Meetup #2, Тинькофф</a:t>
            </a: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Tianhao Shen, Renren Jin, Yufei Huang, Chuang Liu Weilong Dong, Zishan Guo, Xinwei Wu, Yan Liu, Deyi Xiong. Large Language Model Alignment: A Survey, College of Intelligence and Computing, Tianjin University, 2023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Обзор известных методов решения поставленной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Sentence embeddings (векторных представлений предложений) для определения интентов пользователя в системах поддержки.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Prompt engineering: разработка подсказок, которые направляют генерацию текста в желаемом направлении.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Fine-tuning: выравнивание модели на небольшом наборе данных с целевой задачей.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Supervised fine-tuning: выравнивание модели на наборе данных с метками, указывающими на желаемые характеристики текста.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Reinforcement learning: использование обучения с подкреплением для обучения модели генерировать текст, соответствующий желаемым характеристикам.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Сбор данных, построение архитектуры модели, обучение модели.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Выравнивание языковых моделей: ключ к безопасному и надежному ИИ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Почему важно решать эту задачу?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Снижение нагрузки на операторов чата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Повышение скорости и качества обслуживания клиентов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Круглосуточная доступность поддержки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Снижение затрат на обслуживание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Актуальность и новизна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Актуальность: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Высокая нагрузка на операторов чат-поддержки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чат-боты могут взять на себя часть рутинных задач, освободив время операторов для решения более сложных проблем.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Низкая скорость и качество обслуживания клиентов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чат-боты могут обеспечить круглосуточную доступность поддержки и более быстрый ответ на запросы клиентов.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Высокие затраты на обслуживание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чат-боты могут помочь снизить расходы на обслуживание клиентов.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Применение методов выравнивания языковых моделей: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Позволяет повысить точность и релевантность ответов чат-ботов.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Снижает риск предвзятости, дискриминации и других деструктивных действий.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Позволяет создавать чат-ботов, способных вести более сложные диалоги с клиентами.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Разработать модель для автоматического формирования ответов на сообщения пользователей в чате технической поддержки сервиса. Модель будет реализована на языке Python с использованием библиотеки машинного обучения PyTorch, включая использование предобученных моделей. В работе будет использованы методы выравнивания языковых моделей для улучшения качества ответов. Будут построены несколько моделей, основанных на различных методах выравнивания языковых моделей, и их эффективность будет оценена, чтобы сделать выводы о наилучшем подходе к формированию ответов в чате технической поддержки.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Описание алгоритма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Я еще не написал, почему не буду рассматривать тот или иной метод, поэтому и тут ничего не напишу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Планируемые результаты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Разработан метод автоматического формирования ответов в чате техподдержки с применением методов выравнивания языковых моделей.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Реализована модель, использующая данный метод.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Проведена оценка эффективности разработанного метода и модели.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Сформулированы рекомендации по внедрению разработанного метода и модели в реальных условиях.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Предполагаемый научный результат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Разработан новый метод автоматического формирования ответов в чате техподдержки, основанный на методах выравнивания языковых моделей.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Определены ограничения разработанного метода и пути его дальнейшего совершенствования.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Сформулированы рекомендации по внедрению разработанного метода в реальных условиях.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