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0c21bc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0c21bc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6336e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d6336e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c60a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c60a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1c60a9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1c60a9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082657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082657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1d415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1d415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2b47f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2b47f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082657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082657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0c21bc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0c21bc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0826576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0826576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c21bc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c21bc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c21bc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c21bc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0c21bc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0c21bc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utorialspoint.com/restful/restful_introduction.htm" TargetMode="External"/><Relationship Id="rId4" Type="http://schemas.openxmlformats.org/officeDocument/2006/relationships/hyperlink" Target="https://eventespresso.com/features/rest-api/" TargetMode="External"/><Relationship Id="rId5" Type="http://schemas.openxmlformats.org/officeDocument/2006/relationships/hyperlink" Target="http://restful-api-design.readthedocs.io/en/latest/resources.html" TargetMode="External"/><Relationship Id="rId6" Type="http://schemas.openxmlformats.org/officeDocument/2006/relationships/hyperlink" Target="https://cloud.google.com/ml-engine/" TargetMode="External"/><Relationship Id="rId7" Type="http://schemas.openxmlformats.org/officeDocument/2006/relationships/hyperlink" Target="https://cloud.google.com/vision/" TargetMode="External"/><Relationship Id="rId8" Type="http://schemas.openxmlformats.org/officeDocument/2006/relationships/hyperlink" Target="https://www.dexterindustries.com/howto/use-google-cloud-vision-on-the-raspberry-p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Vision API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ECET 12 MP1 Seminar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09: Abhishek Hariharan, Jonathan Wong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 Can Detection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9558"/>
            <a:ext cx="9144001" cy="336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Bottle Identification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225"/>
            <a:ext cx="8839200" cy="352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22750" y="114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to the IRS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740400"/>
            <a:ext cx="53265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Object Recognition: </a:t>
            </a:r>
            <a:r>
              <a:rPr lang="en"/>
              <a:t>m</a:t>
            </a:r>
            <a:r>
              <a:rPr lang="en" sz="1800"/>
              <a:t>echanism to identify and categorize recyclable material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Gives Percentages (certainty of identification)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category with the highest percentage certainty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Plan: Take identified labels (from JSON returned text), parse through and find each label and its respective percentage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with Raspberry Pi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00" y="1171600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550" y="3507175"/>
            <a:ext cx="2952750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to the IRS (contd.)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58225"/>
            <a:ext cx="8186325" cy="3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46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Used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959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https://www.tutorialspoint.com/restful/restful_introduction.htm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https://eventespresso.com/features/rest-api/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http://restful-api-design.readthedocs.io/en/latest/resources.html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https://cloud.google.com/ml-engine/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https://cloud.google.com/vision/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https://www.dexterindustries.com/howto/use-google-cloud-vision-on-the-raspberry-pi/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Vision API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Understands the content of an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Analyzes images upon request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Classifies images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as it is used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425" y="937450"/>
            <a:ext cx="39243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61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 to Server Technology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1085100"/>
            <a:ext cx="89763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Client-Server Relationship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 </a:t>
            </a:r>
            <a:r>
              <a:rPr i="1" lang="en" sz="1800"/>
              <a:t>requests</a:t>
            </a:r>
            <a:r>
              <a:rPr lang="en" sz="1800"/>
              <a:t> from the server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Server </a:t>
            </a:r>
            <a:r>
              <a:rPr i="1" lang="en" sz="1800"/>
              <a:t>provides</a:t>
            </a:r>
            <a:r>
              <a:rPr lang="en" sz="1800"/>
              <a:t> information to the client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 State Transfer (REST) API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Uses resources (similar to objects in C++); can be grouped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 Protocols -&gt; POST to update/create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(JavaScript Object Notation)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625" y="450750"/>
            <a:ext cx="3184674" cy="19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75" y="585175"/>
            <a:ext cx="8793049" cy="37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Vision Features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detection - categorizes items in the image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Needed for classifying cartons, aluminum cans and water bottles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detection - searches the internet for similar photos and 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detection - detects the logos of popular products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Landmark Detection - detects landmark structures, natural or man made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4425"/>
            <a:ext cx="8887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Optical Character Recognition - detects and extracts text for many languages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Face detection - also detects emotional states (</a:t>
            </a:r>
            <a:r>
              <a:rPr b="1" i="1" lang="en" sz="2200"/>
              <a:t>however, recognition is not supported)</a:t>
            </a:r>
            <a:endParaRPr b="1" i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 attributes - detects dominant colors and gives crop hints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Explicit Content Detection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260500"/>
            <a:ext cx="4881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Languages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403250" y="871875"/>
            <a:ext cx="25287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C#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Java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Node.JS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PHP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Ruby</a:t>
            </a:r>
            <a:endParaRPr sz="2200"/>
          </a:p>
        </p:txBody>
      </p:sp>
      <p:sp>
        <p:nvSpPr>
          <p:cNvPr id="98" name="Google Shape;98;p19"/>
          <p:cNvSpPr txBox="1"/>
          <p:nvPr/>
        </p:nvSpPr>
        <p:spPr>
          <a:xfrm>
            <a:off x="5614800" y="932775"/>
            <a:ext cx="35292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JPEG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PNG8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PNG24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GIF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Animated GIF (first frame)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BMP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WEBP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RAW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ICO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703850" y="260500"/>
            <a:ext cx="4247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Supported Images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Milk Carton Identification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00" y="1171599"/>
            <a:ext cx="8051124" cy="356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Detection Example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13" y="1180550"/>
            <a:ext cx="802317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