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enverwaltung" id="{CAD18E9F-7E69-481A-85D6-6438B7DE9A35}">
          <p14:sldIdLst>
            <p14:sldId id="257"/>
            <p14:sldId id="258"/>
            <p14:sldId id="259"/>
          </p14:sldIdLst>
        </p14:section>
        <p14:section name="Minispiele" id="{7C5524E3-1885-4837-8B65-3C07C4487BCA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-1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176B3-1CEA-42E1-B81C-2987D5C24C7D}" type="datetimeFigureOut">
              <a:rPr lang="de-DE" smtClean="0"/>
              <a:t>29.08.2018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CC5DC-19A6-4C78-8727-F162122BA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96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SQLite um mehr Spielraum zu haben</a:t>
            </a:r>
          </a:p>
          <a:p>
            <a:r>
              <a:rPr lang="de-DE" dirty="0"/>
              <a:t>Vordefinierte Anfragen</a:t>
            </a:r>
          </a:p>
          <a:p>
            <a:r>
              <a:rPr lang="de-DE" dirty="0"/>
              <a:t>Piraten, Storage, </a:t>
            </a:r>
            <a:r>
              <a:rPr lang="de-DE" dirty="0" err="1"/>
              <a:t>Desire</a:t>
            </a:r>
            <a:r>
              <a:rPr lang="de-DE"/>
              <a:t> Funktionen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CC5DC-19A6-4C78-8727-F162122BA98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43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Beziehungen wegen unnötigen Anfrage-Overhead (haben bislang keine </a:t>
            </a:r>
            <a:r>
              <a:rPr lang="de-DE" dirty="0" err="1"/>
              <a:t>Mehrspielerfkt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CC5DC-19A6-4C78-8727-F162122BA9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5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Merkt sich zurückgelegte Meter auch außerhalb vom Spiel -&gt; kann man sich anrechnen 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CC5DC-19A6-4C78-8727-F162122BA98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53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A37FE-FA67-41B9-B7E6-B97844256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568884-AE32-41C7-A24C-7FC386061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FDDCE-719F-4AD1-95EF-E8B8AD45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24C-EBCB-494E-A60C-E43AF1A6529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F1456-5EB7-4D0D-90B5-60E0A6AA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E08514-92AB-48AC-BB37-64CEA3E1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A04-0D46-489E-BB71-18EC017BA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9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B0BD2-65CA-467F-8155-A388EE6E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D0D06E-9A0C-4F3C-B9ED-F3096F3E3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4B8677-B248-44C6-9582-9941FBB4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24C-EBCB-494E-A60C-E43AF1A6529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357D90-6065-47F5-8A50-9CBAE9B5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A54686-CA4E-4593-A22D-6E5BF3DB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A04-0D46-489E-BB71-18EC017BA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56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0D8D63-0351-4677-A636-ED4A21955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51F354-5A23-40D3-91E6-76E3C60AF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64A977-CC32-40C9-8752-AB313757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24C-EBCB-494E-A60C-E43AF1A6529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AB8C7-E43C-4E96-B916-1E862E98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895C2E-58FF-4FB8-8FEB-D42037A9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A04-0D46-489E-BB71-18EC017BA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37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FAE49-774C-4195-9929-CA0E88C9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8CCCA-1890-4C01-8484-2D4A3302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9B616-1EB3-4038-B768-A1A4BB75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24C-EBCB-494E-A60C-E43AF1A6529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47971E-DD5E-47AD-8527-09695FF6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7D49F-84C9-4E57-AF7A-6B7B7A2A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A04-0D46-489E-BB71-18EC017BA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8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4585-84C7-4D9C-9A8A-93499748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3919E1-6A36-4E01-8A98-A1A9AEBC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C7D188-0230-40CE-A28A-BC986E5B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24C-EBCB-494E-A60C-E43AF1A6529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217D7-8B9F-4DDB-8DF1-F8E9418A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03B38-604F-4B13-9B95-CC7671A0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A04-0D46-489E-BB71-18EC017BA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52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50B23-E581-44D1-A9D6-C8E517E2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BE3AC-E570-48CF-BCA8-C463AD03E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27878-A3D7-4B41-A3C3-5060F207D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16F47-25EA-4BAE-8016-17646692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24C-EBCB-494E-A60C-E43AF1A6529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A8D6A2-57D1-4F4D-9FC8-E01BEBBB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4D93A9-58EC-4059-801E-22C03231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A04-0D46-489E-BB71-18EC017BA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6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83FA5-31A8-4F37-BEB2-E41C16DD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5F7464-FFCB-4D47-B22D-7D1DC8BD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330733-50D0-42A4-AF61-63B1E1550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32C073-B9A8-4FE3-B3D2-8FCAF46BF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B32B45-F65E-47AF-9231-AAB39A610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54012F-C6C1-40E8-8509-A6FF3C66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24C-EBCB-494E-A60C-E43AF1A6529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65FC85-8404-4083-9498-B1EFF0BF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154522-BF41-4A83-B03C-803AD0E2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A04-0D46-489E-BB71-18EC017BA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6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CE4AA-EF50-4925-939E-452BDA19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1E6D12-85D9-4189-9BD4-87C269FF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24C-EBCB-494E-A60C-E43AF1A6529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5C8D59-4099-428C-9D6A-3C1F08BC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C41A1D-FD1B-436E-9215-1564020A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A04-0D46-489E-BB71-18EC017BA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37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344BF6-858D-4B6A-86CA-4DEB3D2A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24C-EBCB-494E-A60C-E43AF1A6529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EBD697-64ED-42A0-BD4E-6E17FF6D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703CE2-AF63-42F7-8FCA-24790271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A04-0D46-489E-BB71-18EC017BA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7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92D32-8E51-4BFF-8A54-C6E87316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6BCB4-9EFB-471A-A779-7CD93599D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3D7B24-B5ED-4640-A110-668D414AD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57AC3F-26F2-458F-B668-DFB62D7B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24C-EBCB-494E-A60C-E43AF1A6529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E1A3DC-27EF-4DA7-AA69-971A1AD4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8F886-6207-4B80-9887-FF3EDACE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A04-0D46-489E-BB71-18EC017BA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50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BBA3A-09A2-4B32-95B9-8725FD28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23DFCC-A466-4E79-9980-65E47A3F5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8AFCA-E76F-432E-AE6E-EE4F2F71C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F96683-84B3-4426-B12F-AACE42A5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24C-EBCB-494E-A60C-E43AF1A6529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045BA-738A-402E-B97B-0517E9CA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052D9E-E49A-4E49-A3A8-1117CCBE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5A04-0D46-489E-BB71-18EC017BA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63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6E0900-B297-46E3-97DA-26932F25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EEB985-7A0B-4056-B033-0D9D8581A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4FA81-899D-4776-AEDC-8820396F6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124C-EBCB-494E-A60C-E43AF1A6529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20286A-3728-4900-BE55-0EB381024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11C48-8B7D-4A72-8CFA-258605068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E5A04-0D46-489E-BB71-18EC017BA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5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4FE9-9AB6-41C5-9797-A3687E93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68FB5-520C-421D-A3EE-0AA78C33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SQLite</a:t>
            </a:r>
          </a:p>
          <a:p>
            <a:r>
              <a:rPr lang="de-DE" dirty="0" err="1"/>
              <a:t>DatabaseManager</a:t>
            </a:r>
            <a:endParaRPr lang="de-DE" dirty="0"/>
          </a:p>
          <a:p>
            <a:r>
              <a:rPr lang="de-DE" dirty="0"/>
              <a:t>Klassen</a:t>
            </a:r>
          </a:p>
        </p:txBody>
      </p:sp>
    </p:spTree>
    <p:extLst>
      <p:ext uri="{BB962C8B-B14F-4D97-AF65-F5344CB8AC3E}">
        <p14:creationId xmlns:p14="http://schemas.microsoft.com/office/powerpoint/2010/main" val="222359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3A842-9CC7-45BE-9F52-F7FB6F88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1C699E-EDB8-432A-B35E-05BA1034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71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34A04-2DFD-48D5-AEF1-E23143B1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DatabaseManager</a:t>
            </a:r>
            <a:r>
              <a:rPr lang="de-DE" dirty="0"/>
              <a:t> und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7BF765-D22B-407D-AFAA-CFF4A4A6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DatabaseManager</a:t>
            </a:r>
            <a:r>
              <a:rPr lang="de-DE" dirty="0"/>
              <a:t> für Anfragen und Initialisierung</a:t>
            </a:r>
          </a:p>
          <a:p>
            <a:r>
              <a:rPr lang="de-DE" dirty="0"/>
              <a:t>Korrespondierende Klassen</a:t>
            </a:r>
          </a:p>
          <a:p>
            <a:pPr lvl="1"/>
            <a:r>
              <a:rPr lang="de-DE" dirty="0"/>
              <a:t>Bereitgestellte Funktionen (</a:t>
            </a:r>
            <a:r>
              <a:rPr lang="de-DE" dirty="0" err="1"/>
              <a:t>buy</a:t>
            </a:r>
            <a:r>
              <a:rPr lang="de-DE" dirty="0"/>
              <a:t>, </a:t>
            </a:r>
            <a:r>
              <a:rPr lang="de-DE" dirty="0" err="1"/>
              <a:t>sell</a:t>
            </a:r>
            <a:r>
              <a:rPr lang="de-DE" dirty="0"/>
              <a:t>, </a:t>
            </a:r>
            <a:r>
              <a:rPr lang="de-DE" dirty="0" err="1"/>
              <a:t>gainLevel</a:t>
            </a:r>
            <a:r>
              <a:rPr lang="de-DE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14542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91868-49BD-47CB-B7F1-BC9A2457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Schatzsuche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F756AC-ACAC-464C-9C7D-5B802242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GPS-Sensor</a:t>
            </a:r>
          </a:p>
          <a:p>
            <a:pPr lvl="1"/>
            <a:r>
              <a:rPr lang="de-DE" dirty="0" err="1"/>
              <a:t>LocationManager</a:t>
            </a:r>
            <a:endParaRPr lang="de-DE" dirty="0"/>
          </a:p>
          <a:p>
            <a:r>
              <a:rPr lang="de-DE" dirty="0"/>
              <a:t>Bestimmte Anzahl an Metern zurücklegen</a:t>
            </a:r>
          </a:p>
          <a:p>
            <a:r>
              <a:rPr lang="de-DE" dirty="0"/>
              <a:t>Gold als Belohnung</a:t>
            </a:r>
          </a:p>
          <a:p>
            <a:r>
              <a:rPr lang="de-DE" dirty="0"/>
              <a:t>Simulation über Street-Run Funktion im Emulator</a:t>
            </a:r>
          </a:p>
        </p:txBody>
      </p:sp>
    </p:spTree>
    <p:extLst>
      <p:ext uri="{BB962C8B-B14F-4D97-AF65-F5344CB8AC3E}">
        <p14:creationId xmlns:p14="http://schemas.microsoft.com/office/powerpoint/2010/main" val="214471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23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Datenverwaltung</vt:lpstr>
      <vt:lpstr>Datenbank</vt:lpstr>
      <vt:lpstr>DatabaseManager und Klassen</vt:lpstr>
      <vt:lpstr>Schatzsuche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Datenverwaltung</dc:title>
  <dc:creator>Dominik Waas</dc:creator>
  <cp:lastModifiedBy>Dominik Waas</cp:lastModifiedBy>
  <cp:revision>4</cp:revision>
  <dcterms:created xsi:type="dcterms:W3CDTF">2018-08-28T21:37:58Z</dcterms:created>
  <dcterms:modified xsi:type="dcterms:W3CDTF">2018-08-28T22:03:26Z</dcterms:modified>
</cp:coreProperties>
</file>