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63" r:id="rId11"/>
    <p:sldId id="264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4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E5A6E-7FD7-41E8-96D1-248ACD0EA3D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595DD56-ADE8-4EF8-9989-B24A7AB8581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Types of Prepositions</a:t>
          </a:r>
          <a:endParaRPr lang="en-IN" b="1" dirty="0">
            <a:solidFill>
              <a:schemeClr val="tx1"/>
            </a:solidFill>
          </a:endParaRPr>
        </a:p>
      </dgm:t>
    </dgm:pt>
    <dgm:pt modelId="{AE7DB55D-80DC-4985-8E5B-E18470E99711}" type="par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8457CAC-21FE-4281-B1EA-7AA62F4503A5}" type="sib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E209D1B-955E-4913-A9AF-D4C50B53A5F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Location</a:t>
          </a:r>
          <a:endParaRPr lang="en-IN" b="1" dirty="0">
            <a:solidFill>
              <a:schemeClr val="tx1"/>
            </a:solidFill>
          </a:endParaRPr>
        </a:p>
      </dgm:t>
    </dgm:pt>
    <dgm:pt modelId="{BABD91F3-26E2-40B9-9ACA-20DD032FBCAD}" type="par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DBEA71B-3CD3-4F37-8527-A39BB40970F2}" type="sib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073F337-C260-469D-B7A9-294D9BF9DA6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Time</a:t>
          </a:r>
          <a:endParaRPr lang="en-IN" b="1" dirty="0">
            <a:solidFill>
              <a:schemeClr val="tx1"/>
            </a:solidFill>
          </a:endParaRPr>
        </a:p>
      </dgm:t>
    </dgm:pt>
    <dgm:pt modelId="{6F818F85-B082-42CF-8B2D-3344993446CB}" type="par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3EEA0E9-A9EB-4D74-942F-6BAA23AF2ED1}" type="sib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193AA5F-76D5-4978-8BF6-062ADD8673C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Direction</a:t>
          </a:r>
        </a:p>
      </dgm:t>
    </dgm:pt>
    <dgm:pt modelId="{0CA13131-A4FA-48E0-8560-F3A42A24D0B0}" type="par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807C6EF-F973-45EE-87B9-5281F7E426A6}" type="sib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2A342E0-C95A-4EF2-9ABD-0BAA880B711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Place/Spatial Relation</a:t>
          </a:r>
        </a:p>
      </dgm:t>
    </dgm:pt>
    <dgm:pt modelId="{E2D72AA7-4868-43C0-839A-8324A1CD94F8}" type="parTrans" cxnId="{478EE49C-D972-46EA-BC91-91AD5DE1A0A2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B81F3F49-048C-45E6-98F7-D0EE9E3236BF}" type="sibTrans" cxnId="{478EE49C-D972-46EA-BC91-91AD5DE1A0A2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D46FD9C-8F53-4853-B77F-9D2099A97F0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Phrasal Verbs</a:t>
          </a:r>
        </a:p>
      </dgm:t>
    </dgm:pt>
    <dgm:pt modelId="{D31C527C-8157-499F-B67D-1D14FE387784}" type="parTrans" cxnId="{D36ED687-A4F5-4E7F-AC71-3A7D4CCC88C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D6DC0D6-34EB-419A-90E9-2813797BC90A}" type="sibTrans" cxnId="{D36ED687-A4F5-4E7F-AC71-3A7D4CCC88C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2221670-CF87-423E-B725-6FF737629AC1}" type="pres">
      <dgm:prSet presAssocID="{B59E5A6E-7FD7-41E8-96D1-248ACD0EA3D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8AAC5F5-B6ED-453D-B240-41101431497C}" type="pres">
      <dgm:prSet presAssocID="{E595DD56-ADE8-4EF8-9989-B24A7AB8581F}" presName="hierRoot1" presStyleCnt="0">
        <dgm:presLayoutVars>
          <dgm:hierBranch val="init"/>
        </dgm:presLayoutVars>
      </dgm:prSet>
      <dgm:spPr/>
    </dgm:pt>
    <dgm:pt modelId="{0DEC6749-BFCA-4A40-95F8-5D0BB9F0F00A}" type="pres">
      <dgm:prSet presAssocID="{E595DD56-ADE8-4EF8-9989-B24A7AB8581F}" presName="rootComposite1" presStyleCnt="0"/>
      <dgm:spPr/>
    </dgm:pt>
    <dgm:pt modelId="{0617F4FF-3512-4BA7-9D89-EA873D10FE08}" type="pres">
      <dgm:prSet presAssocID="{E595DD56-ADE8-4EF8-9989-B24A7AB8581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B92BB0-D989-459D-95FD-4827B52737CE}" type="pres">
      <dgm:prSet presAssocID="{E595DD56-ADE8-4EF8-9989-B24A7AB8581F}" presName="topArc1" presStyleLbl="parChTrans1D1" presStyleIdx="0" presStyleCnt="12"/>
      <dgm:spPr/>
    </dgm:pt>
    <dgm:pt modelId="{FC42C1FF-9726-4071-8C92-00F381AE998F}" type="pres">
      <dgm:prSet presAssocID="{E595DD56-ADE8-4EF8-9989-B24A7AB8581F}" presName="bottomArc1" presStyleLbl="parChTrans1D1" presStyleIdx="1" presStyleCnt="12"/>
      <dgm:spPr/>
    </dgm:pt>
    <dgm:pt modelId="{F5376751-099C-4208-9267-7B326467BDB0}" type="pres">
      <dgm:prSet presAssocID="{E595DD56-ADE8-4EF8-9989-B24A7AB8581F}" presName="topConnNode1" presStyleLbl="node1" presStyleIdx="0" presStyleCnt="0"/>
      <dgm:spPr/>
      <dgm:t>
        <a:bodyPr/>
        <a:lstStyle/>
        <a:p>
          <a:endParaRPr lang="en-IN"/>
        </a:p>
      </dgm:t>
    </dgm:pt>
    <dgm:pt modelId="{71DCF59C-615C-4E95-835C-221269033704}" type="pres">
      <dgm:prSet presAssocID="{E595DD56-ADE8-4EF8-9989-B24A7AB8581F}" presName="hierChild2" presStyleCnt="0"/>
      <dgm:spPr/>
    </dgm:pt>
    <dgm:pt modelId="{B053F381-F7D6-4892-A03F-EAC71B72EF96}" type="pres">
      <dgm:prSet presAssocID="{BABD91F3-26E2-40B9-9ACA-20DD032FBCAD}" presName="Name28" presStyleLbl="parChTrans1D2" presStyleIdx="0" presStyleCnt="5"/>
      <dgm:spPr/>
      <dgm:t>
        <a:bodyPr/>
        <a:lstStyle/>
        <a:p>
          <a:endParaRPr lang="en-IN"/>
        </a:p>
      </dgm:t>
    </dgm:pt>
    <dgm:pt modelId="{C0468883-3D99-4A72-8245-5773D26B1F7F}" type="pres">
      <dgm:prSet presAssocID="{CE209D1B-955E-4913-A9AF-D4C50B53A5F4}" presName="hierRoot2" presStyleCnt="0">
        <dgm:presLayoutVars>
          <dgm:hierBranch val="init"/>
        </dgm:presLayoutVars>
      </dgm:prSet>
      <dgm:spPr/>
    </dgm:pt>
    <dgm:pt modelId="{430DF914-14A0-4C84-9FCD-E7F89C05DB03}" type="pres">
      <dgm:prSet presAssocID="{CE209D1B-955E-4913-A9AF-D4C50B53A5F4}" presName="rootComposite2" presStyleCnt="0"/>
      <dgm:spPr/>
    </dgm:pt>
    <dgm:pt modelId="{EAA2B772-5BB7-4006-B68C-35E47B719548}" type="pres">
      <dgm:prSet presAssocID="{CE209D1B-955E-4913-A9AF-D4C50B53A5F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5ECEA8-A6D4-44D1-8531-DB1C95DF1A3C}" type="pres">
      <dgm:prSet presAssocID="{CE209D1B-955E-4913-A9AF-D4C50B53A5F4}" presName="topArc2" presStyleLbl="parChTrans1D1" presStyleIdx="2" presStyleCnt="12"/>
      <dgm:spPr/>
    </dgm:pt>
    <dgm:pt modelId="{EED42AD3-93B2-4388-856B-EA7CE2D7D946}" type="pres">
      <dgm:prSet presAssocID="{CE209D1B-955E-4913-A9AF-D4C50B53A5F4}" presName="bottomArc2" presStyleLbl="parChTrans1D1" presStyleIdx="3" presStyleCnt="12"/>
      <dgm:spPr/>
    </dgm:pt>
    <dgm:pt modelId="{5D9E24F1-CB60-4D3C-B9CC-1780CF64A7B9}" type="pres">
      <dgm:prSet presAssocID="{CE209D1B-955E-4913-A9AF-D4C50B53A5F4}" presName="topConnNode2" presStyleLbl="node2" presStyleIdx="0" presStyleCnt="0"/>
      <dgm:spPr/>
      <dgm:t>
        <a:bodyPr/>
        <a:lstStyle/>
        <a:p>
          <a:endParaRPr lang="en-IN"/>
        </a:p>
      </dgm:t>
    </dgm:pt>
    <dgm:pt modelId="{FB7CAE2D-7BF9-4643-BBF5-A7CE61004CDC}" type="pres">
      <dgm:prSet presAssocID="{CE209D1B-955E-4913-A9AF-D4C50B53A5F4}" presName="hierChild4" presStyleCnt="0"/>
      <dgm:spPr/>
    </dgm:pt>
    <dgm:pt modelId="{ED313514-5B6A-4142-A65B-721C939B3A72}" type="pres">
      <dgm:prSet presAssocID="{CE209D1B-955E-4913-A9AF-D4C50B53A5F4}" presName="hierChild5" presStyleCnt="0"/>
      <dgm:spPr/>
    </dgm:pt>
    <dgm:pt modelId="{B4B4D4E6-1A50-4E9B-97AC-F764276F8C67}" type="pres">
      <dgm:prSet presAssocID="{6F818F85-B082-42CF-8B2D-3344993446CB}" presName="Name28" presStyleLbl="parChTrans1D2" presStyleIdx="1" presStyleCnt="5"/>
      <dgm:spPr/>
      <dgm:t>
        <a:bodyPr/>
        <a:lstStyle/>
        <a:p>
          <a:endParaRPr lang="en-IN"/>
        </a:p>
      </dgm:t>
    </dgm:pt>
    <dgm:pt modelId="{059A95F1-8CDE-4817-BAC1-D6ED5174B170}" type="pres">
      <dgm:prSet presAssocID="{1073F337-C260-469D-B7A9-294D9BF9DA66}" presName="hierRoot2" presStyleCnt="0">
        <dgm:presLayoutVars>
          <dgm:hierBranch val="init"/>
        </dgm:presLayoutVars>
      </dgm:prSet>
      <dgm:spPr/>
    </dgm:pt>
    <dgm:pt modelId="{C8AA0431-FD8D-4A7D-A85A-A89BAB8F6C56}" type="pres">
      <dgm:prSet presAssocID="{1073F337-C260-469D-B7A9-294D9BF9DA66}" presName="rootComposite2" presStyleCnt="0"/>
      <dgm:spPr/>
    </dgm:pt>
    <dgm:pt modelId="{C4E0CBD3-14F6-4552-917D-C6ABC52EE497}" type="pres">
      <dgm:prSet presAssocID="{1073F337-C260-469D-B7A9-294D9BF9DA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1BC1BD-C0C2-4B76-B4A8-1521039009F1}" type="pres">
      <dgm:prSet presAssocID="{1073F337-C260-469D-B7A9-294D9BF9DA66}" presName="topArc2" presStyleLbl="parChTrans1D1" presStyleIdx="4" presStyleCnt="12"/>
      <dgm:spPr/>
    </dgm:pt>
    <dgm:pt modelId="{BA9F7479-36FC-48A9-A72C-9C09C482E67E}" type="pres">
      <dgm:prSet presAssocID="{1073F337-C260-469D-B7A9-294D9BF9DA66}" presName="bottomArc2" presStyleLbl="parChTrans1D1" presStyleIdx="5" presStyleCnt="12"/>
      <dgm:spPr/>
    </dgm:pt>
    <dgm:pt modelId="{E1C58EAB-8DE0-4581-B442-18E32ECAFCB8}" type="pres">
      <dgm:prSet presAssocID="{1073F337-C260-469D-B7A9-294D9BF9DA66}" presName="topConnNode2" presStyleLbl="node2" presStyleIdx="0" presStyleCnt="0"/>
      <dgm:spPr/>
      <dgm:t>
        <a:bodyPr/>
        <a:lstStyle/>
        <a:p>
          <a:endParaRPr lang="en-IN"/>
        </a:p>
      </dgm:t>
    </dgm:pt>
    <dgm:pt modelId="{33865AA2-AC98-4C88-9D3A-0301957FFA17}" type="pres">
      <dgm:prSet presAssocID="{1073F337-C260-469D-B7A9-294D9BF9DA66}" presName="hierChild4" presStyleCnt="0"/>
      <dgm:spPr/>
    </dgm:pt>
    <dgm:pt modelId="{F184489E-A11E-4F1A-AA5B-45D8CB172A3C}" type="pres">
      <dgm:prSet presAssocID="{1073F337-C260-469D-B7A9-294D9BF9DA66}" presName="hierChild5" presStyleCnt="0"/>
      <dgm:spPr/>
    </dgm:pt>
    <dgm:pt modelId="{27511B27-CB9C-4974-98F1-732883077E5F}" type="pres">
      <dgm:prSet presAssocID="{0CA13131-A4FA-48E0-8560-F3A42A24D0B0}" presName="Name28" presStyleLbl="parChTrans1D2" presStyleIdx="2" presStyleCnt="5"/>
      <dgm:spPr/>
      <dgm:t>
        <a:bodyPr/>
        <a:lstStyle/>
        <a:p>
          <a:endParaRPr lang="en-IN"/>
        </a:p>
      </dgm:t>
    </dgm:pt>
    <dgm:pt modelId="{8AACA9AE-E5E3-4C41-B5A9-496C5E67178F}" type="pres">
      <dgm:prSet presAssocID="{D193AA5F-76D5-4978-8BF6-062ADD8673CF}" presName="hierRoot2" presStyleCnt="0">
        <dgm:presLayoutVars>
          <dgm:hierBranch val="init"/>
        </dgm:presLayoutVars>
      </dgm:prSet>
      <dgm:spPr/>
    </dgm:pt>
    <dgm:pt modelId="{DDF7611C-7A82-4E33-B0AA-49A1290BB599}" type="pres">
      <dgm:prSet presAssocID="{D193AA5F-76D5-4978-8BF6-062ADD8673CF}" presName="rootComposite2" presStyleCnt="0"/>
      <dgm:spPr/>
    </dgm:pt>
    <dgm:pt modelId="{DEE12E52-C92D-4425-A9D5-9728DD0EE5AC}" type="pres">
      <dgm:prSet presAssocID="{D193AA5F-76D5-4978-8BF6-062ADD8673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B11D88-0E36-4F6E-AE23-4E095447DEC8}" type="pres">
      <dgm:prSet presAssocID="{D193AA5F-76D5-4978-8BF6-062ADD8673CF}" presName="topArc2" presStyleLbl="parChTrans1D1" presStyleIdx="6" presStyleCnt="12"/>
      <dgm:spPr/>
    </dgm:pt>
    <dgm:pt modelId="{0241E436-AB2C-4DBA-9F08-55963BE8F428}" type="pres">
      <dgm:prSet presAssocID="{D193AA5F-76D5-4978-8BF6-062ADD8673CF}" presName="bottomArc2" presStyleLbl="parChTrans1D1" presStyleIdx="7" presStyleCnt="12"/>
      <dgm:spPr/>
    </dgm:pt>
    <dgm:pt modelId="{0CB69F4A-EFC8-41C3-936E-A08770AD09B4}" type="pres">
      <dgm:prSet presAssocID="{D193AA5F-76D5-4978-8BF6-062ADD8673CF}" presName="topConnNode2" presStyleLbl="node2" presStyleIdx="0" presStyleCnt="0"/>
      <dgm:spPr/>
      <dgm:t>
        <a:bodyPr/>
        <a:lstStyle/>
        <a:p>
          <a:endParaRPr lang="en-IN"/>
        </a:p>
      </dgm:t>
    </dgm:pt>
    <dgm:pt modelId="{D29F6EA7-39CF-42F4-90E3-28932B6C952F}" type="pres">
      <dgm:prSet presAssocID="{D193AA5F-76D5-4978-8BF6-062ADD8673CF}" presName="hierChild4" presStyleCnt="0"/>
      <dgm:spPr/>
    </dgm:pt>
    <dgm:pt modelId="{D89FCB0F-07D1-4E24-8EDD-B93191AACA05}" type="pres">
      <dgm:prSet presAssocID="{D193AA5F-76D5-4978-8BF6-062ADD8673CF}" presName="hierChild5" presStyleCnt="0"/>
      <dgm:spPr/>
    </dgm:pt>
    <dgm:pt modelId="{92E179BF-8C37-4D41-AA8C-3E827F03FDDC}" type="pres">
      <dgm:prSet presAssocID="{E2D72AA7-4868-43C0-839A-8324A1CD94F8}" presName="Name28" presStyleLbl="parChTrans1D2" presStyleIdx="3" presStyleCnt="5"/>
      <dgm:spPr/>
      <dgm:t>
        <a:bodyPr/>
        <a:lstStyle/>
        <a:p>
          <a:endParaRPr lang="en-IN"/>
        </a:p>
      </dgm:t>
    </dgm:pt>
    <dgm:pt modelId="{CB8F264C-1B49-4681-AD93-D8D5AC159006}" type="pres">
      <dgm:prSet presAssocID="{12A342E0-C95A-4EF2-9ABD-0BAA880B711A}" presName="hierRoot2" presStyleCnt="0">
        <dgm:presLayoutVars>
          <dgm:hierBranch val="init"/>
        </dgm:presLayoutVars>
      </dgm:prSet>
      <dgm:spPr/>
    </dgm:pt>
    <dgm:pt modelId="{D8CCB20A-DBF9-40E5-8215-C19FCEB8A6CD}" type="pres">
      <dgm:prSet presAssocID="{12A342E0-C95A-4EF2-9ABD-0BAA880B711A}" presName="rootComposite2" presStyleCnt="0"/>
      <dgm:spPr/>
    </dgm:pt>
    <dgm:pt modelId="{14E84F73-2929-4102-A312-00A2848CE09C}" type="pres">
      <dgm:prSet presAssocID="{12A342E0-C95A-4EF2-9ABD-0BAA880B711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4B687F-A8AC-4C0A-AFBC-0F17AA5160A2}" type="pres">
      <dgm:prSet presAssocID="{12A342E0-C95A-4EF2-9ABD-0BAA880B711A}" presName="topArc2" presStyleLbl="parChTrans1D1" presStyleIdx="8" presStyleCnt="12"/>
      <dgm:spPr/>
    </dgm:pt>
    <dgm:pt modelId="{232FA0BE-C909-4F10-8AA1-EB5B7DE8658F}" type="pres">
      <dgm:prSet presAssocID="{12A342E0-C95A-4EF2-9ABD-0BAA880B711A}" presName="bottomArc2" presStyleLbl="parChTrans1D1" presStyleIdx="9" presStyleCnt="12"/>
      <dgm:spPr/>
    </dgm:pt>
    <dgm:pt modelId="{A958F135-429C-49BF-BEED-FAE581A73966}" type="pres">
      <dgm:prSet presAssocID="{12A342E0-C95A-4EF2-9ABD-0BAA880B711A}" presName="topConnNode2" presStyleLbl="node2" presStyleIdx="0" presStyleCnt="0"/>
      <dgm:spPr/>
      <dgm:t>
        <a:bodyPr/>
        <a:lstStyle/>
        <a:p>
          <a:endParaRPr lang="en-IN"/>
        </a:p>
      </dgm:t>
    </dgm:pt>
    <dgm:pt modelId="{04463E34-C40B-4EC6-90EB-AC718F87F558}" type="pres">
      <dgm:prSet presAssocID="{12A342E0-C95A-4EF2-9ABD-0BAA880B711A}" presName="hierChild4" presStyleCnt="0"/>
      <dgm:spPr/>
    </dgm:pt>
    <dgm:pt modelId="{0DAD5823-2537-4171-9714-7CBB0E869E9F}" type="pres">
      <dgm:prSet presAssocID="{12A342E0-C95A-4EF2-9ABD-0BAA880B711A}" presName="hierChild5" presStyleCnt="0"/>
      <dgm:spPr/>
    </dgm:pt>
    <dgm:pt modelId="{7BE2B8BB-7FAA-4DD5-8D56-F2FE7174C8DC}" type="pres">
      <dgm:prSet presAssocID="{D31C527C-8157-499F-B67D-1D14FE387784}" presName="Name28" presStyleLbl="parChTrans1D2" presStyleIdx="4" presStyleCnt="5"/>
      <dgm:spPr/>
      <dgm:t>
        <a:bodyPr/>
        <a:lstStyle/>
        <a:p>
          <a:endParaRPr lang="en-IN"/>
        </a:p>
      </dgm:t>
    </dgm:pt>
    <dgm:pt modelId="{F510460B-7ACB-4526-9FFA-FA40A513B620}" type="pres">
      <dgm:prSet presAssocID="{ED46FD9C-8F53-4853-B77F-9D2099A97F05}" presName="hierRoot2" presStyleCnt="0">
        <dgm:presLayoutVars>
          <dgm:hierBranch val="init"/>
        </dgm:presLayoutVars>
      </dgm:prSet>
      <dgm:spPr/>
    </dgm:pt>
    <dgm:pt modelId="{69921FBA-C85B-4F6E-80C8-6F118AB199C6}" type="pres">
      <dgm:prSet presAssocID="{ED46FD9C-8F53-4853-B77F-9D2099A97F05}" presName="rootComposite2" presStyleCnt="0"/>
      <dgm:spPr/>
    </dgm:pt>
    <dgm:pt modelId="{4C375B69-85D6-488A-9AB9-0BCB833C1412}" type="pres">
      <dgm:prSet presAssocID="{ED46FD9C-8F53-4853-B77F-9D2099A97F0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FF67D6D-7333-4BA3-8BAD-16BFFF4806F6}" type="pres">
      <dgm:prSet presAssocID="{ED46FD9C-8F53-4853-B77F-9D2099A97F05}" presName="topArc2" presStyleLbl="parChTrans1D1" presStyleIdx="10" presStyleCnt="12"/>
      <dgm:spPr/>
    </dgm:pt>
    <dgm:pt modelId="{879D4E6B-7538-4859-9CD4-4F7C3D647052}" type="pres">
      <dgm:prSet presAssocID="{ED46FD9C-8F53-4853-B77F-9D2099A97F05}" presName="bottomArc2" presStyleLbl="parChTrans1D1" presStyleIdx="11" presStyleCnt="12"/>
      <dgm:spPr/>
    </dgm:pt>
    <dgm:pt modelId="{96D40B11-4AE3-4024-A7FA-C8C31E640848}" type="pres">
      <dgm:prSet presAssocID="{ED46FD9C-8F53-4853-B77F-9D2099A97F05}" presName="topConnNode2" presStyleLbl="node2" presStyleIdx="0" presStyleCnt="0"/>
      <dgm:spPr/>
      <dgm:t>
        <a:bodyPr/>
        <a:lstStyle/>
        <a:p>
          <a:endParaRPr lang="en-IN"/>
        </a:p>
      </dgm:t>
    </dgm:pt>
    <dgm:pt modelId="{E3F7ABA6-59A4-4CA7-A7D5-128F7AAAFDCD}" type="pres">
      <dgm:prSet presAssocID="{ED46FD9C-8F53-4853-B77F-9D2099A97F05}" presName="hierChild4" presStyleCnt="0"/>
      <dgm:spPr/>
    </dgm:pt>
    <dgm:pt modelId="{94E61E2E-9DA4-454D-B40F-752A41218B54}" type="pres">
      <dgm:prSet presAssocID="{ED46FD9C-8F53-4853-B77F-9D2099A97F05}" presName="hierChild5" presStyleCnt="0"/>
      <dgm:spPr/>
    </dgm:pt>
    <dgm:pt modelId="{3F5F72A1-71D1-4147-A3F9-431AEA582DA1}" type="pres">
      <dgm:prSet presAssocID="{E595DD56-ADE8-4EF8-9989-B24A7AB8581F}" presName="hierChild3" presStyleCnt="0"/>
      <dgm:spPr/>
    </dgm:pt>
  </dgm:ptLst>
  <dgm:cxnLst>
    <dgm:cxn modelId="{2D5AB54C-0073-4A44-ADB7-470E69D3B2BF}" srcId="{B59E5A6E-7FD7-41E8-96D1-248ACD0EA3DA}" destId="{E595DD56-ADE8-4EF8-9989-B24A7AB8581F}" srcOrd="0" destOrd="0" parTransId="{AE7DB55D-80DC-4985-8E5B-E18470E99711}" sibTransId="{E8457CAC-21FE-4281-B1EA-7AA62F4503A5}"/>
    <dgm:cxn modelId="{436EC7CE-7038-4039-9D17-29CF5F41DA96}" srcId="{E595DD56-ADE8-4EF8-9989-B24A7AB8581F}" destId="{CE209D1B-955E-4913-A9AF-D4C50B53A5F4}" srcOrd="0" destOrd="0" parTransId="{BABD91F3-26E2-40B9-9ACA-20DD032FBCAD}" sibTransId="{CDBEA71B-3CD3-4F37-8527-A39BB40970F2}"/>
    <dgm:cxn modelId="{ACBD01DF-8859-4E86-A4EA-919DB8B5071C}" type="presOf" srcId="{CE209D1B-955E-4913-A9AF-D4C50B53A5F4}" destId="{5D9E24F1-CB60-4D3C-B9CC-1780CF64A7B9}" srcOrd="1" destOrd="0" presId="urn:microsoft.com/office/officeart/2008/layout/HalfCircleOrganizationChart"/>
    <dgm:cxn modelId="{89AE31D2-B2E5-4694-8A8D-3B8BD7374F94}" type="presOf" srcId="{B59E5A6E-7FD7-41E8-96D1-248ACD0EA3DA}" destId="{62221670-CF87-423E-B725-6FF737629AC1}" srcOrd="0" destOrd="0" presId="urn:microsoft.com/office/officeart/2008/layout/HalfCircleOrganizationChart"/>
    <dgm:cxn modelId="{03C75E8C-B4C4-4CD2-B26C-5348C9589D26}" srcId="{E595DD56-ADE8-4EF8-9989-B24A7AB8581F}" destId="{D193AA5F-76D5-4978-8BF6-062ADD8673CF}" srcOrd="2" destOrd="0" parTransId="{0CA13131-A4FA-48E0-8560-F3A42A24D0B0}" sibTransId="{0807C6EF-F973-45EE-87B9-5281F7E426A6}"/>
    <dgm:cxn modelId="{FDED2094-4BF8-483F-996D-1E542EDF7AC9}" type="presOf" srcId="{12A342E0-C95A-4EF2-9ABD-0BAA880B711A}" destId="{A958F135-429C-49BF-BEED-FAE581A73966}" srcOrd="1" destOrd="0" presId="urn:microsoft.com/office/officeart/2008/layout/HalfCircleOrganizationChart"/>
    <dgm:cxn modelId="{478EE49C-D972-46EA-BC91-91AD5DE1A0A2}" srcId="{E595DD56-ADE8-4EF8-9989-B24A7AB8581F}" destId="{12A342E0-C95A-4EF2-9ABD-0BAA880B711A}" srcOrd="3" destOrd="0" parTransId="{E2D72AA7-4868-43C0-839A-8324A1CD94F8}" sibTransId="{B81F3F49-048C-45E6-98F7-D0EE9E3236BF}"/>
    <dgm:cxn modelId="{550C6915-B3E7-4464-8158-ECC1EAF3D37A}" type="presOf" srcId="{12A342E0-C95A-4EF2-9ABD-0BAA880B711A}" destId="{14E84F73-2929-4102-A312-00A2848CE09C}" srcOrd="0" destOrd="0" presId="urn:microsoft.com/office/officeart/2008/layout/HalfCircleOrganizationChart"/>
    <dgm:cxn modelId="{72DC7171-AA70-4D86-8963-9F9899AFB384}" type="presOf" srcId="{BABD91F3-26E2-40B9-9ACA-20DD032FBCAD}" destId="{B053F381-F7D6-4892-A03F-EAC71B72EF96}" srcOrd="0" destOrd="0" presId="urn:microsoft.com/office/officeart/2008/layout/HalfCircleOrganizationChart"/>
    <dgm:cxn modelId="{98BDAF7E-D91F-4555-972F-8530E8941D84}" type="presOf" srcId="{ED46FD9C-8F53-4853-B77F-9D2099A97F05}" destId="{4C375B69-85D6-488A-9AB9-0BCB833C1412}" srcOrd="0" destOrd="0" presId="urn:microsoft.com/office/officeart/2008/layout/HalfCircleOrganizationChart"/>
    <dgm:cxn modelId="{DAAF0ABA-D8D8-4134-BE23-8E1BB2240491}" type="presOf" srcId="{E2D72AA7-4868-43C0-839A-8324A1CD94F8}" destId="{92E179BF-8C37-4D41-AA8C-3E827F03FDDC}" srcOrd="0" destOrd="0" presId="urn:microsoft.com/office/officeart/2008/layout/HalfCircleOrganizationChart"/>
    <dgm:cxn modelId="{F722E45B-BA8D-4D06-BFC6-93DE634B6D95}" type="presOf" srcId="{D193AA5F-76D5-4978-8BF6-062ADD8673CF}" destId="{0CB69F4A-EFC8-41C3-936E-A08770AD09B4}" srcOrd="1" destOrd="0" presId="urn:microsoft.com/office/officeart/2008/layout/HalfCircleOrganizationChart"/>
    <dgm:cxn modelId="{C9B77A69-63AD-4889-921A-FED1619D3EE3}" type="presOf" srcId="{ED46FD9C-8F53-4853-B77F-9D2099A97F05}" destId="{96D40B11-4AE3-4024-A7FA-C8C31E640848}" srcOrd="1" destOrd="0" presId="urn:microsoft.com/office/officeart/2008/layout/HalfCircleOrganizationChart"/>
    <dgm:cxn modelId="{4911940B-3634-49B2-A701-B9A85DB14AC0}" type="presOf" srcId="{D193AA5F-76D5-4978-8BF6-062ADD8673CF}" destId="{DEE12E52-C92D-4425-A9D5-9728DD0EE5AC}" srcOrd="0" destOrd="0" presId="urn:microsoft.com/office/officeart/2008/layout/HalfCircleOrganizationChart"/>
    <dgm:cxn modelId="{D36ED687-A4F5-4E7F-AC71-3A7D4CCC88CF}" srcId="{E595DD56-ADE8-4EF8-9989-B24A7AB8581F}" destId="{ED46FD9C-8F53-4853-B77F-9D2099A97F05}" srcOrd="4" destOrd="0" parTransId="{D31C527C-8157-499F-B67D-1D14FE387784}" sibTransId="{ED6DC0D6-34EB-419A-90E9-2813797BC90A}"/>
    <dgm:cxn modelId="{F5F00809-71A6-4805-9D3E-5C4BA2BAC014}" type="presOf" srcId="{D31C527C-8157-499F-B67D-1D14FE387784}" destId="{7BE2B8BB-7FAA-4DD5-8D56-F2FE7174C8DC}" srcOrd="0" destOrd="0" presId="urn:microsoft.com/office/officeart/2008/layout/HalfCircleOrganizationChart"/>
    <dgm:cxn modelId="{B35319C6-2E59-4974-8C58-3985CF4982ED}" type="presOf" srcId="{6F818F85-B082-42CF-8B2D-3344993446CB}" destId="{B4B4D4E6-1A50-4E9B-97AC-F764276F8C67}" srcOrd="0" destOrd="0" presId="urn:microsoft.com/office/officeart/2008/layout/HalfCircleOrganizationChart"/>
    <dgm:cxn modelId="{05FBA2D8-CCF8-44EE-8BEA-66FE95C87271}" type="presOf" srcId="{E595DD56-ADE8-4EF8-9989-B24A7AB8581F}" destId="{0617F4FF-3512-4BA7-9D89-EA873D10FE08}" srcOrd="0" destOrd="0" presId="urn:microsoft.com/office/officeart/2008/layout/HalfCircleOrganizationChart"/>
    <dgm:cxn modelId="{27C14E85-D7CC-4209-ADDF-B893BB761C10}" type="presOf" srcId="{1073F337-C260-469D-B7A9-294D9BF9DA66}" destId="{E1C58EAB-8DE0-4581-B442-18E32ECAFCB8}" srcOrd="1" destOrd="0" presId="urn:microsoft.com/office/officeart/2008/layout/HalfCircleOrganizationChart"/>
    <dgm:cxn modelId="{AF3FB434-2FA5-4037-BD18-6B0508B57CDC}" type="presOf" srcId="{E595DD56-ADE8-4EF8-9989-B24A7AB8581F}" destId="{F5376751-099C-4208-9267-7B326467BDB0}" srcOrd="1" destOrd="0" presId="urn:microsoft.com/office/officeart/2008/layout/HalfCircleOrganizationChart"/>
    <dgm:cxn modelId="{0958D836-D837-44ED-9485-39FE018F6AEC}" type="presOf" srcId="{0CA13131-A4FA-48E0-8560-F3A42A24D0B0}" destId="{27511B27-CB9C-4974-98F1-732883077E5F}" srcOrd="0" destOrd="0" presId="urn:microsoft.com/office/officeart/2008/layout/HalfCircleOrganizationChart"/>
    <dgm:cxn modelId="{90CBB207-FB6B-49F5-AD20-8DEC629A59AB}" type="presOf" srcId="{1073F337-C260-469D-B7A9-294D9BF9DA66}" destId="{C4E0CBD3-14F6-4552-917D-C6ABC52EE497}" srcOrd="0" destOrd="0" presId="urn:microsoft.com/office/officeart/2008/layout/HalfCircleOrganizationChart"/>
    <dgm:cxn modelId="{442D6313-4EDB-4357-94E7-142EB448E9C7}" srcId="{E595DD56-ADE8-4EF8-9989-B24A7AB8581F}" destId="{1073F337-C260-469D-B7A9-294D9BF9DA66}" srcOrd="1" destOrd="0" parTransId="{6F818F85-B082-42CF-8B2D-3344993446CB}" sibTransId="{C3EEA0E9-A9EB-4D74-942F-6BAA23AF2ED1}"/>
    <dgm:cxn modelId="{F9C86622-714C-40A2-8E61-70485B812063}" type="presOf" srcId="{CE209D1B-955E-4913-A9AF-D4C50B53A5F4}" destId="{EAA2B772-5BB7-4006-B68C-35E47B719548}" srcOrd="0" destOrd="0" presId="urn:microsoft.com/office/officeart/2008/layout/HalfCircleOrganizationChart"/>
    <dgm:cxn modelId="{60DF5B01-A052-4FAD-8892-901860F8B693}" type="presParOf" srcId="{62221670-CF87-423E-B725-6FF737629AC1}" destId="{48AAC5F5-B6ED-453D-B240-41101431497C}" srcOrd="0" destOrd="0" presId="urn:microsoft.com/office/officeart/2008/layout/HalfCircleOrganizationChart"/>
    <dgm:cxn modelId="{88D4574F-EE4C-4270-9916-62C5126025A1}" type="presParOf" srcId="{48AAC5F5-B6ED-453D-B240-41101431497C}" destId="{0DEC6749-BFCA-4A40-95F8-5D0BB9F0F00A}" srcOrd="0" destOrd="0" presId="urn:microsoft.com/office/officeart/2008/layout/HalfCircleOrganizationChart"/>
    <dgm:cxn modelId="{EABF73C1-E61F-45C5-AFB5-45FC6DB3FCEF}" type="presParOf" srcId="{0DEC6749-BFCA-4A40-95F8-5D0BB9F0F00A}" destId="{0617F4FF-3512-4BA7-9D89-EA873D10FE08}" srcOrd="0" destOrd="0" presId="urn:microsoft.com/office/officeart/2008/layout/HalfCircleOrganizationChart"/>
    <dgm:cxn modelId="{7889A60E-12CD-4A06-B09E-0735108967CA}" type="presParOf" srcId="{0DEC6749-BFCA-4A40-95F8-5D0BB9F0F00A}" destId="{F1B92BB0-D989-459D-95FD-4827B52737CE}" srcOrd="1" destOrd="0" presId="urn:microsoft.com/office/officeart/2008/layout/HalfCircleOrganizationChart"/>
    <dgm:cxn modelId="{59E2FA1E-8B76-486F-B8B4-0EEFCAB69738}" type="presParOf" srcId="{0DEC6749-BFCA-4A40-95F8-5D0BB9F0F00A}" destId="{FC42C1FF-9726-4071-8C92-00F381AE998F}" srcOrd="2" destOrd="0" presId="urn:microsoft.com/office/officeart/2008/layout/HalfCircleOrganizationChart"/>
    <dgm:cxn modelId="{9D93AECB-9D03-435C-88E8-14EA0939D5A7}" type="presParOf" srcId="{0DEC6749-BFCA-4A40-95F8-5D0BB9F0F00A}" destId="{F5376751-099C-4208-9267-7B326467BDB0}" srcOrd="3" destOrd="0" presId="urn:microsoft.com/office/officeart/2008/layout/HalfCircleOrganizationChart"/>
    <dgm:cxn modelId="{928FD0A7-026E-4AD4-91D0-4BA94995C069}" type="presParOf" srcId="{48AAC5F5-B6ED-453D-B240-41101431497C}" destId="{71DCF59C-615C-4E95-835C-221269033704}" srcOrd="1" destOrd="0" presId="urn:microsoft.com/office/officeart/2008/layout/HalfCircleOrganizationChart"/>
    <dgm:cxn modelId="{5EA565D2-D942-40BD-9748-A9AA6E84EA05}" type="presParOf" srcId="{71DCF59C-615C-4E95-835C-221269033704}" destId="{B053F381-F7D6-4892-A03F-EAC71B72EF96}" srcOrd="0" destOrd="0" presId="urn:microsoft.com/office/officeart/2008/layout/HalfCircleOrganizationChart"/>
    <dgm:cxn modelId="{F4D50782-4C18-439D-B49A-0690FC8FF61D}" type="presParOf" srcId="{71DCF59C-615C-4E95-835C-221269033704}" destId="{C0468883-3D99-4A72-8245-5773D26B1F7F}" srcOrd="1" destOrd="0" presId="urn:microsoft.com/office/officeart/2008/layout/HalfCircleOrganizationChart"/>
    <dgm:cxn modelId="{71F75E8A-DB9E-42D4-86B6-AF38AB02F268}" type="presParOf" srcId="{C0468883-3D99-4A72-8245-5773D26B1F7F}" destId="{430DF914-14A0-4C84-9FCD-E7F89C05DB03}" srcOrd="0" destOrd="0" presId="urn:microsoft.com/office/officeart/2008/layout/HalfCircleOrganizationChart"/>
    <dgm:cxn modelId="{06479C12-59C5-4618-8278-B9493B4BC8EE}" type="presParOf" srcId="{430DF914-14A0-4C84-9FCD-E7F89C05DB03}" destId="{EAA2B772-5BB7-4006-B68C-35E47B719548}" srcOrd="0" destOrd="0" presId="urn:microsoft.com/office/officeart/2008/layout/HalfCircleOrganizationChart"/>
    <dgm:cxn modelId="{3DA17BD0-992C-4551-BED3-9D09C4E0A900}" type="presParOf" srcId="{430DF914-14A0-4C84-9FCD-E7F89C05DB03}" destId="{9E5ECEA8-A6D4-44D1-8531-DB1C95DF1A3C}" srcOrd="1" destOrd="0" presId="urn:microsoft.com/office/officeart/2008/layout/HalfCircleOrganizationChart"/>
    <dgm:cxn modelId="{E2BCAB39-3109-41F9-A458-DE2B8B9D16C4}" type="presParOf" srcId="{430DF914-14A0-4C84-9FCD-E7F89C05DB03}" destId="{EED42AD3-93B2-4388-856B-EA7CE2D7D946}" srcOrd="2" destOrd="0" presId="urn:microsoft.com/office/officeart/2008/layout/HalfCircleOrganizationChart"/>
    <dgm:cxn modelId="{912760D0-2637-4054-A559-9DA5190582AB}" type="presParOf" srcId="{430DF914-14A0-4C84-9FCD-E7F89C05DB03}" destId="{5D9E24F1-CB60-4D3C-B9CC-1780CF64A7B9}" srcOrd="3" destOrd="0" presId="urn:microsoft.com/office/officeart/2008/layout/HalfCircleOrganizationChart"/>
    <dgm:cxn modelId="{6136CE9D-FBA0-41DD-9195-3053930530B1}" type="presParOf" srcId="{C0468883-3D99-4A72-8245-5773D26B1F7F}" destId="{FB7CAE2D-7BF9-4643-BBF5-A7CE61004CDC}" srcOrd="1" destOrd="0" presId="urn:microsoft.com/office/officeart/2008/layout/HalfCircleOrganizationChart"/>
    <dgm:cxn modelId="{8CB36A7A-3562-4B91-8B58-7F045DC0769C}" type="presParOf" srcId="{C0468883-3D99-4A72-8245-5773D26B1F7F}" destId="{ED313514-5B6A-4142-A65B-721C939B3A72}" srcOrd="2" destOrd="0" presId="urn:microsoft.com/office/officeart/2008/layout/HalfCircleOrganizationChart"/>
    <dgm:cxn modelId="{8B929375-4A99-4CA5-8031-309C458D1AFC}" type="presParOf" srcId="{71DCF59C-615C-4E95-835C-221269033704}" destId="{B4B4D4E6-1A50-4E9B-97AC-F764276F8C67}" srcOrd="2" destOrd="0" presId="urn:microsoft.com/office/officeart/2008/layout/HalfCircleOrganizationChart"/>
    <dgm:cxn modelId="{B5AA4B33-B530-4A34-940D-CD8E312FB5D5}" type="presParOf" srcId="{71DCF59C-615C-4E95-835C-221269033704}" destId="{059A95F1-8CDE-4817-BAC1-D6ED5174B170}" srcOrd="3" destOrd="0" presId="urn:microsoft.com/office/officeart/2008/layout/HalfCircleOrganizationChart"/>
    <dgm:cxn modelId="{D7182247-F683-4E59-A0A9-971588A0B81D}" type="presParOf" srcId="{059A95F1-8CDE-4817-BAC1-D6ED5174B170}" destId="{C8AA0431-FD8D-4A7D-A85A-A89BAB8F6C56}" srcOrd="0" destOrd="0" presId="urn:microsoft.com/office/officeart/2008/layout/HalfCircleOrganizationChart"/>
    <dgm:cxn modelId="{CC07F4B1-713E-425A-B2DA-7AD22E673B8D}" type="presParOf" srcId="{C8AA0431-FD8D-4A7D-A85A-A89BAB8F6C56}" destId="{C4E0CBD3-14F6-4552-917D-C6ABC52EE497}" srcOrd="0" destOrd="0" presId="urn:microsoft.com/office/officeart/2008/layout/HalfCircleOrganizationChart"/>
    <dgm:cxn modelId="{0F2CE340-0E70-44BA-845D-DEF9FABD3BAB}" type="presParOf" srcId="{C8AA0431-FD8D-4A7D-A85A-A89BAB8F6C56}" destId="{FC1BC1BD-C0C2-4B76-B4A8-1521039009F1}" srcOrd="1" destOrd="0" presId="urn:microsoft.com/office/officeart/2008/layout/HalfCircleOrganizationChart"/>
    <dgm:cxn modelId="{79FB9794-C43F-4288-B08A-24B8F7FA90FA}" type="presParOf" srcId="{C8AA0431-FD8D-4A7D-A85A-A89BAB8F6C56}" destId="{BA9F7479-36FC-48A9-A72C-9C09C482E67E}" srcOrd="2" destOrd="0" presId="urn:microsoft.com/office/officeart/2008/layout/HalfCircleOrganizationChart"/>
    <dgm:cxn modelId="{73BE417F-D49E-4634-8A75-922ADC8B0721}" type="presParOf" srcId="{C8AA0431-FD8D-4A7D-A85A-A89BAB8F6C56}" destId="{E1C58EAB-8DE0-4581-B442-18E32ECAFCB8}" srcOrd="3" destOrd="0" presId="urn:microsoft.com/office/officeart/2008/layout/HalfCircleOrganizationChart"/>
    <dgm:cxn modelId="{49010799-80EE-4B63-9629-D660BCD6B23E}" type="presParOf" srcId="{059A95F1-8CDE-4817-BAC1-D6ED5174B170}" destId="{33865AA2-AC98-4C88-9D3A-0301957FFA17}" srcOrd="1" destOrd="0" presId="urn:microsoft.com/office/officeart/2008/layout/HalfCircleOrganizationChart"/>
    <dgm:cxn modelId="{C263645B-5EB5-4EDB-AE56-2E8E4C28B7C5}" type="presParOf" srcId="{059A95F1-8CDE-4817-BAC1-D6ED5174B170}" destId="{F184489E-A11E-4F1A-AA5B-45D8CB172A3C}" srcOrd="2" destOrd="0" presId="urn:microsoft.com/office/officeart/2008/layout/HalfCircleOrganizationChart"/>
    <dgm:cxn modelId="{8FF20338-CA56-4AA5-884B-12185E78FB78}" type="presParOf" srcId="{71DCF59C-615C-4E95-835C-221269033704}" destId="{27511B27-CB9C-4974-98F1-732883077E5F}" srcOrd="4" destOrd="0" presId="urn:microsoft.com/office/officeart/2008/layout/HalfCircleOrganizationChart"/>
    <dgm:cxn modelId="{3B75C73C-5CCA-4D03-B7F9-6A2A806D0E83}" type="presParOf" srcId="{71DCF59C-615C-4E95-835C-221269033704}" destId="{8AACA9AE-E5E3-4C41-B5A9-496C5E67178F}" srcOrd="5" destOrd="0" presId="urn:microsoft.com/office/officeart/2008/layout/HalfCircleOrganizationChart"/>
    <dgm:cxn modelId="{5F651381-6F6A-454F-A900-9BB83E5EDA5E}" type="presParOf" srcId="{8AACA9AE-E5E3-4C41-B5A9-496C5E67178F}" destId="{DDF7611C-7A82-4E33-B0AA-49A1290BB599}" srcOrd="0" destOrd="0" presId="urn:microsoft.com/office/officeart/2008/layout/HalfCircleOrganizationChart"/>
    <dgm:cxn modelId="{5CA02854-A279-46FC-A7CC-4081FC7221A8}" type="presParOf" srcId="{DDF7611C-7A82-4E33-B0AA-49A1290BB599}" destId="{DEE12E52-C92D-4425-A9D5-9728DD0EE5AC}" srcOrd="0" destOrd="0" presId="urn:microsoft.com/office/officeart/2008/layout/HalfCircleOrganizationChart"/>
    <dgm:cxn modelId="{17A70E3D-09F8-4DC3-848F-9808FE876785}" type="presParOf" srcId="{DDF7611C-7A82-4E33-B0AA-49A1290BB599}" destId="{27B11D88-0E36-4F6E-AE23-4E095447DEC8}" srcOrd="1" destOrd="0" presId="urn:microsoft.com/office/officeart/2008/layout/HalfCircleOrganizationChart"/>
    <dgm:cxn modelId="{2F171DEE-3DDF-4AEC-8531-117939881A97}" type="presParOf" srcId="{DDF7611C-7A82-4E33-B0AA-49A1290BB599}" destId="{0241E436-AB2C-4DBA-9F08-55963BE8F428}" srcOrd="2" destOrd="0" presId="urn:microsoft.com/office/officeart/2008/layout/HalfCircleOrganizationChart"/>
    <dgm:cxn modelId="{8F5766B6-D78D-4637-85E1-6307823904AF}" type="presParOf" srcId="{DDF7611C-7A82-4E33-B0AA-49A1290BB599}" destId="{0CB69F4A-EFC8-41C3-936E-A08770AD09B4}" srcOrd="3" destOrd="0" presId="urn:microsoft.com/office/officeart/2008/layout/HalfCircleOrganizationChart"/>
    <dgm:cxn modelId="{C5FFF140-49C1-4A39-95CA-5C0697E7190B}" type="presParOf" srcId="{8AACA9AE-E5E3-4C41-B5A9-496C5E67178F}" destId="{D29F6EA7-39CF-42F4-90E3-28932B6C952F}" srcOrd="1" destOrd="0" presId="urn:microsoft.com/office/officeart/2008/layout/HalfCircleOrganizationChart"/>
    <dgm:cxn modelId="{10B440DF-7D1F-495D-AE02-4FA63C32DFB4}" type="presParOf" srcId="{8AACA9AE-E5E3-4C41-B5A9-496C5E67178F}" destId="{D89FCB0F-07D1-4E24-8EDD-B93191AACA05}" srcOrd="2" destOrd="0" presId="urn:microsoft.com/office/officeart/2008/layout/HalfCircleOrganizationChart"/>
    <dgm:cxn modelId="{152E45F5-A18C-4F71-A0EB-537252B6E9F5}" type="presParOf" srcId="{71DCF59C-615C-4E95-835C-221269033704}" destId="{92E179BF-8C37-4D41-AA8C-3E827F03FDDC}" srcOrd="6" destOrd="0" presId="urn:microsoft.com/office/officeart/2008/layout/HalfCircleOrganizationChart"/>
    <dgm:cxn modelId="{92747B78-27DA-48FE-8EF5-4F03B7A1320A}" type="presParOf" srcId="{71DCF59C-615C-4E95-835C-221269033704}" destId="{CB8F264C-1B49-4681-AD93-D8D5AC159006}" srcOrd="7" destOrd="0" presId="urn:microsoft.com/office/officeart/2008/layout/HalfCircleOrganizationChart"/>
    <dgm:cxn modelId="{0A7D945A-832E-4DE1-ACE2-9341827E1209}" type="presParOf" srcId="{CB8F264C-1B49-4681-AD93-D8D5AC159006}" destId="{D8CCB20A-DBF9-40E5-8215-C19FCEB8A6CD}" srcOrd="0" destOrd="0" presId="urn:microsoft.com/office/officeart/2008/layout/HalfCircleOrganizationChart"/>
    <dgm:cxn modelId="{FF7F15A2-22F5-42FA-B5D8-4C453B5EDDCB}" type="presParOf" srcId="{D8CCB20A-DBF9-40E5-8215-C19FCEB8A6CD}" destId="{14E84F73-2929-4102-A312-00A2848CE09C}" srcOrd="0" destOrd="0" presId="urn:microsoft.com/office/officeart/2008/layout/HalfCircleOrganizationChart"/>
    <dgm:cxn modelId="{DB3899F0-D498-443C-BCC5-F7B31AB3AB67}" type="presParOf" srcId="{D8CCB20A-DBF9-40E5-8215-C19FCEB8A6CD}" destId="{9B4B687F-A8AC-4C0A-AFBC-0F17AA5160A2}" srcOrd="1" destOrd="0" presId="urn:microsoft.com/office/officeart/2008/layout/HalfCircleOrganizationChart"/>
    <dgm:cxn modelId="{1B7224F6-A6BD-49F4-85F8-BAEFFA775A16}" type="presParOf" srcId="{D8CCB20A-DBF9-40E5-8215-C19FCEB8A6CD}" destId="{232FA0BE-C909-4F10-8AA1-EB5B7DE8658F}" srcOrd="2" destOrd="0" presId="urn:microsoft.com/office/officeart/2008/layout/HalfCircleOrganizationChart"/>
    <dgm:cxn modelId="{61FA7EB9-7D6F-43CB-A61C-96D776BFAB8C}" type="presParOf" srcId="{D8CCB20A-DBF9-40E5-8215-C19FCEB8A6CD}" destId="{A958F135-429C-49BF-BEED-FAE581A73966}" srcOrd="3" destOrd="0" presId="urn:microsoft.com/office/officeart/2008/layout/HalfCircleOrganizationChart"/>
    <dgm:cxn modelId="{6C7465E6-0FB6-4BF1-8540-D541009EC13F}" type="presParOf" srcId="{CB8F264C-1B49-4681-AD93-D8D5AC159006}" destId="{04463E34-C40B-4EC6-90EB-AC718F87F558}" srcOrd="1" destOrd="0" presId="urn:microsoft.com/office/officeart/2008/layout/HalfCircleOrganizationChart"/>
    <dgm:cxn modelId="{833926C6-DDF4-4554-863E-8E28A06E2B91}" type="presParOf" srcId="{CB8F264C-1B49-4681-AD93-D8D5AC159006}" destId="{0DAD5823-2537-4171-9714-7CBB0E869E9F}" srcOrd="2" destOrd="0" presId="urn:microsoft.com/office/officeart/2008/layout/HalfCircleOrganizationChart"/>
    <dgm:cxn modelId="{4818651B-504E-425A-81F5-15623F25378A}" type="presParOf" srcId="{71DCF59C-615C-4E95-835C-221269033704}" destId="{7BE2B8BB-7FAA-4DD5-8D56-F2FE7174C8DC}" srcOrd="8" destOrd="0" presId="urn:microsoft.com/office/officeart/2008/layout/HalfCircleOrganizationChart"/>
    <dgm:cxn modelId="{E0DE1528-8F06-4544-9CC8-FC4C1A6A2F70}" type="presParOf" srcId="{71DCF59C-615C-4E95-835C-221269033704}" destId="{F510460B-7ACB-4526-9FFA-FA40A513B620}" srcOrd="9" destOrd="0" presId="urn:microsoft.com/office/officeart/2008/layout/HalfCircleOrganizationChart"/>
    <dgm:cxn modelId="{094C2ADD-325A-4121-B536-4AEE65A33FEE}" type="presParOf" srcId="{F510460B-7ACB-4526-9FFA-FA40A513B620}" destId="{69921FBA-C85B-4F6E-80C8-6F118AB199C6}" srcOrd="0" destOrd="0" presId="urn:microsoft.com/office/officeart/2008/layout/HalfCircleOrganizationChart"/>
    <dgm:cxn modelId="{CBF98B2A-7733-4C2B-9141-B38EB8B6FF3C}" type="presParOf" srcId="{69921FBA-C85B-4F6E-80C8-6F118AB199C6}" destId="{4C375B69-85D6-488A-9AB9-0BCB833C1412}" srcOrd="0" destOrd="0" presId="urn:microsoft.com/office/officeart/2008/layout/HalfCircleOrganizationChart"/>
    <dgm:cxn modelId="{FE7C86E3-7E8E-4E36-B1D4-2423E39CC76B}" type="presParOf" srcId="{69921FBA-C85B-4F6E-80C8-6F118AB199C6}" destId="{2FF67D6D-7333-4BA3-8BAD-16BFFF4806F6}" srcOrd="1" destOrd="0" presId="urn:microsoft.com/office/officeart/2008/layout/HalfCircleOrganizationChart"/>
    <dgm:cxn modelId="{6F949F78-2367-43E9-85FE-F0B42B123918}" type="presParOf" srcId="{69921FBA-C85B-4F6E-80C8-6F118AB199C6}" destId="{879D4E6B-7538-4859-9CD4-4F7C3D647052}" srcOrd="2" destOrd="0" presId="urn:microsoft.com/office/officeart/2008/layout/HalfCircleOrganizationChart"/>
    <dgm:cxn modelId="{3D582075-A2C6-495B-B386-1F7915DE1EB0}" type="presParOf" srcId="{69921FBA-C85B-4F6E-80C8-6F118AB199C6}" destId="{96D40B11-4AE3-4024-A7FA-C8C31E640848}" srcOrd="3" destOrd="0" presId="urn:microsoft.com/office/officeart/2008/layout/HalfCircleOrganizationChart"/>
    <dgm:cxn modelId="{9BA1ACB3-C3D9-4926-839A-34A07405D29E}" type="presParOf" srcId="{F510460B-7ACB-4526-9FFA-FA40A513B620}" destId="{E3F7ABA6-59A4-4CA7-A7D5-128F7AAAFDCD}" srcOrd="1" destOrd="0" presId="urn:microsoft.com/office/officeart/2008/layout/HalfCircleOrganizationChart"/>
    <dgm:cxn modelId="{0B62C983-6B26-4C65-ACC8-8CD68663EA6B}" type="presParOf" srcId="{F510460B-7ACB-4526-9FFA-FA40A513B620}" destId="{94E61E2E-9DA4-454D-B40F-752A41218B54}" srcOrd="2" destOrd="0" presId="urn:microsoft.com/office/officeart/2008/layout/HalfCircleOrganizationChart"/>
    <dgm:cxn modelId="{BB15A999-079F-47EA-BE3B-DF018FADBC44}" type="presParOf" srcId="{48AAC5F5-B6ED-453D-B240-41101431497C}" destId="{3F5F72A1-71D1-4147-A3F9-431AEA582DA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9E5A6E-7FD7-41E8-96D1-248ACD0EA3D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595DD56-ADE8-4EF8-9989-B24A7AB8581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Place/Spatial Relation</a:t>
          </a:r>
          <a:endParaRPr lang="en-IN" b="1" dirty="0">
            <a:solidFill>
              <a:schemeClr val="tx1"/>
            </a:solidFill>
          </a:endParaRPr>
        </a:p>
      </dgm:t>
    </dgm:pt>
    <dgm:pt modelId="{AE7DB55D-80DC-4985-8E5B-E18470E99711}" type="par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8457CAC-21FE-4281-B1EA-7AA62F4503A5}" type="sib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E209D1B-955E-4913-A9AF-D4C50B53A5F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Confined/limited movement</a:t>
          </a:r>
          <a:endParaRPr lang="en-IN" b="1" dirty="0">
            <a:solidFill>
              <a:schemeClr val="tx1"/>
            </a:solidFill>
          </a:endParaRPr>
        </a:p>
      </dgm:t>
    </dgm:pt>
    <dgm:pt modelId="{BABD91F3-26E2-40B9-9ACA-20DD032FBCAD}" type="par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DBEA71B-3CD3-4F37-8527-A39BB40970F2}" type="sib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193AA5F-76D5-4978-8BF6-062ADD8673C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Relative position</a:t>
          </a:r>
        </a:p>
      </dgm:t>
    </dgm:pt>
    <dgm:pt modelId="{0CA13131-A4FA-48E0-8560-F3A42A24D0B0}" type="par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807C6EF-F973-45EE-87B9-5281F7E426A6}" type="sib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073F337-C260-469D-B7A9-294D9BF9DA6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Relative movement</a:t>
          </a:r>
          <a:endParaRPr lang="en-IN" b="1" dirty="0">
            <a:solidFill>
              <a:schemeClr val="bg1"/>
            </a:solidFill>
          </a:endParaRPr>
        </a:p>
      </dgm:t>
    </dgm:pt>
    <dgm:pt modelId="{C3EEA0E9-A9EB-4D74-942F-6BAA23AF2ED1}" type="sib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F818F85-B082-42CF-8B2D-3344993446CB}" type="par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2221670-CF87-423E-B725-6FF737629AC1}" type="pres">
      <dgm:prSet presAssocID="{B59E5A6E-7FD7-41E8-96D1-248ACD0EA3D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8AAC5F5-B6ED-453D-B240-41101431497C}" type="pres">
      <dgm:prSet presAssocID="{E595DD56-ADE8-4EF8-9989-B24A7AB8581F}" presName="hierRoot1" presStyleCnt="0">
        <dgm:presLayoutVars>
          <dgm:hierBranch val="init"/>
        </dgm:presLayoutVars>
      </dgm:prSet>
      <dgm:spPr/>
    </dgm:pt>
    <dgm:pt modelId="{0DEC6749-BFCA-4A40-95F8-5D0BB9F0F00A}" type="pres">
      <dgm:prSet presAssocID="{E595DD56-ADE8-4EF8-9989-B24A7AB8581F}" presName="rootComposite1" presStyleCnt="0"/>
      <dgm:spPr/>
    </dgm:pt>
    <dgm:pt modelId="{0617F4FF-3512-4BA7-9D89-EA873D10FE08}" type="pres">
      <dgm:prSet presAssocID="{E595DD56-ADE8-4EF8-9989-B24A7AB8581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B92BB0-D989-459D-95FD-4827B52737CE}" type="pres">
      <dgm:prSet presAssocID="{E595DD56-ADE8-4EF8-9989-B24A7AB8581F}" presName="topArc1" presStyleLbl="parChTrans1D1" presStyleIdx="0" presStyleCnt="8"/>
      <dgm:spPr/>
    </dgm:pt>
    <dgm:pt modelId="{FC42C1FF-9726-4071-8C92-00F381AE998F}" type="pres">
      <dgm:prSet presAssocID="{E595DD56-ADE8-4EF8-9989-B24A7AB8581F}" presName="bottomArc1" presStyleLbl="parChTrans1D1" presStyleIdx="1" presStyleCnt="8"/>
      <dgm:spPr/>
    </dgm:pt>
    <dgm:pt modelId="{F5376751-099C-4208-9267-7B326467BDB0}" type="pres">
      <dgm:prSet presAssocID="{E595DD56-ADE8-4EF8-9989-B24A7AB8581F}" presName="topConnNode1" presStyleLbl="node1" presStyleIdx="0" presStyleCnt="0"/>
      <dgm:spPr/>
      <dgm:t>
        <a:bodyPr/>
        <a:lstStyle/>
        <a:p>
          <a:endParaRPr lang="en-IN"/>
        </a:p>
      </dgm:t>
    </dgm:pt>
    <dgm:pt modelId="{71DCF59C-615C-4E95-835C-221269033704}" type="pres">
      <dgm:prSet presAssocID="{E595DD56-ADE8-4EF8-9989-B24A7AB8581F}" presName="hierChild2" presStyleCnt="0"/>
      <dgm:spPr/>
    </dgm:pt>
    <dgm:pt modelId="{B053F381-F7D6-4892-A03F-EAC71B72EF96}" type="pres">
      <dgm:prSet presAssocID="{BABD91F3-26E2-40B9-9ACA-20DD032FBCAD}" presName="Name28" presStyleLbl="parChTrans1D2" presStyleIdx="0" presStyleCnt="3"/>
      <dgm:spPr/>
      <dgm:t>
        <a:bodyPr/>
        <a:lstStyle/>
        <a:p>
          <a:endParaRPr lang="en-IN"/>
        </a:p>
      </dgm:t>
    </dgm:pt>
    <dgm:pt modelId="{C0468883-3D99-4A72-8245-5773D26B1F7F}" type="pres">
      <dgm:prSet presAssocID="{CE209D1B-955E-4913-A9AF-D4C50B53A5F4}" presName="hierRoot2" presStyleCnt="0">
        <dgm:presLayoutVars>
          <dgm:hierBranch val="init"/>
        </dgm:presLayoutVars>
      </dgm:prSet>
      <dgm:spPr/>
    </dgm:pt>
    <dgm:pt modelId="{430DF914-14A0-4C84-9FCD-E7F89C05DB03}" type="pres">
      <dgm:prSet presAssocID="{CE209D1B-955E-4913-A9AF-D4C50B53A5F4}" presName="rootComposite2" presStyleCnt="0"/>
      <dgm:spPr/>
    </dgm:pt>
    <dgm:pt modelId="{EAA2B772-5BB7-4006-B68C-35E47B719548}" type="pres">
      <dgm:prSet presAssocID="{CE209D1B-955E-4913-A9AF-D4C50B53A5F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5ECEA8-A6D4-44D1-8531-DB1C95DF1A3C}" type="pres">
      <dgm:prSet presAssocID="{CE209D1B-955E-4913-A9AF-D4C50B53A5F4}" presName="topArc2" presStyleLbl="parChTrans1D1" presStyleIdx="2" presStyleCnt="8"/>
      <dgm:spPr/>
    </dgm:pt>
    <dgm:pt modelId="{EED42AD3-93B2-4388-856B-EA7CE2D7D946}" type="pres">
      <dgm:prSet presAssocID="{CE209D1B-955E-4913-A9AF-D4C50B53A5F4}" presName="bottomArc2" presStyleLbl="parChTrans1D1" presStyleIdx="3" presStyleCnt="8"/>
      <dgm:spPr/>
    </dgm:pt>
    <dgm:pt modelId="{5D9E24F1-CB60-4D3C-B9CC-1780CF64A7B9}" type="pres">
      <dgm:prSet presAssocID="{CE209D1B-955E-4913-A9AF-D4C50B53A5F4}" presName="topConnNode2" presStyleLbl="node2" presStyleIdx="0" presStyleCnt="0"/>
      <dgm:spPr/>
      <dgm:t>
        <a:bodyPr/>
        <a:lstStyle/>
        <a:p>
          <a:endParaRPr lang="en-IN"/>
        </a:p>
      </dgm:t>
    </dgm:pt>
    <dgm:pt modelId="{FB7CAE2D-7BF9-4643-BBF5-A7CE61004CDC}" type="pres">
      <dgm:prSet presAssocID="{CE209D1B-955E-4913-A9AF-D4C50B53A5F4}" presName="hierChild4" presStyleCnt="0"/>
      <dgm:spPr/>
    </dgm:pt>
    <dgm:pt modelId="{ED313514-5B6A-4142-A65B-721C939B3A72}" type="pres">
      <dgm:prSet presAssocID="{CE209D1B-955E-4913-A9AF-D4C50B53A5F4}" presName="hierChild5" presStyleCnt="0"/>
      <dgm:spPr/>
    </dgm:pt>
    <dgm:pt modelId="{B4B4D4E6-1A50-4E9B-97AC-F764276F8C67}" type="pres">
      <dgm:prSet presAssocID="{6F818F85-B082-42CF-8B2D-3344993446CB}" presName="Name28" presStyleLbl="parChTrans1D2" presStyleIdx="1" presStyleCnt="3"/>
      <dgm:spPr/>
      <dgm:t>
        <a:bodyPr/>
        <a:lstStyle/>
        <a:p>
          <a:endParaRPr lang="en-IN"/>
        </a:p>
      </dgm:t>
    </dgm:pt>
    <dgm:pt modelId="{059A95F1-8CDE-4817-BAC1-D6ED5174B170}" type="pres">
      <dgm:prSet presAssocID="{1073F337-C260-469D-B7A9-294D9BF9DA66}" presName="hierRoot2" presStyleCnt="0">
        <dgm:presLayoutVars>
          <dgm:hierBranch val="init"/>
        </dgm:presLayoutVars>
      </dgm:prSet>
      <dgm:spPr/>
    </dgm:pt>
    <dgm:pt modelId="{C8AA0431-FD8D-4A7D-A85A-A89BAB8F6C56}" type="pres">
      <dgm:prSet presAssocID="{1073F337-C260-469D-B7A9-294D9BF9DA66}" presName="rootComposite2" presStyleCnt="0"/>
      <dgm:spPr/>
    </dgm:pt>
    <dgm:pt modelId="{C4E0CBD3-14F6-4552-917D-C6ABC52EE497}" type="pres">
      <dgm:prSet presAssocID="{1073F337-C260-469D-B7A9-294D9BF9DA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1BC1BD-C0C2-4B76-B4A8-1521039009F1}" type="pres">
      <dgm:prSet presAssocID="{1073F337-C260-469D-B7A9-294D9BF9DA66}" presName="topArc2" presStyleLbl="parChTrans1D1" presStyleIdx="4" presStyleCnt="8"/>
      <dgm:spPr/>
    </dgm:pt>
    <dgm:pt modelId="{BA9F7479-36FC-48A9-A72C-9C09C482E67E}" type="pres">
      <dgm:prSet presAssocID="{1073F337-C260-469D-B7A9-294D9BF9DA66}" presName="bottomArc2" presStyleLbl="parChTrans1D1" presStyleIdx="5" presStyleCnt="8"/>
      <dgm:spPr/>
    </dgm:pt>
    <dgm:pt modelId="{E1C58EAB-8DE0-4581-B442-18E32ECAFCB8}" type="pres">
      <dgm:prSet presAssocID="{1073F337-C260-469D-B7A9-294D9BF9DA66}" presName="topConnNode2" presStyleLbl="node2" presStyleIdx="0" presStyleCnt="0"/>
      <dgm:spPr/>
      <dgm:t>
        <a:bodyPr/>
        <a:lstStyle/>
        <a:p>
          <a:endParaRPr lang="en-IN"/>
        </a:p>
      </dgm:t>
    </dgm:pt>
    <dgm:pt modelId="{33865AA2-AC98-4C88-9D3A-0301957FFA17}" type="pres">
      <dgm:prSet presAssocID="{1073F337-C260-469D-B7A9-294D9BF9DA66}" presName="hierChild4" presStyleCnt="0"/>
      <dgm:spPr/>
    </dgm:pt>
    <dgm:pt modelId="{F184489E-A11E-4F1A-AA5B-45D8CB172A3C}" type="pres">
      <dgm:prSet presAssocID="{1073F337-C260-469D-B7A9-294D9BF9DA66}" presName="hierChild5" presStyleCnt="0"/>
      <dgm:spPr/>
    </dgm:pt>
    <dgm:pt modelId="{27511B27-CB9C-4974-98F1-732883077E5F}" type="pres">
      <dgm:prSet presAssocID="{0CA13131-A4FA-48E0-8560-F3A42A24D0B0}" presName="Name28" presStyleLbl="parChTrans1D2" presStyleIdx="2" presStyleCnt="3"/>
      <dgm:spPr/>
      <dgm:t>
        <a:bodyPr/>
        <a:lstStyle/>
        <a:p>
          <a:endParaRPr lang="en-IN"/>
        </a:p>
      </dgm:t>
    </dgm:pt>
    <dgm:pt modelId="{8AACA9AE-E5E3-4C41-B5A9-496C5E67178F}" type="pres">
      <dgm:prSet presAssocID="{D193AA5F-76D5-4978-8BF6-062ADD8673CF}" presName="hierRoot2" presStyleCnt="0">
        <dgm:presLayoutVars>
          <dgm:hierBranch val="init"/>
        </dgm:presLayoutVars>
      </dgm:prSet>
      <dgm:spPr/>
    </dgm:pt>
    <dgm:pt modelId="{DDF7611C-7A82-4E33-B0AA-49A1290BB599}" type="pres">
      <dgm:prSet presAssocID="{D193AA5F-76D5-4978-8BF6-062ADD8673CF}" presName="rootComposite2" presStyleCnt="0"/>
      <dgm:spPr/>
    </dgm:pt>
    <dgm:pt modelId="{DEE12E52-C92D-4425-A9D5-9728DD0EE5AC}" type="pres">
      <dgm:prSet presAssocID="{D193AA5F-76D5-4978-8BF6-062ADD8673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B11D88-0E36-4F6E-AE23-4E095447DEC8}" type="pres">
      <dgm:prSet presAssocID="{D193AA5F-76D5-4978-8BF6-062ADD8673CF}" presName="topArc2" presStyleLbl="parChTrans1D1" presStyleIdx="6" presStyleCnt="8"/>
      <dgm:spPr/>
    </dgm:pt>
    <dgm:pt modelId="{0241E436-AB2C-4DBA-9F08-55963BE8F428}" type="pres">
      <dgm:prSet presAssocID="{D193AA5F-76D5-4978-8BF6-062ADD8673CF}" presName="bottomArc2" presStyleLbl="parChTrans1D1" presStyleIdx="7" presStyleCnt="8"/>
      <dgm:spPr/>
    </dgm:pt>
    <dgm:pt modelId="{0CB69F4A-EFC8-41C3-936E-A08770AD09B4}" type="pres">
      <dgm:prSet presAssocID="{D193AA5F-76D5-4978-8BF6-062ADD8673CF}" presName="topConnNode2" presStyleLbl="node2" presStyleIdx="0" presStyleCnt="0"/>
      <dgm:spPr/>
      <dgm:t>
        <a:bodyPr/>
        <a:lstStyle/>
        <a:p>
          <a:endParaRPr lang="en-IN"/>
        </a:p>
      </dgm:t>
    </dgm:pt>
    <dgm:pt modelId="{D29F6EA7-39CF-42F4-90E3-28932B6C952F}" type="pres">
      <dgm:prSet presAssocID="{D193AA5F-76D5-4978-8BF6-062ADD8673CF}" presName="hierChild4" presStyleCnt="0"/>
      <dgm:spPr/>
    </dgm:pt>
    <dgm:pt modelId="{D89FCB0F-07D1-4E24-8EDD-B93191AACA05}" type="pres">
      <dgm:prSet presAssocID="{D193AA5F-76D5-4978-8BF6-062ADD8673CF}" presName="hierChild5" presStyleCnt="0"/>
      <dgm:spPr/>
    </dgm:pt>
    <dgm:pt modelId="{3F5F72A1-71D1-4147-A3F9-431AEA582DA1}" type="pres">
      <dgm:prSet presAssocID="{E595DD56-ADE8-4EF8-9989-B24A7AB8581F}" presName="hierChild3" presStyleCnt="0"/>
      <dgm:spPr/>
    </dgm:pt>
  </dgm:ptLst>
  <dgm:cxnLst>
    <dgm:cxn modelId="{2D5AB54C-0073-4A44-ADB7-470E69D3B2BF}" srcId="{B59E5A6E-7FD7-41E8-96D1-248ACD0EA3DA}" destId="{E595DD56-ADE8-4EF8-9989-B24A7AB8581F}" srcOrd="0" destOrd="0" parTransId="{AE7DB55D-80DC-4985-8E5B-E18470E99711}" sibTransId="{E8457CAC-21FE-4281-B1EA-7AA62F4503A5}"/>
    <dgm:cxn modelId="{56550376-4198-4399-9C34-E85B680C1E5E}" type="presOf" srcId="{E595DD56-ADE8-4EF8-9989-B24A7AB8581F}" destId="{0617F4FF-3512-4BA7-9D89-EA873D10FE08}" srcOrd="0" destOrd="0" presId="urn:microsoft.com/office/officeart/2008/layout/HalfCircleOrganizationChart"/>
    <dgm:cxn modelId="{124C834D-B869-4156-BA23-DF9F25F6B914}" type="presOf" srcId="{6F818F85-B082-42CF-8B2D-3344993446CB}" destId="{B4B4D4E6-1A50-4E9B-97AC-F764276F8C67}" srcOrd="0" destOrd="0" presId="urn:microsoft.com/office/officeart/2008/layout/HalfCircleOrganizationChart"/>
    <dgm:cxn modelId="{2EF9C7C7-8692-4DF9-B12B-73CE8A04727B}" type="presOf" srcId="{1073F337-C260-469D-B7A9-294D9BF9DA66}" destId="{E1C58EAB-8DE0-4581-B442-18E32ECAFCB8}" srcOrd="1" destOrd="0" presId="urn:microsoft.com/office/officeart/2008/layout/HalfCircleOrganizationChart"/>
    <dgm:cxn modelId="{39033C70-9961-450B-874B-B68239EEE090}" type="presOf" srcId="{B59E5A6E-7FD7-41E8-96D1-248ACD0EA3DA}" destId="{62221670-CF87-423E-B725-6FF737629AC1}" srcOrd="0" destOrd="0" presId="urn:microsoft.com/office/officeart/2008/layout/HalfCircleOrganizationChart"/>
    <dgm:cxn modelId="{A951BC5D-B2DF-422E-B5AF-5DF1C773A86A}" type="presOf" srcId="{0CA13131-A4FA-48E0-8560-F3A42A24D0B0}" destId="{27511B27-CB9C-4974-98F1-732883077E5F}" srcOrd="0" destOrd="0" presId="urn:microsoft.com/office/officeart/2008/layout/HalfCircleOrganizationChart"/>
    <dgm:cxn modelId="{442D6313-4EDB-4357-94E7-142EB448E9C7}" srcId="{E595DD56-ADE8-4EF8-9989-B24A7AB8581F}" destId="{1073F337-C260-469D-B7A9-294D9BF9DA66}" srcOrd="1" destOrd="0" parTransId="{6F818F85-B082-42CF-8B2D-3344993446CB}" sibTransId="{C3EEA0E9-A9EB-4D74-942F-6BAA23AF2ED1}"/>
    <dgm:cxn modelId="{37C08050-45B3-4B0D-AA0C-0DB4B7EF50EE}" type="presOf" srcId="{CE209D1B-955E-4913-A9AF-D4C50B53A5F4}" destId="{5D9E24F1-CB60-4D3C-B9CC-1780CF64A7B9}" srcOrd="1" destOrd="0" presId="urn:microsoft.com/office/officeart/2008/layout/HalfCircleOrganizationChart"/>
    <dgm:cxn modelId="{8B8A067C-9330-45DF-8859-A4A6E82B62BC}" type="presOf" srcId="{CE209D1B-955E-4913-A9AF-D4C50B53A5F4}" destId="{EAA2B772-5BB7-4006-B68C-35E47B719548}" srcOrd="0" destOrd="0" presId="urn:microsoft.com/office/officeart/2008/layout/HalfCircleOrganizationChart"/>
    <dgm:cxn modelId="{03C75E8C-B4C4-4CD2-B26C-5348C9589D26}" srcId="{E595DD56-ADE8-4EF8-9989-B24A7AB8581F}" destId="{D193AA5F-76D5-4978-8BF6-062ADD8673CF}" srcOrd="2" destOrd="0" parTransId="{0CA13131-A4FA-48E0-8560-F3A42A24D0B0}" sibTransId="{0807C6EF-F973-45EE-87B9-5281F7E426A6}"/>
    <dgm:cxn modelId="{436EC7CE-7038-4039-9D17-29CF5F41DA96}" srcId="{E595DD56-ADE8-4EF8-9989-B24A7AB8581F}" destId="{CE209D1B-955E-4913-A9AF-D4C50B53A5F4}" srcOrd="0" destOrd="0" parTransId="{BABD91F3-26E2-40B9-9ACA-20DD032FBCAD}" sibTransId="{CDBEA71B-3CD3-4F37-8527-A39BB40970F2}"/>
    <dgm:cxn modelId="{6875B6BF-8B6A-401A-B491-AAB3E142A99C}" type="presOf" srcId="{E595DD56-ADE8-4EF8-9989-B24A7AB8581F}" destId="{F5376751-099C-4208-9267-7B326467BDB0}" srcOrd="1" destOrd="0" presId="urn:microsoft.com/office/officeart/2008/layout/HalfCircleOrganizationChart"/>
    <dgm:cxn modelId="{136EC98C-E2D1-4146-A048-BB1C072AC4CC}" type="presOf" srcId="{D193AA5F-76D5-4978-8BF6-062ADD8673CF}" destId="{0CB69F4A-EFC8-41C3-936E-A08770AD09B4}" srcOrd="1" destOrd="0" presId="urn:microsoft.com/office/officeart/2008/layout/HalfCircleOrganizationChart"/>
    <dgm:cxn modelId="{FB258B07-77D9-4A73-9911-239529D872A0}" type="presOf" srcId="{D193AA5F-76D5-4978-8BF6-062ADD8673CF}" destId="{DEE12E52-C92D-4425-A9D5-9728DD0EE5AC}" srcOrd="0" destOrd="0" presId="urn:microsoft.com/office/officeart/2008/layout/HalfCircleOrganizationChart"/>
    <dgm:cxn modelId="{8EFDFC2C-EED8-4F18-8F83-2F8B55A9F1E0}" type="presOf" srcId="{1073F337-C260-469D-B7A9-294D9BF9DA66}" destId="{C4E0CBD3-14F6-4552-917D-C6ABC52EE497}" srcOrd="0" destOrd="0" presId="urn:microsoft.com/office/officeart/2008/layout/HalfCircleOrganizationChart"/>
    <dgm:cxn modelId="{4A5F6A15-9D1D-4DAF-BA3E-A543D88E9CAB}" type="presOf" srcId="{BABD91F3-26E2-40B9-9ACA-20DD032FBCAD}" destId="{B053F381-F7D6-4892-A03F-EAC71B72EF96}" srcOrd="0" destOrd="0" presId="urn:microsoft.com/office/officeart/2008/layout/HalfCircleOrganizationChart"/>
    <dgm:cxn modelId="{33433C64-6195-4ED3-B357-07F1D94DD95E}" type="presParOf" srcId="{62221670-CF87-423E-B725-6FF737629AC1}" destId="{48AAC5F5-B6ED-453D-B240-41101431497C}" srcOrd="0" destOrd="0" presId="urn:microsoft.com/office/officeart/2008/layout/HalfCircleOrganizationChart"/>
    <dgm:cxn modelId="{B211A875-4148-424E-A3FA-F8850629345F}" type="presParOf" srcId="{48AAC5F5-B6ED-453D-B240-41101431497C}" destId="{0DEC6749-BFCA-4A40-95F8-5D0BB9F0F00A}" srcOrd="0" destOrd="0" presId="urn:microsoft.com/office/officeart/2008/layout/HalfCircleOrganizationChart"/>
    <dgm:cxn modelId="{F2B5F0FF-2338-40CA-BCB7-306FCA6EA942}" type="presParOf" srcId="{0DEC6749-BFCA-4A40-95F8-5D0BB9F0F00A}" destId="{0617F4FF-3512-4BA7-9D89-EA873D10FE08}" srcOrd="0" destOrd="0" presId="urn:microsoft.com/office/officeart/2008/layout/HalfCircleOrganizationChart"/>
    <dgm:cxn modelId="{673DED5F-32C5-48E6-AC90-7BB1FE41797C}" type="presParOf" srcId="{0DEC6749-BFCA-4A40-95F8-5D0BB9F0F00A}" destId="{F1B92BB0-D989-459D-95FD-4827B52737CE}" srcOrd="1" destOrd="0" presId="urn:microsoft.com/office/officeart/2008/layout/HalfCircleOrganizationChart"/>
    <dgm:cxn modelId="{E6889290-3F9E-44F3-A14C-40634BB5A561}" type="presParOf" srcId="{0DEC6749-BFCA-4A40-95F8-5D0BB9F0F00A}" destId="{FC42C1FF-9726-4071-8C92-00F381AE998F}" srcOrd="2" destOrd="0" presId="urn:microsoft.com/office/officeart/2008/layout/HalfCircleOrganizationChart"/>
    <dgm:cxn modelId="{AAD8391F-13F8-4970-B657-EC7A5BEEBB1F}" type="presParOf" srcId="{0DEC6749-BFCA-4A40-95F8-5D0BB9F0F00A}" destId="{F5376751-099C-4208-9267-7B326467BDB0}" srcOrd="3" destOrd="0" presId="urn:microsoft.com/office/officeart/2008/layout/HalfCircleOrganizationChart"/>
    <dgm:cxn modelId="{DDEE1F35-8557-4200-9215-AD0133E205FA}" type="presParOf" srcId="{48AAC5F5-B6ED-453D-B240-41101431497C}" destId="{71DCF59C-615C-4E95-835C-221269033704}" srcOrd="1" destOrd="0" presId="urn:microsoft.com/office/officeart/2008/layout/HalfCircleOrganizationChart"/>
    <dgm:cxn modelId="{575F62B0-1108-4F9F-9411-E982DF68F050}" type="presParOf" srcId="{71DCF59C-615C-4E95-835C-221269033704}" destId="{B053F381-F7D6-4892-A03F-EAC71B72EF96}" srcOrd="0" destOrd="0" presId="urn:microsoft.com/office/officeart/2008/layout/HalfCircleOrganizationChart"/>
    <dgm:cxn modelId="{A46FA865-BBB5-4463-8B49-1E8FC73A2826}" type="presParOf" srcId="{71DCF59C-615C-4E95-835C-221269033704}" destId="{C0468883-3D99-4A72-8245-5773D26B1F7F}" srcOrd="1" destOrd="0" presId="urn:microsoft.com/office/officeart/2008/layout/HalfCircleOrganizationChart"/>
    <dgm:cxn modelId="{B1230DF4-BF28-4CF3-9822-9B26F1EBE5FC}" type="presParOf" srcId="{C0468883-3D99-4A72-8245-5773D26B1F7F}" destId="{430DF914-14A0-4C84-9FCD-E7F89C05DB03}" srcOrd="0" destOrd="0" presId="urn:microsoft.com/office/officeart/2008/layout/HalfCircleOrganizationChart"/>
    <dgm:cxn modelId="{84B50ACA-992E-41B2-89DF-314F9D29D369}" type="presParOf" srcId="{430DF914-14A0-4C84-9FCD-E7F89C05DB03}" destId="{EAA2B772-5BB7-4006-B68C-35E47B719548}" srcOrd="0" destOrd="0" presId="urn:microsoft.com/office/officeart/2008/layout/HalfCircleOrganizationChart"/>
    <dgm:cxn modelId="{BF626D56-7383-419A-B9A9-814D8869C418}" type="presParOf" srcId="{430DF914-14A0-4C84-9FCD-E7F89C05DB03}" destId="{9E5ECEA8-A6D4-44D1-8531-DB1C95DF1A3C}" srcOrd="1" destOrd="0" presId="urn:microsoft.com/office/officeart/2008/layout/HalfCircleOrganizationChart"/>
    <dgm:cxn modelId="{16A877CB-C054-4698-922B-20004E3A6385}" type="presParOf" srcId="{430DF914-14A0-4C84-9FCD-E7F89C05DB03}" destId="{EED42AD3-93B2-4388-856B-EA7CE2D7D946}" srcOrd="2" destOrd="0" presId="urn:microsoft.com/office/officeart/2008/layout/HalfCircleOrganizationChart"/>
    <dgm:cxn modelId="{1486389C-5F09-4769-B337-FD1995FD4208}" type="presParOf" srcId="{430DF914-14A0-4C84-9FCD-E7F89C05DB03}" destId="{5D9E24F1-CB60-4D3C-B9CC-1780CF64A7B9}" srcOrd="3" destOrd="0" presId="urn:microsoft.com/office/officeart/2008/layout/HalfCircleOrganizationChart"/>
    <dgm:cxn modelId="{22D404D1-070A-4FE5-BE02-27342BAA5688}" type="presParOf" srcId="{C0468883-3D99-4A72-8245-5773D26B1F7F}" destId="{FB7CAE2D-7BF9-4643-BBF5-A7CE61004CDC}" srcOrd="1" destOrd="0" presId="urn:microsoft.com/office/officeart/2008/layout/HalfCircleOrganizationChart"/>
    <dgm:cxn modelId="{ABD3FB2A-2870-4CB2-8EF1-8A60040C2DCF}" type="presParOf" srcId="{C0468883-3D99-4A72-8245-5773D26B1F7F}" destId="{ED313514-5B6A-4142-A65B-721C939B3A72}" srcOrd="2" destOrd="0" presId="urn:microsoft.com/office/officeart/2008/layout/HalfCircleOrganizationChart"/>
    <dgm:cxn modelId="{E762A607-3A81-409B-94AF-326BAAC77746}" type="presParOf" srcId="{71DCF59C-615C-4E95-835C-221269033704}" destId="{B4B4D4E6-1A50-4E9B-97AC-F764276F8C67}" srcOrd="2" destOrd="0" presId="urn:microsoft.com/office/officeart/2008/layout/HalfCircleOrganizationChart"/>
    <dgm:cxn modelId="{5AC32479-30BA-4B77-B64F-2779A7A4C899}" type="presParOf" srcId="{71DCF59C-615C-4E95-835C-221269033704}" destId="{059A95F1-8CDE-4817-BAC1-D6ED5174B170}" srcOrd="3" destOrd="0" presId="urn:microsoft.com/office/officeart/2008/layout/HalfCircleOrganizationChart"/>
    <dgm:cxn modelId="{5DE3163A-C6C7-4B57-83A9-7907495486B2}" type="presParOf" srcId="{059A95F1-8CDE-4817-BAC1-D6ED5174B170}" destId="{C8AA0431-FD8D-4A7D-A85A-A89BAB8F6C56}" srcOrd="0" destOrd="0" presId="urn:microsoft.com/office/officeart/2008/layout/HalfCircleOrganizationChart"/>
    <dgm:cxn modelId="{E4BBC977-CE4D-41F7-86A9-9283E9DDA97E}" type="presParOf" srcId="{C8AA0431-FD8D-4A7D-A85A-A89BAB8F6C56}" destId="{C4E0CBD3-14F6-4552-917D-C6ABC52EE497}" srcOrd="0" destOrd="0" presId="urn:microsoft.com/office/officeart/2008/layout/HalfCircleOrganizationChart"/>
    <dgm:cxn modelId="{9DC1A968-D716-4082-BAF7-F853E851D46C}" type="presParOf" srcId="{C8AA0431-FD8D-4A7D-A85A-A89BAB8F6C56}" destId="{FC1BC1BD-C0C2-4B76-B4A8-1521039009F1}" srcOrd="1" destOrd="0" presId="urn:microsoft.com/office/officeart/2008/layout/HalfCircleOrganizationChart"/>
    <dgm:cxn modelId="{C3A11B26-123F-452D-A71F-E9C1AEEDE99A}" type="presParOf" srcId="{C8AA0431-FD8D-4A7D-A85A-A89BAB8F6C56}" destId="{BA9F7479-36FC-48A9-A72C-9C09C482E67E}" srcOrd="2" destOrd="0" presId="urn:microsoft.com/office/officeart/2008/layout/HalfCircleOrganizationChart"/>
    <dgm:cxn modelId="{6DB23EFA-5407-4AE8-9B95-05ADE9B3C7C8}" type="presParOf" srcId="{C8AA0431-FD8D-4A7D-A85A-A89BAB8F6C56}" destId="{E1C58EAB-8DE0-4581-B442-18E32ECAFCB8}" srcOrd="3" destOrd="0" presId="urn:microsoft.com/office/officeart/2008/layout/HalfCircleOrganizationChart"/>
    <dgm:cxn modelId="{285ECD9E-C9A5-49FA-B7AC-8B106E701E41}" type="presParOf" srcId="{059A95F1-8CDE-4817-BAC1-D6ED5174B170}" destId="{33865AA2-AC98-4C88-9D3A-0301957FFA17}" srcOrd="1" destOrd="0" presId="urn:microsoft.com/office/officeart/2008/layout/HalfCircleOrganizationChart"/>
    <dgm:cxn modelId="{B223D07B-304D-40BA-87EE-5C37E6408FC9}" type="presParOf" srcId="{059A95F1-8CDE-4817-BAC1-D6ED5174B170}" destId="{F184489E-A11E-4F1A-AA5B-45D8CB172A3C}" srcOrd="2" destOrd="0" presId="urn:microsoft.com/office/officeart/2008/layout/HalfCircleOrganizationChart"/>
    <dgm:cxn modelId="{CADF6B99-CBCC-4CFB-AA49-C1B07F3B35AA}" type="presParOf" srcId="{71DCF59C-615C-4E95-835C-221269033704}" destId="{27511B27-CB9C-4974-98F1-732883077E5F}" srcOrd="4" destOrd="0" presId="urn:microsoft.com/office/officeart/2008/layout/HalfCircleOrganizationChart"/>
    <dgm:cxn modelId="{58865C66-9262-4B36-9295-1565F94A315F}" type="presParOf" srcId="{71DCF59C-615C-4E95-835C-221269033704}" destId="{8AACA9AE-E5E3-4C41-B5A9-496C5E67178F}" srcOrd="5" destOrd="0" presId="urn:microsoft.com/office/officeart/2008/layout/HalfCircleOrganizationChart"/>
    <dgm:cxn modelId="{ABD9BE53-53DA-4BA9-9426-89F88D7B06F3}" type="presParOf" srcId="{8AACA9AE-E5E3-4C41-B5A9-496C5E67178F}" destId="{DDF7611C-7A82-4E33-B0AA-49A1290BB599}" srcOrd="0" destOrd="0" presId="urn:microsoft.com/office/officeart/2008/layout/HalfCircleOrganizationChart"/>
    <dgm:cxn modelId="{7C0F3D40-4E91-4D69-AA09-7E3954427057}" type="presParOf" srcId="{DDF7611C-7A82-4E33-B0AA-49A1290BB599}" destId="{DEE12E52-C92D-4425-A9D5-9728DD0EE5AC}" srcOrd="0" destOrd="0" presId="urn:microsoft.com/office/officeart/2008/layout/HalfCircleOrganizationChart"/>
    <dgm:cxn modelId="{E61C00F0-84FB-4567-9C71-F23434756036}" type="presParOf" srcId="{DDF7611C-7A82-4E33-B0AA-49A1290BB599}" destId="{27B11D88-0E36-4F6E-AE23-4E095447DEC8}" srcOrd="1" destOrd="0" presId="urn:microsoft.com/office/officeart/2008/layout/HalfCircleOrganizationChart"/>
    <dgm:cxn modelId="{EAA4291F-4DBB-4645-8FA2-F1EB81A8B801}" type="presParOf" srcId="{DDF7611C-7A82-4E33-B0AA-49A1290BB599}" destId="{0241E436-AB2C-4DBA-9F08-55963BE8F428}" srcOrd="2" destOrd="0" presId="urn:microsoft.com/office/officeart/2008/layout/HalfCircleOrganizationChart"/>
    <dgm:cxn modelId="{E532BD87-590A-40B5-BBCC-B5643DFD2D4C}" type="presParOf" srcId="{DDF7611C-7A82-4E33-B0AA-49A1290BB599}" destId="{0CB69F4A-EFC8-41C3-936E-A08770AD09B4}" srcOrd="3" destOrd="0" presId="urn:microsoft.com/office/officeart/2008/layout/HalfCircleOrganizationChart"/>
    <dgm:cxn modelId="{EBE7919E-4CAB-46AF-A01F-EC886E5CB179}" type="presParOf" srcId="{8AACA9AE-E5E3-4C41-B5A9-496C5E67178F}" destId="{D29F6EA7-39CF-42F4-90E3-28932B6C952F}" srcOrd="1" destOrd="0" presId="urn:microsoft.com/office/officeart/2008/layout/HalfCircleOrganizationChart"/>
    <dgm:cxn modelId="{EAFAED32-B8D7-4DD5-9B58-12E1402A18B3}" type="presParOf" srcId="{8AACA9AE-E5E3-4C41-B5A9-496C5E67178F}" destId="{D89FCB0F-07D1-4E24-8EDD-B93191AACA05}" srcOrd="2" destOrd="0" presId="urn:microsoft.com/office/officeart/2008/layout/HalfCircleOrganizationChart"/>
    <dgm:cxn modelId="{C5846058-EAAF-4E41-A7AB-228D7C991060}" type="presParOf" srcId="{48AAC5F5-B6ED-453D-B240-41101431497C}" destId="{3F5F72A1-71D1-4147-A3F9-431AEA582DA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9F7810-9210-4225-8758-5C29E9B8367F}" type="doc">
      <dgm:prSet loTypeId="urn:microsoft.com/office/officeart/2005/8/layout/hList6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FBDA570-618D-4AD0-9485-3E0173688C7C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Across</a:t>
          </a:r>
        </a:p>
        <a:p>
          <a:r>
            <a:rPr lang="en-GB" dirty="0" smtClean="0">
              <a:solidFill>
                <a:schemeClr val="bg1"/>
              </a:solidFill>
            </a:rPr>
            <a:t>From one side to the other</a:t>
          </a:r>
        </a:p>
        <a:p>
          <a:r>
            <a:rPr lang="en-GB" dirty="0" smtClean="0">
              <a:solidFill>
                <a:schemeClr val="bg1"/>
              </a:solidFill>
            </a:rPr>
            <a:t>We walked </a:t>
          </a:r>
          <a:r>
            <a:rPr lang="en-GB" b="1" dirty="0" smtClean="0">
              <a:solidFill>
                <a:schemeClr val="bg1"/>
              </a:solidFill>
            </a:rPr>
            <a:t>across</a:t>
          </a:r>
          <a:r>
            <a:rPr lang="en-GB" dirty="0" smtClean="0">
              <a:solidFill>
                <a:schemeClr val="bg1"/>
              </a:solidFill>
            </a:rPr>
            <a:t> the field.</a:t>
          </a:r>
          <a:endParaRPr lang="en-IN" dirty="0">
            <a:solidFill>
              <a:schemeClr val="bg1"/>
            </a:solidFill>
          </a:endParaRPr>
        </a:p>
      </dgm:t>
    </dgm:pt>
    <dgm:pt modelId="{0C8A65F7-9561-4151-9F16-579145C5147E}" type="parTrans" cxnId="{82E37CBA-20DA-4A4D-9111-915714E2ABA0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3CB8510D-FF54-4B07-AA87-8949F4FDCC1D}" type="sibTrans" cxnId="{82E37CBA-20DA-4A4D-9111-915714E2ABA0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FD57A6CB-F6CC-4896-A81C-DE0C60B290D6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Through</a:t>
          </a:r>
        </a:p>
        <a:p>
          <a:r>
            <a:rPr lang="en-GB" dirty="0" smtClean="0">
              <a:solidFill>
                <a:schemeClr val="bg1"/>
              </a:solidFill>
            </a:rPr>
            <a:t>Across; from end to end of something</a:t>
          </a:r>
        </a:p>
        <a:p>
          <a:r>
            <a:rPr lang="en-GB" dirty="0" smtClean="0">
              <a:solidFill>
                <a:schemeClr val="bg1"/>
              </a:solidFill>
            </a:rPr>
            <a:t>The main road </a:t>
          </a:r>
          <a:r>
            <a:rPr lang="en-GB" b="1" dirty="0" smtClean="0">
              <a:solidFill>
                <a:schemeClr val="bg1"/>
              </a:solidFill>
            </a:rPr>
            <a:t>through</a:t>
          </a:r>
          <a:r>
            <a:rPr lang="en-GB" dirty="0" smtClean="0">
              <a:solidFill>
                <a:schemeClr val="bg1"/>
              </a:solidFill>
            </a:rPr>
            <a:t> town</a:t>
          </a:r>
          <a:endParaRPr lang="en-IN" dirty="0">
            <a:solidFill>
              <a:schemeClr val="bg1"/>
            </a:solidFill>
          </a:endParaRPr>
        </a:p>
      </dgm:t>
    </dgm:pt>
    <dgm:pt modelId="{F3D2E378-CFB8-4A39-A08A-111CE8439876}" type="parTrans" cxnId="{5035E8B0-E969-4ADD-8BB5-710C609D3B43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BC4F0ACD-B282-426C-B0DC-26822E60CD10}" type="sibTrans" cxnId="{5035E8B0-E969-4ADD-8BB5-710C609D3B43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95027770-1167-4517-8C57-6DA8E9FC14DA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Out of</a:t>
          </a:r>
        </a:p>
        <a:p>
          <a:r>
            <a:rPr lang="en-GB" dirty="0" smtClean="0">
              <a:solidFill>
                <a:schemeClr val="bg1"/>
              </a:solidFill>
            </a:rPr>
            <a:t>To the outside of something</a:t>
          </a:r>
        </a:p>
        <a:p>
          <a:r>
            <a:rPr lang="en-GB" dirty="0" smtClean="0">
              <a:solidFill>
                <a:schemeClr val="bg1"/>
              </a:solidFill>
            </a:rPr>
            <a:t>She went </a:t>
          </a:r>
          <a:r>
            <a:rPr lang="en-GB" b="1" dirty="0" smtClean="0">
              <a:solidFill>
                <a:schemeClr val="bg1"/>
              </a:solidFill>
            </a:rPr>
            <a:t>out of</a:t>
          </a:r>
          <a:r>
            <a:rPr lang="en-GB" dirty="0" smtClean="0">
              <a:solidFill>
                <a:schemeClr val="bg1"/>
              </a:solidFill>
            </a:rPr>
            <a:t> the room.</a:t>
          </a:r>
          <a:endParaRPr lang="en-IN" dirty="0">
            <a:solidFill>
              <a:schemeClr val="bg1"/>
            </a:solidFill>
          </a:endParaRPr>
        </a:p>
      </dgm:t>
    </dgm:pt>
    <dgm:pt modelId="{6CD655FE-0B6D-47E9-8545-D91A0A6EC725}" type="parTrans" cxnId="{34F65F27-500A-4933-B85F-C4C20E313AFA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BE1F25B3-9313-41F7-98C6-694B32F2A02E}" type="sibTrans" cxnId="{34F65F27-500A-4933-B85F-C4C20E313AFA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7243F4BB-9087-414E-AD28-91A437D26941}" type="pres">
      <dgm:prSet presAssocID="{7E9F7810-9210-4225-8758-5C29E9B836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06D7846-3E2B-4A90-890C-B7C60B18E0B7}" type="pres">
      <dgm:prSet presAssocID="{8FBDA570-618D-4AD0-9485-3E0173688C7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C2C33B-311C-43C5-A658-5574A1ECE624}" type="pres">
      <dgm:prSet presAssocID="{3CB8510D-FF54-4B07-AA87-8949F4FDCC1D}" presName="sibTrans" presStyleCnt="0"/>
      <dgm:spPr/>
    </dgm:pt>
    <dgm:pt modelId="{CE98FB92-27FD-4C08-83AF-417E47BFAD7D}" type="pres">
      <dgm:prSet presAssocID="{FD57A6CB-F6CC-4896-A81C-DE0C60B290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8B2B6F-93F6-4CD4-A858-D3BA00D1EB76}" type="pres">
      <dgm:prSet presAssocID="{BC4F0ACD-B282-426C-B0DC-26822E60CD10}" presName="sibTrans" presStyleCnt="0"/>
      <dgm:spPr/>
    </dgm:pt>
    <dgm:pt modelId="{71CEDBF4-941F-44B9-B383-19503A57E77B}" type="pres">
      <dgm:prSet presAssocID="{95027770-1167-4517-8C57-6DA8E9FC14D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980A34D-D65D-416B-B10E-2261E047DB81}" type="presOf" srcId="{7E9F7810-9210-4225-8758-5C29E9B8367F}" destId="{7243F4BB-9087-414E-AD28-91A437D26941}" srcOrd="0" destOrd="0" presId="urn:microsoft.com/office/officeart/2005/8/layout/hList6"/>
    <dgm:cxn modelId="{34F5B1B3-F092-4FEE-A3CD-375695A3AF31}" type="presOf" srcId="{FD57A6CB-F6CC-4896-A81C-DE0C60B290D6}" destId="{CE98FB92-27FD-4C08-83AF-417E47BFAD7D}" srcOrd="0" destOrd="0" presId="urn:microsoft.com/office/officeart/2005/8/layout/hList6"/>
    <dgm:cxn modelId="{5035E8B0-E969-4ADD-8BB5-710C609D3B43}" srcId="{7E9F7810-9210-4225-8758-5C29E9B8367F}" destId="{FD57A6CB-F6CC-4896-A81C-DE0C60B290D6}" srcOrd="1" destOrd="0" parTransId="{F3D2E378-CFB8-4A39-A08A-111CE8439876}" sibTransId="{BC4F0ACD-B282-426C-B0DC-26822E60CD10}"/>
    <dgm:cxn modelId="{8BBB98DB-7CBB-4BF1-943C-65F0712108C2}" type="presOf" srcId="{8FBDA570-618D-4AD0-9485-3E0173688C7C}" destId="{F06D7846-3E2B-4A90-890C-B7C60B18E0B7}" srcOrd="0" destOrd="0" presId="urn:microsoft.com/office/officeart/2005/8/layout/hList6"/>
    <dgm:cxn modelId="{34F65F27-500A-4933-B85F-C4C20E313AFA}" srcId="{7E9F7810-9210-4225-8758-5C29E9B8367F}" destId="{95027770-1167-4517-8C57-6DA8E9FC14DA}" srcOrd="2" destOrd="0" parTransId="{6CD655FE-0B6D-47E9-8545-D91A0A6EC725}" sibTransId="{BE1F25B3-9313-41F7-98C6-694B32F2A02E}"/>
    <dgm:cxn modelId="{862CE253-20E1-4DB4-9C39-E2FF11F0E2C9}" type="presOf" srcId="{95027770-1167-4517-8C57-6DA8E9FC14DA}" destId="{71CEDBF4-941F-44B9-B383-19503A57E77B}" srcOrd="0" destOrd="0" presId="urn:microsoft.com/office/officeart/2005/8/layout/hList6"/>
    <dgm:cxn modelId="{82E37CBA-20DA-4A4D-9111-915714E2ABA0}" srcId="{7E9F7810-9210-4225-8758-5C29E9B8367F}" destId="{8FBDA570-618D-4AD0-9485-3E0173688C7C}" srcOrd="0" destOrd="0" parTransId="{0C8A65F7-9561-4151-9F16-579145C5147E}" sibTransId="{3CB8510D-FF54-4B07-AA87-8949F4FDCC1D}"/>
    <dgm:cxn modelId="{AEAFBB82-5B78-4617-905D-9528A90104BB}" type="presParOf" srcId="{7243F4BB-9087-414E-AD28-91A437D26941}" destId="{F06D7846-3E2B-4A90-890C-B7C60B18E0B7}" srcOrd="0" destOrd="0" presId="urn:microsoft.com/office/officeart/2005/8/layout/hList6"/>
    <dgm:cxn modelId="{8337F9BD-2EF2-4537-9F1B-11124E35F75D}" type="presParOf" srcId="{7243F4BB-9087-414E-AD28-91A437D26941}" destId="{2CC2C33B-311C-43C5-A658-5574A1ECE624}" srcOrd="1" destOrd="0" presId="urn:microsoft.com/office/officeart/2005/8/layout/hList6"/>
    <dgm:cxn modelId="{B405D834-07E6-4BBF-89D1-6342A009D974}" type="presParOf" srcId="{7243F4BB-9087-414E-AD28-91A437D26941}" destId="{CE98FB92-27FD-4C08-83AF-417E47BFAD7D}" srcOrd="2" destOrd="0" presId="urn:microsoft.com/office/officeart/2005/8/layout/hList6"/>
    <dgm:cxn modelId="{D6D550C4-8B8F-4BF6-A1EC-54843737EF9B}" type="presParOf" srcId="{7243F4BB-9087-414E-AD28-91A437D26941}" destId="{C08B2B6F-93F6-4CD4-A858-D3BA00D1EB76}" srcOrd="3" destOrd="0" presId="urn:microsoft.com/office/officeart/2005/8/layout/hList6"/>
    <dgm:cxn modelId="{72A2B0AE-D3EF-4E90-998F-44998A310927}" type="presParOf" srcId="{7243F4BB-9087-414E-AD28-91A437D26941}" destId="{71CEDBF4-941F-44B9-B383-19503A57E77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9F7810-9210-4225-8758-5C29E9B8367F}" type="doc">
      <dgm:prSet loTypeId="urn:microsoft.com/office/officeart/2005/8/layout/hList6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FBDA570-618D-4AD0-9485-3E0173688C7C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Take off (plane)</a:t>
          </a:r>
          <a:endParaRPr lang="en-IN" dirty="0">
            <a:solidFill>
              <a:schemeClr val="bg1"/>
            </a:solidFill>
          </a:endParaRPr>
        </a:p>
      </dgm:t>
    </dgm:pt>
    <dgm:pt modelId="{0C8A65F7-9561-4151-9F16-579145C5147E}" type="parTrans" cxnId="{82E37CBA-20DA-4A4D-9111-915714E2ABA0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3CB8510D-FF54-4B07-AA87-8949F4FDCC1D}" type="sibTrans" cxnId="{82E37CBA-20DA-4A4D-9111-915714E2ABA0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52EA71E4-A7ED-4AEA-AB9A-3E125DB9D51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Take over (gain control)</a:t>
          </a:r>
          <a:endParaRPr lang="en-IN" dirty="0">
            <a:solidFill>
              <a:schemeClr val="bg1"/>
            </a:solidFill>
          </a:endParaRPr>
        </a:p>
      </dgm:t>
    </dgm:pt>
    <dgm:pt modelId="{0C96918C-4B63-4FCB-9890-D81534D0503F}" type="parTrans" cxnId="{7265C6F3-1BA1-45C3-87F5-B5AB14405DDA}">
      <dgm:prSet/>
      <dgm:spPr/>
      <dgm:t>
        <a:bodyPr/>
        <a:lstStyle/>
        <a:p>
          <a:endParaRPr lang="en-IN"/>
        </a:p>
      </dgm:t>
    </dgm:pt>
    <dgm:pt modelId="{0D7C622B-2E73-4F73-AA78-9EC2ADF83D2A}" type="sibTrans" cxnId="{7265C6F3-1BA1-45C3-87F5-B5AB14405DDA}">
      <dgm:prSet/>
      <dgm:spPr/>
      <dgm:t>
        <a:bodyPr/>
        <a:lstStyle/>
        <a:p>
          <a:endParaRPr lang="en-IN"/>
        </a:p>
      </dgm:t>
    </dgm:pt>
    <dgm:pt modelId="{AB39896D-EF81-49EB-B4EC-6EC1FBE7445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Take out (to remove)</a:t>
          </a:r>
          <a:endParaRPr lang="en-IN" dirty="0">
            <a:solidFill>
              <a:schemeClr val="bg1"/>
            </a:solidFill>
          </a:endParaRPr>
        </a:p>
      </dgm:t>
    </dgm:pt>
    <dgm:pt modelId="{09AA0C34-02FC-461E-A1A9-C5019A7C0ED1}" type="parTrans" cxnId="{2DCF8589-FB8A-4C0F-9328-7F5CEBF0C6F0}">
      <dgm:prSet/>
      <dgm:spPr/>
      <dgm:t>
        <a:bodyPr/>
        <a:lstStyle/>
        <a:p>
          <a:endParaRPr lang="en-IN"/>
        </a:p>
      </dgm:t>
    </dgm:pt>
    <dgm:pt modelId="{49487530-6F40-4300-9C54-7BB519BC6CA7}" type="sibTrans" cxnId="{2DCF8589-FB8A-4C0F-9328-7F5CEBF0C6F0}">
      <dgm:prSet/>
      <dgm:spPr/>
      <dgm:t>
        <a:bodyPr/>
        <a:lstStyle/>
        <a:p>
          <a:endParaRPr lang="en-IN"/>
        </a:p>
      </dgm:t>
    </dgm:pt>
    <dgm:pt modelId="{3ADBF2CA-2892-4A37-93B4-D9AC62430BD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Take after (resemble)</a:t>
          </a:r>
          <a:endParaRPr lang="en-IN" dirty="0">
            <a:solidFill>
              <a:schemeClr val="bg1"/>
            </a:solidFill>
          </a:endParaRPr>
        </a:p>
      </dgm:t>
    </dgm:pt>
    <dgm:pt modelId="{D7A449D7-C5EF-4E75-9B06-22763FC4B260}" type="parTrans" cxnId="{C5017B8B-2FAA-4A99-960F-9153066DCDC5}">
      <dgm:prSet/>
      <dgm:spPr/>
      <dgm:t>
        <a:bodyPr/>
        <a:lstStyle/>
        <a:p>
          <a:endParaRPr lang="en-IN"/>
        </a:p>
      </dgm:t>
    </dgm:pt>
    <dgm:pt modelId="{F0D2ACCE-FDA4-40E1-8CE4-14FB5DA7E143}" type="sibTrans" cxnId="{C5017B8B-2FAA-4A99-960F-9153066DCDC5}">
      <dgm:prSet/>
      <dgm:spPr/>
      <dgm:t>
        <a:bodyPr/>
        <a:lstStyle/>
        <a:p>
          <a:endParaRPr lang="en-IN"/>
        </a:p>
      </dgm:t>
    </dgm:pt>
    <dgm:pt modelId="{74240621-134D-4718-80E1-E06B583525C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Take on (work)</a:t>
          </a:r>
          <a:endParaRPr lang="en-IN" dirty="0">
            <a:solidFill>
              <a:schemeClr val="bg1"/>
            </a:solidFill>
          </a:endParaRPr>
        </a:p>
      </dgm:t>
    </dgm:pt>
    <dgm:pt modelId="{A1ED2E90-766D-4A7F-AC79-61042BCC9084}" type="parTrans" cxnId="{8FFAAB9E-691F-4BE7-948F-AB840C3E457B}">
      <dgm:prSet/>
      <dgm:spPr/>
      <dgm:t>
        <a:bodyPr/>
        <a:lstStyle/>
        <a:p>
          <a:endParaRPr lang="en-IN"/>
        </a:p>
      </dgm:t>
    </dgm:pt>
    <dgm:pt modelId="{DC80050E-0BF3-4DD4-87F8-F5221E4A7412}" type="sibTrans" cxnId="{8FFAAB9E-691F-4BE7-948F-AB840C3E457B}">
      <dgm:prSet/>
      <dgm:spPr/>
      <dgm:t>
        <a:bodyPr/>
        <a:lstStyle/>
        <a:p>
          <a:endParaRPr lang="en-IN"/>
        </a:p>
      </dgm:t>
    </dgm:pt>
    <dgm:pt modelId="{FF001D33-ACBA-4136-8BE4-19EC9D14D2D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Take up (hobby)</a:t>
          </a:r>
          <a:endParaRPr lang="en-IN" dirty="0">
            <a:solidFill>
              <a:schemeClr val="bg1"/>
            </a:solidFill>
          </a:endParaRPr>
        </a:p>
      </dgm:t>
    </dgm:pt>
    <dgm:pt modelId="{D7EB6B01-FC10-4FDA-BF80-79A8A6F53867}" type="parTrans" cxnId="{8C1CEBED-A4DF-4EE3-8D30-3986DD628D4B}">
      <dgm:prSet/>
      <dgm:spPr/>
      <dgm:t>
        <a:bodyPr/>
        <a:lstStyle/>
        <a:p>
          <a:endParaRPr lang="en-IN"/>
        </a:p>
      </dgm:t>
    </dgm:pt>
    <dgm:pt modelId="{656D25EF-55E2-4C10-AD1A-6A75FF694A0B}" type="sibTrans" cxnId="{8C1CEBED-A4DF-4EE3-8D30-3986DD628D4B}">
      <dgm:prSet/>
      <dgm:spPr/>
      <dgm:t>
        <a:bodyPr/>
        <a:lstStyle/>
        <a:p>
          <a:endParaRPr lang="en-IN"/>
        </a:p>
      </dgm:t>
    </dgm:pt>
    <dgm:pt modelId="{7243F4BB-9087-414E-AD28-91A437D26941}" type="pres">
      <dgm:prSet presAssocID="{7E9F7810-9210-4225-8758-5C29E9B836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06D7846-3E2B-4A90-890C-B7C60B18E0B7}" type="pres">
      <dgm:prSet presAssocID="{8FBDA570-618D-4AD0-9485-3E0173688C7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C2C33B-311C-43C5-A658-5574A1ECE624}" type="pres">
      <dgm:prSet presAssocID="{3CB8510D-FF54-4B07-AA87-8949F4FDCC1D}" presName="sibTrans" presStyleCnt="0"/>
      <dgm:spPr/>
    </dgm:pt>
    <dgm:pt modelId="{BD24B20A-6AFD-4004-BBC8-C7BD1B38078A}" type="pres">
      <dgm:prSet presAssocID="{52EA71E4-A7ED-4AEA-AB9A-3E125DB9D51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88641A-2212-4D7E-90A0-8D1FDC6472A4}" type="pres">
      <dgm:prSet presAssocID="{0D7C622B-2E73-4F73-AA78-9EC2ADF83D2A}" presName="sibTrans" presStyleCnt="0"/>
      <dgm:spPr/>
    </dgm:pt>
    <dgm:pt modelId="{D38D5CF2-56DA-4C23-BA99-F25F20FE40CC}" type="pres">
      <dgm:prSet presAssocID="{AB39896D-EF81-49EB-B4EC-6EC1FBE7445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68B266-70BE-41A2-BC2E-96B17F6D100E}" type="pres">
      <dgm:prSet presAssocID="{49487530-6F40-4300-9C54-7BB519BC6CA7}" presName="sibTrans" presStyleCnt="0"/>
      <dgm:spPr/>
    </dgm:pt>
    <dgm:pt modelId="{10F58C86-87CE-495C-92E4-8811110B800F}" type="pres">
      <dgm:prSet presAssocID="{3ADBF2CA-2892-4A37-93B4-D9AC62430B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BF3496-D43E-4B13-B7B4-8253C231C02D}" type="pres">
      <dgm:prSet presAssocID="{F0D2ACCE-FDA4-40E1-8CE4-14FB5DA7E143}" presName="sibTrans" presStyleCnt="0"/>
      <dgm:spPr/>
    </dgm:pt>
    <dgm:pt modelId="{0678AD6A-1F03-4B07-B8AE-3F03CE0A7B93}" type="pres">
      <dgm:prSet presAssocID="{74240621-134D-4718-80E1-E06B583525C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D01820-ADFB-4B5A-99DB-E5DE1714A96E}" type="pres">
      <dgm:prSet presAssocID="{DC80050E-0BF3-4DD4-87F8-F5221E4A7412}" presName="sibTrans" presStyleCnt="0"/>
      <dgm:spPr/>
    </dgm:pt>
    <dgm:pt modelId="{B92C0785-B792-4093-95A7-7BCA518CA70E}" type="pres">
      <dgm:prSet presAssocID="{FF001D33-ACBA-4136-8BE4-19EC9D14D2D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A4F0AD0-6429-48AF-835B-C198E5B1DAEF}" type="presOf" srcId="{52EA71E4-A7ED-4AEA-AB9A-3E125DB9D512}" destId="{BD24B20A-6AFD-4004-BBC8-C7BD1B38078A}" srcOrd="0" destOrd="0" presId="urn:microsoft.com/office/officeart/2005/8/layout/hList6"/>
    <dgm:cxn modelId="{8C1CEBED-A4DF-4EE3-8D30-3986DD628D4B}" srcId="{7E9F7810-9210-4225-8758-5C29E9B8367F}" destId="{FF001D33-ACBA-4136-8BE4-19EC9D14D2D5}" srcOrd="5" destOrd="0" parTransId="{D7EB6B01-FC10-4FDA-BF80-79A8A6F53867}" sibTransId="{656D25EF-55E2-4C10-AD1A-6A75FF694A0B}"/>
    <dgm:cxn modelId="{BC5F2A60-5143-4270-86F2-C0D9A4E79776}" type="presOf" srcId="{AB39896D-EF81-49EB-B4EC-6EC1FBE7445D}" destId="{D38D5CF2-56DA-4C23-BA99-F25F20FE40CC}" srcOrd="0" destOrd="0" presId="urn:microsoft.com/office/officeart/2005/8/layout/hList6"/>
    <dgm:cxn modelId="{99A7A3F6-6A4B-4C62-B40F-D316556F6A4C}" type="presOf" srcId="{FF001D33-ACBA-4136-8BE4-19EC9D14D2D5}" destId="{B92C0785-B792-4093-95A7-7BCA518CA70E}" srcOrd="0" destOrd="0" presId="urn:microsoft.com/office/officeart/2005/8/layout/hList6"/>
    <dgm:cxn modelId="{FFEA46E2-CF3A-4609-9E2C-48DB592A30BC}" type="presOf" srcId="{3ADBF2CA-2892-4A37-93B4-D9AC62430BD7}" destId="{10F58C86-87CE-495C-92E4-8811110B800F}" srcOrd="0" destOrd="0" presId="urn:microsoft.com/office/officeart/2005/8/layout/hList6"/>
    <dgm:cxn modelId="{8FFAAB9E-691F-4BE7-948F-AB840C3E457B}" srcId="{7E9F7810-9210-4225-8758-5C29E9B8367F}" destId="{74240621-134D-4718-80E1-E06B583525C6}" srcOrd="4" destOrd="0" parTransId="{A1ED2E90-766D-4A7F-AC79-61042BCC9084}" sibTransId="{DC80050E-0BF3-4DD4-87F8-F5221E4A7412}"/>
    <dgm:cxn modelId="{82E37CBA-20DA-4A4D-9111-915714E2ABA0}" srcId="{7E9F7810-9210-4225-8758-5C29E9B8367F}" destId="{8FBDA570-618D-4AD0-9485-3E0173688C7C}" srcOrd="0" destOrd="0" parTransId="{0C8A65F7-9561-4151-9F16-579145C5147E}" sibTransId="{3CB8510D-FF54-4B07-AA87-8949F4FDCC1D}"/>
    <dgm:cxn modelId="{3FE3B5C4-75B3-4BB4-B38C-59BD5C002AE2}" type="presOf" srcId="{7E9F7810-9210-4225-8758-5C29E9B8367F}" destId="{7243F4BB-9087-414E-AD28-91A437D26941}" srcOrd="0" destOrd="0" presId="urn:microsoft.com/office/officeart/2005/8/layout/hList6"/>
    <dgm:cxn modelId="{7265C6F3-1BA1-45C3-87F5-B5AB14405DDA}" srcId="{7E9F7810-9210-4225-8758-5C29E9B8367F}" destId="{52EA71E4-A7ED-4AEA-AB9A-3E125DB9D512}" srcOrd="1" destOrd="0" parTransId="{0C96918C-4B63-4FCB-9890-D81534D0503F}" sibTransId="{0D7C622B-2E73-4F73-AA78-9EC2ADF83D2A}"/>
    <dgm:cxn modelId="{D3A08639-5881-4933-B778-9173CAF2B049}" type="presOf" srcId="{8FBDA570-618D-4AD0-9485-3E0173688C7C}" destId="{F06D7846-3E2B-4A90-890C-B7C60B18E0B7}" srcOrd="0" destOrd="0" presId="urn:microsoft.com/office/officeart/2005/8/layout/hList6"/>
    <dgm:cxn modelId="{2DCF8589-FB8A-4C0F-9328-7F5CEBF0C6F0}" srcId="{7E9F7810-9210-4225-8758-5C29E9B8367F}" destId="{AB39896D-EF81-49EB-B4EC-6EC1FBE7445D}" srcOrd="2" destOrd="0" parTransId="{09AA0C34-02FC-461E-A1A9-C5019A7C0ED1}" sibTransId="{49487530-6F40-4300-9C54-7BB519BC6CA7}"/>
    <dgm:cxn modelId="{9DC21380-BAC9-42C8-B1C2-E8451B1D568E}" type="presOf" srcId="{74240621-134D-4718-80E1-E06B583525C6}" destId="{0678AD6A-1F03-4B07-B8AE-3F03CE0A7B93}" srcOrd="0" destOrd="0" presId="urn:microsoft.com/office/officeart/2005/8/layout/hList6"/>
    <dgm:cxn modelId="{C5017B8B-2FAA-4A99-960F-9153066DCDC5}" srcId="{7E9F7810-9210-4225-8758-5C29E9B8367F}" destId="{3ADBF2CA-2892-4A37-93B4-D9AC62430BD7}" srcOrd="3" destOrd="0" parTransId="{D7A449D7-C5EF-4E75-9B06-22763FC4B260}" sibTransId="{F0D2ACCE-FDA4-40E1-8CE4-14FB5DA7E143}"/>
    <dgm:cxn modelId="{B443D2AB-EB46-40E3-896A-B5285336CA63}" type="presParOf" srcId="{7243F4BB-9087-414E-AD28-91A437D26941}" destId="{F06D7846-3E2B-4A90-890C-B7C60B18E0B7}" srcOrd="0" destOrd="0" presId="urn:microsoft.com/office/officeart/2005/8/layout/hList6"/>
    <dgm:cxn modelId="{91588061-5121-498E-BC7A-8110725779E5}" type="presParOf" srcId="{7243F4BB-9087-414E-AD28-91A437D26941}" destId="{2CC2C33B-311C-43C5-A658-5574A1ECE624}" srcOrd="1" destOrd="0" presId="urn:microsoft.com/office/officeart/2005/8/layout/hList6"/>
    <dgm:cxn modelId="{3EEC03E3-ACCF-4AC9-B644-539DFEAF18AB}" type="presParOf" srcId="{7243F4BB-9087-414E-AD28-91A437D26941}" destId="{BD24B20A-6AFD-4004-BBC8-C7BD1B38078A}" srcOrd="2" destOrd="0" presId="urn:microsoft.com/office/officeart/2005/8/layout/hList6"/>
    <dgm:cxn modelId="{632DFBB9-42EC-4879-AC84-D3690DD790B9}" type="presParOf" srcId="{7243F4BB-9087-414E-AD28-91A437D26941}" destId="{C988641A-2212-4D7E-90A0-8D1FDC6472A4}" srcOrd="3" destOrd="0" presId="urn:microsoft.com/office/officeart/2005/8/layout/hList6"/>
    <dgm:cxn modelId="{4D4AA55D-0E4A-4F55-B109-2DD24CC9BE14}" type="presParOf" srcId="{7243F4BB-9087-414E-AD28-91A437D26941}" destId="{D38D5CF2-56DA-4C23-BA99-F25F20FE40CC}" srcOrd="4" destOrd="0" presId="urn:microsoft.com/office/officeart/2005/8/layout/hList6"/>
    <dgm:cxn modelId="{8883AE03-BE92-4168-B1BF-4EAEB3418CE6}" type="presParOf" srcId="{7243F4BB-9087-414E-AD28-91A437D26941}" destId="{3F68B266-70BE-41A2-BC2E-96B17F6D100E}" srcOrd="5" destOrd="0" presId="urn:microsoft.com/office/officeart/2005/8/layout/hList6"/>
    <dgm:cxn modelId="{C22E15F0-0A28-490C-8D88-6C2876515519}" type="presParOf" srcId="{7243F4BB-9087-414E-AD28-91A437D26941}" destId="{10F58C86-87CE-495C-92E4-8811110B800F}" srcOrd="6" destOrd="0" presId="urn:microsoft.com/office/officeart/2005/8/layout/hList6"/>
    <dgm:cxn modelId="{EE6AD843-DAAC-42BC-91F8-0B4A7B433266}" type="presParOf" srcId="{7243F4BB-9087-414E-AD28-91A437D26941}" destId="{3ABF3496-D43E-4B13-B7B4-8253C231C02D}" srcOrd="7" destOrd="0" presId="urn:microsoft.com/office/officeart/2005/8/layout/hList6"/>
    <dgm:cxn modelId="{2C0E2BA2-C32E-4253-9262-015DD13A7827}" type="presParOf" srcId="{7243F4BB-9087-414E-AD28-91A437D26941}" destId="{0678AD6A-1F03-4B07-B8AE-3F03CE0A7B93}" srcOrd="8" destOrd="0" presId="urn:microsoft.com/office/officeart/2005/8/layout/hList6"/>
    <dgm:cxn modelId="{86C694CB-0A76-4AA7-A56E-FC371E3EAB3D}" type="presParOf" srcId="{7243F4BB-9087-414E-AD28-91A437D26941}" destId="{42D01820-ADFB-4B5A-99DB-E5DE1714A96E}" srcOrd="9" destOrd="0" presId="urn:microsoft.com/office/officeart/2005/8/layout/hList6"/>
    <dgm:cxn modelId="{4AD6BE8C-555E-4E65-847C-D33D552E7D0D}" type="presParOf" srcId="{7243F4BB-9087-414E-AD28-91A437D26941}" destId="{B92C0785-B792-4093-95A7-7BCA518CA70E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BE6374C-FD7E-4EAA-B56C-86A8B992F3EB}" type="doc">
      <dgm:prSet loTypeId="urn:microsoft.com/office/officeart/2005/8/layout/radial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4DCDD69-AB5B-45EB-B196-16C3AE8CF49A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Break</a:t>
          </a:r>
          <a:endParaRPr lang="en-IN" dirty="0">
            <a:solidFill>
              <a:schemeClr val="bg1"/>
            </a:solidFill>
          </a:endParaRPr>
        </a:p>
      </dgm:t>
    </dgm:pt>
    <dgm:pt modelId="{6C76EE59-A4C5-49D4-AAE3-37EB68591EF5}" type="parTrans" cxnId="{8A4AE0B2-F1E3-489B-96F2-6B023234F35D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74E29825-6832-479F-BCE3-B9F20A181E5E}" type="sibTrans" cxnId="{8A4AE0B2-F1E3-489B-96F2-6B023234F35D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2AF7CB32-F203-43B3-A881-537F1B96D56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Break away (separate)</a:t>
          </a:r>
          <a:endParaRPr lang="en-IN" dirty="0">
            <a:solidFill>
              <a:schemeClr val="bg1"/>
            </a:solidFill>
          </a:endParaRPr>
        </a:p>
      </dgm:t>
    </dgm:pt>
    <dgm:pt modelId="{677C1A52-BA0B-4529-A09A-639F37C33138}" type="parTrans" cxnId="{C42E45F0-A70B-4E3C-94FB-06A1811A3CB4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7EF2F239-5DF0-4313-87DD-FAD53D3A15BE}" type="sibTrans" cxnId="{C42E45F0-A70B-4E3C-94FB-06A1811A3CB4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4B566362-DE20-43F5-9BBD-D36D3B324E5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Break down (fail, stop)</a:t>
          </a:r>
          <a:endParaRPr lang="en-IN" dirty="0">
            <a:solidFill>
              <a:schemeClr val="bg1"/>
            </a:solidFill>
          </a:endParaRPr>
        </a:p>
      </dgm:t>
    </dgm:pt>
    <dgm:pt modelId="{3354A0E1-6FC2-480C-97D2-F469D11B2EF4}" type="parTrans" cxnId="{9B41D86B-BC40-425C-BAAD-6ED32073210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94B21F71-95E4-4DEA-8DAB-596EF6CE75E5}" type="sibTrans" cxnId="{9B41D86B-BC40-425C-BAAD-6ED320732107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CB039707-099F-4CA0-BCE4-750DCC6EF737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Break even (neither profit nor loss)</a:t>
          </a:r>
          <a:endParaRPr lang="en-IN" dirty="0">
            <a:solidFill>
              <a:schemeClr val="bg1"/>
            </a:solidFill>
          </a:endParaRPr>
        </a:p>
      </dgm:t>
    </dgm:pt>
    <dgm:pt modelId="{3110B64D-0E7F-4451-8DD1-4650156A52DC}" type="parTrans" cxnId="{88DA7FB1-3833-4FB5-95C0-6D270A3B334F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7EBA38FC-2A7A-4D28-932A-A36388B3D9E9}" type="sibTrans" cxnId="{88DA7FB1-3833-4FB5-95C0-6D270A3B334F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170DD6F7-7EE8-4368-9CB9-29DBAA0E272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Break in (enter a place by force)</a:t>
          </a:r>
          <a:endParaRPr lang="en-IN" dirty="0">
            <a:solidFill>
              <a:schemeClr val="bg1"/>
            </a:solidFill>
          </a:endParaRPr>
        </a:p>
      </dgm:t>
    </dgm:pt>
    <dgm:pt modelId="{F7047B12-7F32-4E54-8885-345FFB7C5D54}" type="parTrans" cxnId="{70C29633-A31F-4776-A203-16533842AF52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6C3D6E29-B323-4B18-B349-FA39A0E14A5B}" type="sibTrans" cxnId="{70C29633-A31F-4776-A203-16533842AF52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EDF2F19D-C1A6-4547-B4BF-41C7C970AAE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Break out (escape)</a:t>
          </a:r>
          <a:endParaRPr lang="en-IN" dirty="0">
            <a:solidFill>
              <a:schemeClr val="bg1"/>
            </a:solidFill>
          </a:endParaRPr>
        </a:p>
      </dgm:t>
    </dgm:pt>
    <dgm:pt modelId="{33207237-47E4-4C3B-97FA-BC7BC6D2CAAB}" type="parTrans" cxnId="{675144CD-0503-407A-90FF-FBBFFD5B1429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821AEFDC-F436-4C75-939F-2184B31232A0}" type="sibTrans" cxnId="{675144CD-0503-407A-90FF-FBBFFD5B1429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0FC1C2F2-DCD9-4DA4-9CF8-ED0B9D2B0C1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Break up (end a relationship)</a:t>
          </a:r>
          <a:endParaRPr lang="en-IN" dirty="0">
            <a:solidFill>
              <a:schemeClr val="bg1"/>
            </a:solidFill>
          </a:endParaRPr>
        </a:p>
      </dgm:t>
    </dgm:pt>
    <dgm:pt modelId="{240F5048-14F6-4D4D-91A9-BE68DE0DA800}" type="parTrans" cxnId="{03C1A219-44FC-4250-AAEB-8D6963599A8B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4C1D9A3F-6313-4593-9F32-E51540FDA429}" type="sibTrans" cxnId="{03C1A219-44FC-4250-AAEB-8D6963599A8B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1CBBFF87-9B22-46E8-A163-F32C73B6CECA}" type="pres">
      <dgm:prSet presAssocID="{1BE6374C-FD7E-4EAA-B56C-86A8B992F3E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17B47ED-E1A8-4BE8-9C94-A9192F845089}" type="pres">
      <dgm:prSet presAssocID="{24DCDD69-AB5B-45EB-B196-16C3AE8CF49A}" presName="centerShape" presStyleLbl="node0" presStyleIdx="0" presStyleCnt="1"/>
      <dgm:spPr/>
      <dgm:t>
        <a:bodyPr/>
        <a:lstStyle/>
        <a:p>
          <a:endParaRPr lang="en-IN"/>
        </a:p>
      </dgm:t>
    </dgm:pt>
    <dgm:pt modelId="{086C727D-E321-4B49-AF32-0C070BA5254E}" type="pres">
      <dgm:prSet presAssocID="{677C1A52-BA0B-4529-A09A-639F37C33138}" presName="Name9" presStyleLbl="parChTrans1D2" presStyleIdx="0" presStyleCnt="6"/>
      <dgm:spPr/>
      <dgm:t>
        <a:bodyPr/>
        <a:lstStyle/>
        <a:p>
          <a:endParaRPr lang="en-IN"/>
        </a:p>
      </dgm:t>
    </dgm:pt>
    <dgm:pt modelId="{0031702D-91C4-4306-9A66-B8598573F868}" type="pres">
      <dgm:prSet presAssocID="{677C1A52-BA0B-4529-A09A-639F37C33138}" presName="connTx" presStyleLbl="parChTrans1D2" presStyleIdx="0" presStyleCnt="6"/>
      <dgm:spPr/>
      <dgm:t>
        <a:bodyPr/>
        <a:lstStyle/>
        <a:p>
          <a:endParaRPr lang="en-IN"/>
        </a:p>
      </dgm:t>
    </dgm:pt>
    <dgm:pt modelId="{6B6F2D48-59DC-4EDB-A2E6-BBFFC855639B}" type="pres">
      <dgm:prSet presAssocID="{2AF7CB32-F203-43B3-A881-537F1B96D56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C1E4DF-CCE5-4D85-A33B-C62CADEB925A}" type="pres">
      <dgm:prSet presAssocID="{3354A0E1-6FC2-480C-97D2-F469D11B2EF4}" presName="Name9" presStyleLbl="parChTrans1D2" presStyleIdx="1" presStyleCnt="6"/>
      <dgm:spPr/>
      <dgm:t>
        <a:bodyPr/>
        <a:lstStyle/>
        <a:p>
          <a:endParaRPr lang="en-IN"/>
        </a:p>
      </dgm:t>
    </dgm:pt>
    <dgm:pt modelId="{F16C63E5-2577-4407-BEC5-F172A90B2C78}" type="pres">
      <dgm:prSet presAssocID="{3354A0E1-6FC2-480C-97D2-F469D11B2EF4}" presName="connTx" presStyleLbl="parChTrans1D2" presStyleIdx="1" presStyleCnt="6"/>
      <dgm:spPr/>
      <dgm:t>
        <a:bodyPr/>
        <a:lstStyle/>
        <a:p>
          <a:endParaRPr lang="en-IN"/>
        </a:p>
      </dgm:t>
    </dgm:pt>
    <dgm:pt modelId="{1B6B2A5D-D040-4E51-820F-FB7073EDF634}" type="pres">
      <dgm:prSet presAssocID="{4B566362-DE20-43F5-9BBD-D36D3B324E5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18DEAB-3BAA-47FA-8881-4D0825B90775}" type="pres">
      <dgm:prSet presAssocID="{3110B64D-0E7F-4451-8DD1-4650156A52DC}" presName="Name9" presStyleLbl="parChTrans1D2" presStyleIdx="2" presStyleCnt="6"/>
      <dgm:spPr/>
      <dgm:t>
        <a:bodyPr/>
        <a:lstStyle/>
        <a:p>
          <a:endParaRPr lang="en-IN"/>
        </a:p>
      </dgm:t>
    </dgm:pt>
    <dgm:pt modelId="{36102A48-0B21-4848-9795-54F37F418D96}" type="pres">
      <dgm:prSet presAssocID="{3110B64D-0E7F-4451-8DD1-4650156A52DC}" presName="connTx" presStyleLbl="parChTrans1D2" presStyleIdx="2" presStyleCnt="6"/>
      <dgm:spPr/>
      <dgm:t>
        <a:bodyPr/>
        <a:lstStyle/>
        <a:p>
          <a:endParaRPr lang="en-IN"/>
        </a:p>
      </dgm:t>
    </dgm:pt>
    <dgm:pt modelId="{31A5FDB6-18C7-4591-8C0B-4DF8C4D94036}" type="pres">
      <dgm:prSet presAssocID="{CB039707-099F-4CA0-BCE4-750DCC6EF737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E5F22A-ACA6-4CDC-9A75-D11A17E2BB22}" type="pres">
      <dgm:prSet presAssocID="{F7047B12-7F32-4E54-8885-345FFB7C5D54}" presName="Name9" presStyleLbl="parChTrans1D2" presStyleIdx="3" presStyleCnt="6"/>
      <dgm:spPr/>
      <dgm:t>
        <a:bodyPr/>
        <a:lstStyle/>
        <a:p>
          <a:endParaRPr lang="en-IN"/>
        </a:p>
      </dgm:t>
    </dgm:pt>
    <dgm:pt modelId="{4FEE37F0-6AF0-4979-99EA-707E6718B416}" type="pres">
      <dgm:prSet presAssocID="{F7047B12-7F32-4E54-8885-345FFB7C5D54}" presName="connTx" presStyleLbl="parChTrans1D2" presStyleIdx="3" presStyleCnt="6"/>
      <dgm:spPr/>
      <dgm:t>
        <a:bodyPr/>
        <a:lstStyle/>
        <a:p>
          <a:endParaRPr lang="en-IN"/>
        </a:p>
      </dgm:t>
    </dgm:pt>
    <dgm:pt modelId="{08EC94DB-6A8D-42E8-8634-B24477779A18}" type="pres">
      <dgm:prSet presAssocID="{170DD6F7-7EE8-4368-9CB9-29DBAA0E27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79C351-3421-4E1F-8944-06E1445D1D18}" type="pres">
      <dgm:prSet presAssocID="{33207237-47E4-4C3B-97FA-BC7BC6D2CAAB}" presName="Name9" presStyleLbl="parChTrans1D2" presStyleIdx="4" presStyleCnt="6"/>
      <dgm:spPr/>
      <dgm:t>
        <a:bodyPr/>
        <a:lstStyle/>
        <a:p>
          <a:endParaRPr lang="en-IN"/>
        </a:p>
      </dgm:t>
    </dgm:pt>
    <dgm:pt modelId="{3EBF2B8C-E487-4661-A0B4-030693F370A7}" type="pres">
      <dgm:prSet presAssocID="{33207237-47E4-4C3B-97FA-BC7BC6D2CAAB}" presName="connTx" presStyleLbl="parChTrans1D2" presStyleIdx="4" presStyleCnt="6"/>
      <dgm:spPr/>
      <dgm:t>
        <a:bodyPr/>
        <a:lstStyle/>
        <a:p>
          <a:endParaRPr lang="en-IN"/>
        </a:p>
      </dgm:t>
    </dgm:pt>
    <dgm:pt modelId="{551D2412-DE0F-473A-91A7-B2A03B40CB44}" type="pres">
      <dgm:prSet presAssocID="{EDF2F19D-C1A6-4547-B4BF-41C7C970AAE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5743D94-8C4B-4974-A8AD-9175247A07C5}" type="pres">
      <dgm:prSet presAssocID="{240F5048-14F6-4D4D-91A9-BE68DE0DA800}" presName="Name9" presStyleLbl="parChTrans1D2" presStyleIdx="5" presStyleCnt="6"/>
      <dgm:spPr/>
      <dgm:t>
        <a:bodyPr/>
        <a:lstStyle/>
        <a:p>
          <a:endParaRPr lang="en-IN"/>
        </a:p>
      </dgm:t>
    </dgm:pt>
    <dgm:pt modelId="{C649F538-DF56-4CF2-A5D3-D7A0E39F0F8F}" type="pres">
      <dgm:prSet presAssocID="{240F5048-14F6-4D4D-91A9-BE68DE0DA800}" presName="connTx" presStyleLbl="parChTrans1D2" presStyleIdx="5" presStyleCnt="6"/>
      <dgm:spPr/>
      <dgm:t>
        <a:bodyPr/>
        <a:lstStyle/>
        <a:p>
          <a:endParaRPr lang="en-IN"/>
        </a:p>
      </dgm:t>
    </dgm:pt>
    <dgm:pt modelId="{54269181-6EC8-4152-AC0B-A22BBB25F5B6}" type="pres">
      <dgm:prSet presAssocID="{0FC1C2F2-DCD9-4DA4-9CF8-ED0B9D2B0C1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1AC502-DDB6-4D81-878E-172546F58930}" type="presOf" srcId="{4B566362-DE20-43F5-9BBD-D36D3B324E5D}" destId="{1B6B2A5D-D040-4E51-820F-FB7073EDF634}" srcOrd="0" destOrd="0" presId="urn:microsoft.com/office/officeart/2005/8/layout/radial1"/>
    <dgm:cxn modelId="{1E5C4AAA-41D9-4F4D-9D4A-312118940A4E}" type="presOf" srcId="{3354A0E1-6FC2-480C-97D2-F469D11B2EF4}" destId="{F16C63E5-2577-4407-BEC5-F172A90B2C78}" srcOrd="1" destOrd="0" presId="urn:microsoft.com/office/officeart/2005/8/layout/radial1"/>
    <dgm:cxn modelId="{9A7F2C21-9D62-43D8-BE40-AA9EA9945811}" type="presOf" srcId="{24DCDD69-AB5B-45EB-B196-16C3AE8CF49A}" destId="{B17B47ED-E1A8-4BE8-9C94-A9192F845089}" srcOrd="0" destOrd="0" presId="urn:microsoft.com/office/officeart/2005/8/layout/radial1"/>
    <dgm:cxn modelId="{4EFAF306-5102-4306-BEB7-78F406605DEC}" type="presOf" srcId="{F7047B12-7F32-4E54-8885-345FFB7C5D54}" destId="{4FEE37F0-6AF0-4979-99EA-707E6718B416}" srcOrd="1" destOrd="0" presId="urn:microsoft.com/office/officeart/2005/8/layout/radial1"/>
    <dgm:cxn modelId="{15A6FF99-F357-40C2-B40E-DB19F12B93D3}" type="presOf" srcId="{170DD6F7-7EE8-4368-9CB9-29DBAA0E272D}" destId="{08EC94DB-6A8D-42E8-8634-B24477779A18}" srcOrd="0" destOrd="0" presId="urn:microsoft.com/office/officeart/2005/8/layout/radial1"/>
    <dgm:cxn modelId="{C42E45F0-A70B-4E3C-94FB-06A1811A3CB4}" srcId="{24DCDD69-AB5B-45EB-B196-16C3AE8CF49A}" destId="{2AF7CB32-F203-43B3-A881-537F1B96D56D}" srcOrd="0" destOrd="0" parTransId="{677C1A52-BA0B-4529-A09A-639F37C33138}" sibTransId="{7EF2F239-5DF0-4313-87DD-FAD53D3A15BE}"/>
    <dgm:cxn modelId="{3BBA2CA4-7EDA-45DA-91C5-C2DB933D8255}" type="presOf" srcId="{CB039707-099F-4CA0-BCE4-750DCC6EF737}" destId="{31A5FDB6-18C7-4591-8C0B-4DF8C4D94036}" srcOrd="0" destOrd="0" presId="urn:microsoft.com/office/officeart/2005/8/layout/radial1"/>
    <dgm:cxn modelId="{F4DDF3F8-79A9-48E8-A7BC-673D0AB2E320}" type="presOf" srcId="{677C1A52-BA0B-4529-A09A-639F37C33138}" destId="{086C727D-E321-4B49-AF32-0C070BA5254E}" srcOrd="0" destOrd="0" presId="urn:microsoft.com/office/officeart/2005/8/layout/radial1"/>
    <dgm:cxn modelId="{B864EFC2-F94D-41D0-830E-126B8A2423AB}" type="presOf" srcId="{0FC1C2F2-DCD9-4DA4-9CF8-ED0B9D2B0C1D}" destId="{54269181-6EC8-4152-AC0B-A22BBB25F5B6}" srcOrd="0" destOrd="0" presId="urn:microsoft.com/office/officeart/2005/8/layout/radial1"/>
    <dgm:cxn modelId="{2BA4F580-E74F-45BB-B4DF-D8518CCA3F9D}" type="presOf" srcId="{3110B64D-0E7F-4451-8DD1-4650156A52DC}" destId="{0F18DEAB-3BAA-47FA-8881-4D0825B90775}" srcOrd="0" destOrd="0" presId="urn:microsoft.com/office/officeart/2005/8/layout/radial1"/>
    <dgm:cxn modelId="{70C29633-A31F-4776-A203-16533842AF52}" srcId="{24DCDD69-AB5B-45EB-B196-16C3AE8CF49A}" destId="{170DD6F7-7EE8-4368-9CB9-29DBAA0E272D}" srcOrd="3" destOrd="0" parTransId="{F7047B12-7F32-4E54-8885-345FFB7C5D54}" sibTransId="{6C3D6E29-B323-4B18-B349-FA39A0E14A5B}"/>
    <dgm:cxn modelId="{1CA7E4C1-05EB-4A69-8A6E-71FDBB740B18}" type="presOf" srcId="{EDF2F19D-C1A6-4547-B4BF-41C7C970AAE1}" destId="{551D2412-DE0F-473A-91A7-B2A03B40CB44}" srcOrd="0" destOrd="0" presId="urn:microsoft.com/office/officeart/2005/8/layout/radial1"/>
    <dgm:cxn modelId="{0FE14255-3466-4453-9770-5A8D5D2B4D4C}" type="presOf" srcId="{1BE6374C-FD7E-4EAA-B56C-86A8B992F3EB}" destId="{1CBBFF87-9B22-46E8-A163-F32C73B6CECA}" srcOrd="0" destOrd="0" presId="urn:microsoft.com/office/officeart/2005/8/layout/radial1"/>
    <dgm:cxn modelId="{4F1FB5B4-E735-4430-AE25-D0C32EAADCB9}" type="presOf" srcId="{F7047B12-7F32-4E54-8885-345FFB7C5D54}" destId="{ADE5F22A-ACA6-4CDC-9A75-D11A17E2BB22}" srcOrd="0" destOrd="0" presId="urn:microsoft.com/office/officeart/2005/8/layout/radial1"/>
    <dgm:cxn modelId="{8C449A7D-4233-4A03-92AB-12C504C101A6}" type="presOf" srcId="{33207237-47E4-4C3B-97FA-BC7BC6D2CAAB}" destId="{3EBF2B8C-E487-4661-A0B4-030693F370A7}" srcOrd="1" destOrd="0" presId="urn:microsoft.com/office/officeart/2005/8/layout/radial1"/>
    <dgm:cxn modelId="{ED8EB335-1978-4998-BB53-80352FEFEBF7}" type="presOf" srcId="{3110B64D-0E7F-4451-8DD1-4650156A52DC}" destId="{36102A48-0B21-4848-9795-54F37F418D96}" srcOrd="1" destOrd="0" presId="urn:microsoft.com/office/officeart/2005/8/layout/radial1"/>
    <dgm:cxn modelId="{03C1A219-44FC-4250-AAEB-8D6963599A8B}" srcId="{24DCDD69-AB5B-45EB-B196-16C3AE8CF49A}" destId="{0FC1C2F2-DCD9-4DA4-9CF8-ED0B9D2B0C1D}" srcOrd="5" destOrd="0" parTransId="{240F5048-14F6-4D4D-91A9-BE68DE0DA800}" sibTransId="{4C1D9A3F-6313-4593-9F32-E51540FDA429}"/>
    <dgm:cxn modelId="{A100BE7D-9696-482C-B04F-6FC293FCE3AD}" type="presOf" srcId="{677C1A52-BA0B-4529-A09A-639F37C33138}" destId="{0031702D-91C4-4306-9A66-B8598573F868}" srcOrd="1" destOrd="0" presId="urn:microsoft.com/office/officeart/2005/8/layout/radial1"/>
    <dgm:cxn modelId="{99ED1AD2-C8C2-4DEB-8358-22ACE433B340}" type="presOf" srcId="{33207237-47E4-4C3B-97FA-BC7BC6D2CAAB}" destId="{C279C351-3421-4E1F-8944-06E1445D1D18}" srcOrd="0" destOrd="0" presId="urn:microsoft.com/office/officeart/2005/8/layout/radial1"/>
    <dgm:cxn modelId="{260616E0-3C30-4FAD-A405-A712E82B394D}" type="presOf" srcId="{240F5048-14F6-4D4D-91A9-BE68DE0DA800}" destId="{C649F538-DF56-4CF2-A5D3-D7A0E39F0F8F}" srcOrd="1" destOrd="0" presId="urn:microsoft.com/office/officeart/2005/8/layout/radial1"/>
    <dgm:cxn modelId="{8A4AE0B2-F1E3-489B-96F2-6B023234F35D}" srcId="{1BE6374C-FD7E-4EAA-B56C-86A8B992F3EB}" destId="{24DCDD69-AB5B-45EB-B196-16C3AE8CF49A}" srcOrd="0" destOrd="0" parTransId="{6C76EE59-A4C5-49D4-AAE3-37EB68591EF5}" sibTransId="{74E29825-6832-479F-BCE3-B9F20A181E5E}"/>
    <dgm:cxn modelId="{675144CD-0503-407A-90FF-FBBFFD5B1429}" srcId="{24DCDD69-AB5B-45EB-B196-16C3AE8CF49A}" destId="{EDF2F19D-C1A6-4547-B4BF-41C7C970AAE1}" srcOrd="4" destOrd="0" parTransId="{33207237-47E4-4C3B-97FA-BC7BC6D2CAAB}" sibTransId="{821AEFDC-F436-4C75-939F-2184B31232A0}"/>
    <dgm:cxn modelId="{E8C68EEF-F428-454F-940B-89415BC1E971}" type="presOf" srcId="{2AF7CB32-F203-43B3-A881-537F1B96D56D}" destId="{6B6F2D48-59DC-4EDB-A2E6-BBFFC855639B}" srcOrd="0" destOrd="0" presId="urn:microsoft.com/office/officeart/2005/8/layout/radial1"/>
    <dgm:cxn modelId="{88DA7FB1-3833-4FB5-95C0-6D270A3B334F}" srcId="{24DCDD69-AB5B-45EB-B196-16C3AE8CF49A}" destId="{CB039707-099F-4CA0-BCE4-750DCC6EF737}" srcOrd="2" destOrd="0" parTransId="{3110B64D-0E7F-4451-8DD1-4650156A52DC}" sibTransId="{7EBA38FC-2A7A-4D28-932A-A36388B3D9E9}"/>
    <dgm:cxn modelId="{9B41D86B-BC40-425C-BAAD-6ED320732107}" srcId="{24DCDD69-AB5B-45EB-B196-16C3AE8CF49A}" destId="{4B566362-DE20-43F5-9BBD-D36D3B324E5D}" srcOrd="1" destOrd="0" parTransId="{3354A0E1-6FC2-480C-97D2-F469D11B2EF4}" sibTransId="{94B21F71-95E4-4DEA-8DAB-596EF6CE75E5}"/>
    <dgm:cxn modelId="{9C3091B9-E173-4528-9B12-E017B1B5C5F5}" type="presOf" srcId="{240F5048-14F6-4D4D-91A9-BE68DE0DA800}" destId="{25743D94-8C4B-4974-A8AD-9175247A07C5}" srcOrd="0" destOrd="0" presId="urn:microsoft.com/office/officeart/2005/8/layout/radial1"/>
    <dgm:cxn modelId="{9492237E-F228-497D-B294-19DB0A6F4A40}" type="presOf" srcId="{3354A0E1-6FC2-480C-97D2-F469D11B2EF4}" destId="{30C1E4DF-CCE5-4D85-A33B-C62CADEB925A}" srcOrd="0" destOrd="0" presId="urn:microsoft.com/office/officeart/2005/8/layout/radial1"/>
    <dgm:cxn modelId="{30E9AF9A-0873-4846-B386-0835E327D5F6}" type="presParOf" srcId="{1CBBFF87-9B22-46E8-A163-F32C73B6CECA}" destId="{B17B47ED-E1A8-4BE8-9C94-A9192F845089}" srcOrd="0" destOrd="0" presId="urn:microsoft.com/office/officeart/2005/8/layout/radial1"/>
    <dgm:cxn modelId="{22E81F4C-A186-4C87-9251-DB1D51B56DAE}" type="presParOf" srcId="{1CBBFF87-9B22-46E8-A163-F32C73B6CECA}" destId="{086C727D-E321-4B49-AF32-0C070BA5254E}" srcOrd="1" destOrd="0" presId="urn:microsoft.com/office/officeart/2005/8/layout/radial1"/>
    <dgm:cxn modelId="{E8737475-89D5-48C4-BE25-040440C35161}" type="presParOf" srcId="{086C727D-E321-4B49-AF32-0C070BA5254E}" destId="{0031702D-91C4-4306-9A66-B8598573F868}" srcOrd="0" destOrd="0" presId="urn:microsoft.com/office/officeart/2005/8/layout/radial1"/>
    <dgm:cxn modelId="{38BB3B4F-52A0-4069-942D-170C6A02E632}" type="presParOf" srcId="{1CBBFF87-9B22-46E8-A163-F32C73B6CECA}" destId="{6B6F2D48-59DC-4EDB-A2E6-BBFFC855639B}" srcOrd="2" destOrd="0" presId="urn:microsoft.com/office/officeart/2005/8/layout/radial1"/>
    <dgm:cxn modelId="{37E6AA37-5567-4BAD-B504-9413882CC2CF}" type="presParOf" srcId="{1CBBFF87-9B22-46E8-A163-F32C73B6CECA}" destId="{30C1E4DF-CCE5-4D85-A33B-C62CADEB925A}" srcOrd="3" destOrd="0" presId="urn:microsoft.com/office/officeart/2005/8/layout/radial1"/>
    <dgm:cxn modelId="{65F8BBF6-D7E2-443E-A7F8-BE642E3DE8C6}" type="presParOf" srcId="{30C1E4DF-CCE5-4D85-A33B-C62CADEB925A}" destId="{F16C63E5-2577-4407-BEC5-F172A90B2C78}" srcOrd="0" destOrd="0" presId="urn:microsoft.com/office/officeart/2005/8/layout/radial1"/>
    <dgm:cxn modelId="{069477A0-7A3F-404D-885D-B1C02EFC45E8}" type="presParOf" srcId="{1CBBFF87-9B22-46E8-A163-F32C73B6CECA}" destId="{1B6B2A5D-D040-4E51-820F-FB7073EDF634}" srcOrd="4" destOrd="0" presId="urn:microsoft.com/office/officeart/2005/8/layout/radial1"/>
    <dgm:cxn modelId="{60CEC42B-CD1E-4845-9D79-D869B1D54AF1}" type="presParOf" srcId="{1CBBFF87-9B22-46E8-A163-F32C73B6CECA}" destId="{0F18DEAB-3BAA-47FA-8881-4D0825B90775}" srcOrd="5" destOrd="0" presId="urn:microsoft.com/office/officeart/2005/8/layout/radial1"/>
    <dgm:cxn modelId="{28B8F0F8-93B3-45A3-8D48-E12E45F411FD}" type="presParOf" srcId="{0F18DEAB-3BAA-47FA-8881-4D0825B90775}" destId="{36102A48-0B21-4848-9795-54F37F418D96}" srcOrd="0" destOrd="0" presId="urn:microsoft.com/office/officeart/2005/8/layout/radial1"/>
    <dgm:cxn modelId="{B7DC1094-E751-4B44-886E-F854631ABAF6}" type="presParOf" srcId="{1CBBFF87-9B22-46E8-A163-F32C73B6CECA}" destId="{31A5FDB6-18C7-4591-8C0B-4DF8C4D94036}" srcOrd="6" destOrd="0" presId="urn:microsoft.com/office/officeart/2005/8/layout/radial1"/>
    <dgm:cxn modelId="{6E3CF0CE-D9A0-4408-BC9D-F448A821591A}" type="presParOf" srcId="{1CBBFF87-9B22-46E8-A163-F32C73B6CECA}" destId="{ADE5F22A-ACA6-4CDC-9A75-D11A17E2BB22}" srcOrd="7" destOrd="0" presId="urn:microsoft.com/office/officeart/2005/8/layout/radial1"/>
    <dgm:cxn modelId="{C3F18610-3212-42EA-8033-4EAA45068BE0}" type="presParOf" srcId="{ADE5F22A-ACA6-4CDC-9A75-D11A17E2BB22}" destId="{4FEE37F0-6AF0-4979-99EA-707E6718B416}" srcOrd="0" destOrd="0" presId="urn:microsoft.com/office/officeart/2005/8/layout/radial1"/>
    <dgm:cxn modelId="{1CA54CCF-4A39-4E30-8854-BC4F6CBD8434}" type="presParOf" srcId="{1CBBFF87-9B22-46E8-A163-F32C73B6CECA}" destId="{08EC94DB-6A8D-42E8-8634-B24477779A18}" srcOrd="8" destOrd="0" presId="urn:microsoft.com/office/officeart/2005/8/layout/radial1"/>
    <dgm:cxn modelId="{96EDAC54-9C1B-48A3-9526-F1C8E6083F0F}" type="presParOf" srcId="{1CBBFF87-9B22-46E8-A163-F32C73B6CECA}" destId="{C279C351-3421-4E1F-8944-06E1445D1D18}" srcOrd="9" destOrd="0" presId="urn:microsoft.com/office/officeart/2005/8/layout/radial1"/>
    <dgm:cxn modelId="{E590E171-3896-40E6-B1B6-5931B5FA16C6}" type="presParOf" srcId="{C279C351-3421-4E1F-8944-06E1445D1D18}" destId="{3EBF2B8C-E487-4661-A0B4-030693F370A7}" srcOrd="0" destOrd="0" presId="urn:microsoft.com/office/officeart/2005/8/layout/radial1"/>
    <dgm:cxn modelId="{EDAF84F7-FB84-4A18-89EF-449FDE01B1A9}" type="presParOf" srcId="{1CBBFF87-9B22-46E8-A163-F32C73B6CECA}" destId="{551D2412-DE0F-473A-91A7-B2A03B40CB44}" srcOrd="10" destOrd="0" presId="urn:microsoft.com/office/officeart/2005/8/layout/radial1"/>
    <dgm:cxn modelId="{992A6612-9BBB-46AD-A871-07D96DDC09E9}" type="presParOf" srcId="{1CBBFF87-9B22-46E8-A163-F32C73B6CECA}" destId="{25743D94-8C4B-4974-A8AD-9175247A07C5}" srcOrd="11" destOrd="0" presId="urn:microsoft.com/office/officeart/2005/8/layout/radial1"/>
    <dgm:cxn modelId="{C28B9B9C-DD43-4DD8-9721-B514A9C101E8}" type="presParOf" srcId="{25743D94-8C4B-4974-A8AD-9175247A07C5}" destId="{C649F538-DF56-4CF2-A5D3-D7A0E39F0F8F}" srcOrd="0" destOrd="0" presId="urn:microsoft.com/office/officeart/2005/8/layout/radial1"/>
    <dgm:cxn modelId="{6533930F-684C-4C03-A69E-885128DA5341}" type="presParOf" srcId="{1CBBFF87-9B22-46E8-A163-F32C73B6CECA}" destId="{54269181-6EC8-4152-AC0B-A22BBB25F5B6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E5A6E-7FD7-41E8-96D1-248ACD0EA3D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595DD56-ADE8-4EF8-9989-B24A7AB8581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Location</a:t>
          </a:r>
          <a:endParaRPr lang="en-IN" b="1" dirty="0">
            <a:solidFill>
              <a:schemeClr val="tx1"/>
            </a:solidFill>
          </a:endParaRPr>
        </a:p>
      </dgm:t>
    </dgm:pt>
    <dgm:pt modelId="{AE7DB55D-80DC-4985-8E5B-E18470E99711}" type="par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8457CAC-21FE-4281-B1EA-7AA62F4503A5}" type="sib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E209D1B-955E-4913-A9AF-D4C50B53A5F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Surface</a:t>
          </a:r>
        </a:p>
        <a:p>
          <a:r>
            <a:rPr lang="en-US" b="1" dirty="0" smtClean="0">
              <a:solidFill>
                <a:schemeClr val="tx1"/>
              </a:solidFill>
            </a:rPr>
            <a:t>(On)</a:t>
          </a:r>
          <a:endParaRPr lang="en-IN" b="1" dirty="0">
            <a:solidFill>
              <a:schemeClr val="tx1"/>
            </a:solidFill>
          </a:endParaRPr>
        </a:p>
      </dgm:t>
    </dgm:pt>
    <dgm:pt modelId="{BABD91F3-26E2-40B9-9ACA-20DD032FBCAD}" type="par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DBEA71B-3CD3-4F37-8527-A39BB40970F2}" type="sib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073F337-C260-469D-B7A9-294D9BF9DA6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Enclosed area</a:t>
          </a:r>
        </a:p>
        <a:p>
          <a:r>
            <a:rPr lang="en-US" b="1" dirty="0" smtClean="0">
              <a:solidFill>
                <a:schemeClr val="tx1"/>
              </a:solidFill>
            </a:rPr>
            <a:t>(In)</a:t>
          </a:r>
          <a:endParaRPr lang="en-IN" b="1" dirty="0">
            <a:solidFill>
              <a:schemeClr val="tx1"/>
            </a:solidFill>
          </a:endParaRPr>
        </a:p>
      </dgm:t>
    </dgm:pt>
    <dgm:pt modelId="{6F818F85-B082-42CF-8B2D-3344993446CB}" type="par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3EEA0E9-A9EB-4D74-942F-6BAA23AF2ED1}" type="sib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193AA5F-76D5-4978-8BF6-062ADD8673C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Point</a:t>
          </a:r>
        </a:p>
        <a:p>
          <a:r>
            <a:rPr lang="en-US" b="1" dirty="0" smtClean="0">
              <a:solidFill>
                <a:schemeClr val="tx1"/>
              </a:solidFill>
            </a:rPr>
            <a:t>(At)</a:t>
          </a:r>
        </a:p>
      </dgm:t>
    </dgm:pt>
    <dgm:pt modelId="{0CA13131-A4FA-48E0-8560-F3A42A24D0B0}" type="par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807C6EF-F973-45EE-87B9-5281F7E426A6}" type="sib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2221670-CF87-423E-B725-6FF737629AC1}" type="pres">
      <dgm:prSet presAssocID="{B59E5A6E-7FD7-41E8-96D1-248ACD0EA3D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8AAC5F5-B6ED-453D-B240-41101431497C}" type="pres">
      <dgm:prSet presAssocID="{E595DD56-ADE8-4EF8-9989-B24A7AB8581F}" presName="hierRoot1" presStyleCnt="0">
        <dgm:presLayoutVars>
          <dgm:hierBranch val="init"/>
        </dgm:presLayoutVars>
      </dgm:prSet>
      <dgm:spPr/>
    </dgm:pt>
    <dgm:pt modelId="{0DEC6749-BFCA-4A40-95F8-5D0BB9F0F00A}" type="pres">
      <dgm:prSet presAssocID="{E595DD56-ADE8-4EF8-9989-B24A7AB8581F}" presName="rootComposite1" presStyleCnt="0"/>
      <dgm:spPr/>
    </dgm:pt>
    <dgm:pt modelId="{0617F4FF-3512-4BA7-9D89-EA873D10FE08}" type="pres">
      <dgm:prSet presAssocID="{E595DD56-ADE8-4EF8-9989-B24A7AB8581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B92BB0-D989-459D-95FD-4827B52737CE}" type="pres">
      <dgm:prSet presAssocID="{E595DD56-ADE8-4EF8-9989-B24A7AB8581F}" presName="topArc1" presStyleLbl="parChTrans1D1" presStyleIdx="0" presStyleCnt="8"/>
      <dgm:spPr/>
    </dgm:pt>
    <dgm:pt modelId="{FC42C1FF-9726-4071-8C92-00F381AE998F}" type="pres">
      <dgm:prSet presAssocID="{E595DD56-ADE8-4EF8-9989-B24A7AB8581F}" presName="bottomArc1" presStyleLbl="parChTrans1D1" presStyleIdx="1" presStyleCnt="8"/>
      <dgm:spPr/>
    </dgm:pt>
    <dgm:pt modelId="{F5376751-099C-4208-9267-7B326467BDB0}" type="pres">
      <dgm:prSet presAssocID="{E595DD56-ADE8-4EF8-9989-B24A7AB8581F}" presName="topConnNode1" presStyleLbl="node1" presStyleIdx="0" presStyleCnt="0"/>
      <dgm:spPr/>
      <dgm:t>
        <a:bodyPr/>
        <a:lstStyle/>
        <a:p>
          <a:endParaRPr lang="en-IN"/>
        </a:p>
      </dgm:t>
    </dgm:pt>
    <dgm:pt modelId="{71DCF59C-615C-4E95-835C-221269033704}" type="pres">
      <dgm:prSet presAssocID="{E595DD56-ADE8-4EF8-9989-B24A7AB8581F}" presName="hierChild2" presStyleCnt="0"/>
      <dgm:spPr/>
    </dgm:pt>
    <dgm:pt modelId="{B053F381-F7D6-4892-A03F-EAC71B72EF96}" type="pres">
      <dgm:prSet presAssocID="{BABD91F3-26E2-40B9-9ACA-20DD032FBCAD}" presName="Name28" presStyleLbl="parChTrans1D2" presStyleIdx="0" presStyleCnt="3"/>
      <dgm:spPr/>
      <dgm:t>
        <a:bodyPr/>
        <a:lstStyle/>
        <a:p>
          <a:endParaRPr lang="en-IN"/>
        </a:p>
      </dgm:t>
    </dgm:pt>
    <dgm:pt modelId="{C0468883-3D99-4A72-8245-5773D26B1F7F}" type="pres">
      <dgm:prSet presAssocID="{CE209D1B-955E-4913-A9AF-D4C50B53A5F4}" presName="hierRoot2" presStyleCnt="0">
        <dgm:presLayoutVars>
          <dgm:hierBranch val="init"/>
        </dgm:presLayoutVars>
      </dgm:prSet>
      <dgm:spPr/>
    </dgm:pt>
    <dgm:pt modelId="{430DF914-14A0-4C84-9FCD-E7F89C05DB03}" type="pres">
      <dgm:prSet presAssocID="{CE209D1B-955E-4913-A9AF-D4C50B53A5F4}" presName="rootComposite2" presStyleCnt="0"/>
      <dgm:spPr/>
    </dgm:pt>
    <dgm:pt modelId="{EAA2B772-5BB7-4006-B68C-35E47B719548}" type="pres">
      <dgm:prSet presAssocID="{CE209D1B-955E-4913-A9AF-D4C50B53A5F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5ECEA8-A6D4-44D1-8531-DB1C95DF1A3C}" type="pres">
      <dgm:prSet presAssocID="{CE209D1B-955E-4913-A9AF-D4C50B53A5F4}" presName="topArc2" presStyleLbl="parChTrans1D1" presStyleIdx="2" presStyleCnt="8"/>
      <dgm:spPr/>
    </dgm:pt>
    <dgm:pt modelId="{EED42AD3-93B2-4388-856B-EA7CE2D7D946}" type="pres">
      <dgm:prSet presAssocID="{CE209D1B-955E-4913-A9AF-D4C50B53A5F4}" presName="bottomArc2" presStyleLbl="parChTrans1D1" presStyleIdx="3" presStyleCnt="8"/>
      <dgm:spPr/>
    </dgm:pt>
    <dgm:pt modelId="{5D9E24F1-CB60-4D3C-B9CC-1780CF64A7B9}" type="pres">
      <dgm:prSet presAssocID="{CE209D1B-955E-4913-A9AF-D4C50B53A5F4}" presName="topConnNode2" presStyleLbl="node2" presStyleIdx="0" presStyleCnt="0"/>
      <dgm:spPr/>
      <dgm:t>
        <a:bodyPr/>
        <a:lstStyle/>
        <a:p>
          <a:endParaRPr lang="en-IN"/>
        </a:p>
      </dgm:t>
    </dgm:pt>
    <dgm:pt modelId="{FB7CAE2D-7BF9-4643-BBF5-A7CE61004CDC}" type="pres">
      <dgm:prSet presAssocID="{CE209D1B-955E-4913-A9AF-D4C50B53A5F4}" presName="hierChild4" presStyleCnt="0"/>
      <dgm:spPr/>
    </dgm:pt>
    <dgm:pt modelId="{ED313514-5B6A-4142-A65B-721C939B3A72}" type="pres">
      <dgm:prSet presAssocID="{CE209D1B-955E-4913-A9AF-D4C50B53A5F4}" presName="hierChild5" presStyleCnt="0"/>
      <dgm:spPr/>
    </dgm:pt>
    <dgm:pt modelId="{B4B4D4E6-1A50-4E9B-97AC-F764276F8C67}" type="pres">
      <dgm:prSet presAssocID="{6F818F85-B082-42CF-8B2D-3344993446CB}" presName="Name28" presStyleLbl="parChTrans1D2" presStyleIdx="1" presStyleCnt="3"/>
      <dgm:spPr/>
      <dgm:t>
        <a:bodyPr/>
        <a:lstStyle/>
        <a:p>
          <a:endParaRPr lang="en-IN"/>
        </a:p>
      </dgm:t>
    </dgm:pt>
    <dgm:pt modelId="{059A95F1-8CDE-4817-BAC1-D6ED5174B170}" type="pres">
      <dgm:prSet presAssocID="{1073F337-C260-469D-B7A9-294D9BF9DA66}" presName="hierRoot2" presStyleCnt="0">
        <dgm:presLayoutVars>
          <dgm:hierBranch val="init"/>
        </dgm:presLayoutVars>
      </dgm:prSet>
      <dgm:spPr/>
    </dgm:pt>
    <dgm:pt modelId="{C8AA0431-FD8D-4A7D-A85A-A89BAB8F6C56}" type="pres">
      <dgm:prSet presAssocID="{1073F337-C260-469D-B7A9-294D9BF9DA66}" presName="rootComposite2" presStyleCnt="0"/>
      <dgm:spPr/>
    </dgm:pt>
    <dgm:pt modelId="{C4E0CBD3-14F6-4552-917D-C6ABC52EE497}" type="pres">
      <dgm:prSet presAssocID="{1073F337-C260-469D-B7A9-294D9BF9DA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1BC1BD-C0C2-4B76-B4A8-1521039009F1}" type="pres">
      <dgm:prSet presAssocID="{1073F337-C260-469D-B7A9-294D9BF9DA66}" presName="topArc2" presStyleLbl="parChTrans1D1" presStyleIdx="4" presStyleCnt="8"/>
      <dgm:spPr/>
    </dgm:pt>
    <dgm:pt modelId="{BA9F7479-36FC-48A9-A72C-9C09C482E67E}" type="pres">
      <dgm:prSet presAssocID="{1073F337-C260-469D-B7A9-294D9BF9DA66}" presName="bottomArc2" presStyleLbl="parChTrans1D1" presStyleIdx="5" presStyleCnt="8"/>
      <dgm:spPr/>
    </dgm:pt>
    <dgm:pt modelId="{E1C58EAB-8DE0-4581-B442-18E32ECAFCB8}" type="pres">
      <dgm:prSet presAssocID="{1073F337-C260-469D-B7A9-294D9BF9DA66}" presName="topConnNode2" presStyleLbl="node2" presStyleIdx="0" presStyleCnt="0"/>
      <dgm:spPr/>
      <dgm:t>
        <a:bodyPr/>
        <a:lstStyle/>
        <a:p>
          <a:endParaRPr lang="en-IN"/>
        </a:p>
      </dgm:t>
    </dgm:pt>
    <dgm:pt modelId="{33865AA2-AC98-4C88-9D3A-0301957FFA17}" type="pres">
      <dgm:prSet presAssocID="{1073F337-C260-469D-B7A9-294D9BF9DA66}" presName="hierChild4" presStyleCnt="0"/>
      <dgm:spPr/>
    </dgm:pt>
    <dgm:pt modelId="{F184489E-A11E-4F1A-AA5B-45D8CB172A3C}" type="pres">
      <dgm:prSet presAssocID="{1073F337-C260-469D-B7A9-294D9BF9DA66}" presName="hierChild5" presStyleCnt="0"/>
      <dgm:spPr/>
    </dgm:pt>
    <dgm:pt modelId="{27511B27-CB9C-4974-98F1-732883077E5F}" type="pres">
      <dgm:prSet presAssocID="{0CA13131-A4FA-48E0-8560-F3A42A24D0B0}" presName="Name28" presStyleLbl="parChTrans1D2" presStyleIdx="2" presStyleCnt="3"/>
      <dgm:spPr/>
      <dgm:t>
        <a:bodyPr/>
        <a:lstStyle/>
        <a:p>
          <a:endParaRPr lang="en-IN"/>
        </a:p>
      </dgm:t>
    </dgm:pt>
    <dgm:pt modelId="{8AACA9AE-E5E3-4C41-B5A9-496C5E67178F}" type="pres">
      <dgm:prSet presAssocID="{D193AA5F-76D5-4978-8BF6-062ADD8673CF}" presName="hierRoot2" presStyleCnt="0">
        <dgm:presLayoutVars>
          <dgm:hierBranch val="init"/>
        </dgm:presLayoutVars>
      </dgm:prSet>
      <dgm:spPr/>
    </dgm:pt>
    <dgm:pt modelId="{DDF7611C-7A82-4E33-B0AA-49A1290BB599}" type="pres">
      <dgm:prSet presAssocID="{D193AA5F-76D5-4978-8BF6-062ADD8673CF}" presName="rootComposite2" presStyleCnt="0"/>
      <dgm:spPr/>
    </dgm:pt>
    <dgm:pt modelId="{DEE12E52-C92D-4425-A9D5-9728DD0EE5AC}" type="pres">
      <dgm:prSet presAssocID="{D193AA5F-76D5-4978-8BF6-062ADD8673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B11D88-0E36-4F6E-AE23-4E095447DEC8}" type="pres">
      <dgm:prSet presAssocID="{D193AA5F-76D5-4978-8BF6-062ADD8673CF}" presName="topArc2" presStyleLbl="parChTrans1D1" presStyleIdx="6" presStyleCnt="8"/>
      <dgm:spPr/>
    </dgm:pt>
    <dgm:pt modelId="{0241E436-AB2C-4DBA-9F08-55963BE8F428}" type="pres">
      <dgm:prSet presAssocID="{D193AA5F-76D5-4978-8BF6-062ADD8673CF}" presName="bottomArc2" presStyleLbl="parChTrans1D1" presStyleIdx="7" presStyleCnt="8"/>
      <dgm:spPr/>
    </dgm:pt>
    <dgm:pt modelId="{0CB69F4A-EFC8-41C3-936E-A08770AD09B4}" type="pres">
      <dgm:prSet presAssocID="{D193AA5F-76D5-4978-8BF6-062ADD8673CF}" presName="topConnNode2" presStyleLbl="node2" presStyleIdx="0" presStyleCnt="0"/>
      <dgm:spPr/>
      <dgm:t>
        <a:bodyPr/>
        <a:lstStyle/>
        <a:p>
          <a:endParaRPr lang="en-IN"/>
        </a:p>
      </dgm:t>
    </dgm:pt>
    <dgm:pt modelId="{D29F6EA7-39CF-42F4-90E3-28932B6C952F}" type="pres">
      <dgm:prSet presAssocID="{D193AA5F-76D5-4978-8BF6-062ADD8673CF}" presName="hierChild4" presStyleCnt="0"/>
      <dgm:spPr/>
    </dgm:pt>
    <dgm:pt modelId="{D89FCB0F-07D1-4E24-8EDD-B93191AACA05}" type="pres">
      <dgm:prSet presAssocID="{D193AA5F-76D5-4978-8BF6-062ADD8673CF}" presName="hierChild5" presStyleCnt="0"/>
      <dgm:spPr/>
    </dgm:pt>
    <dgm:pt modelId="{3F5F72A1-71D1-4147-A3F9-431AEA582DA1}" type="pres">
      <dgm:prSet presAssocID="{E595DD56-ADE8-4EF8-9989-B24A7AB8581F}" presName="hierChild3" presStyleCnt="0"/>
      <dgm:spPr/>
    </dgm:pt>
  </dgm:ptLst>
  <dgm:cxnLst>
    <dgm:cxn modelId="{9D51A5FA-E8A0-4AD7-AC53-88DB0DFBD5BC}" type="presOf" srcId="{0CA13131-A4FA-48E0-8560-F3A42A24D0B0}" destId="{27511B27-CB9C-4974-98F1-732883077E5F}" srcOrd="0" destOrd="0" presId="urn:microsoft.com/office/officeart/2008/layout/HalfCircleOrganizationChart"/>
    <dgm:cxn modelId="{FD33BA37-9E1A-4275-A789-87AC2C6B45C2}" type="presOf" srcId="{6F818F85-B082-42CF-8B2D-3344993446CB}" destId="{B4B4D4E6-1A50-4E9B-97AC-F764276F8C67}" srcOrd="0" destOrd="0" presId="urn:microsoft.com/office/officeart/2008/layout/HalfCircleOrganizationChart"/>
    <dgm:cxn modelId="{2D5AB54C-0073-4A44-ADB7-470E69D3B2BF}" srcId="{B59E5A6E-7FD7-41E8-96D1-248ACD0EA3DA}" destId="{E595DD56-ADE8-4EF8-9989-B24A7AB8581F}" srcOrd="0" destOrd="0" parTransId="{AE7DB55D-80DC-4985-8E5B-E18470E99711}" sibTransId="{E8457CAC-21FE-4281-B1EA-7AA62F4503A5}"/>
    <dgm:cxn modelId="{1BA37144-772D-4078-8C25-2EC7F4EE2A08}" type="presOf" srcId="{E595DD56-ADE8-4EF8-9989-B24A7AB8581F}" destId="{F5376751-099C-4208-9267-7B326467BDB0}" srcOrd="1" destOrd="0" presId="urn:microsoft.com/office/officeart/2008/layout/HalfCircleOrganizationChart"/>
    <dgm:cxn modelId="{F3CA36BC-0465-4F1F-9428-EF6234C551C3}" type="presOf" srcId="{D193AA5F-76D5-4978-8BF6-062ADD8673CF}" destId="{0CB69F4A-EFC8-41C3-936E-A08770AD09B4}" srcOrd="1" destOrd="0" presId="urn:microsoft.com/office/officeart/2008/layout/HalfCircleOrganizationChart"/>
    <dgm:cxn modelId="{69DB2046-7129-4FA6-8343-6606B104AE57}" type="presOf" srcId="{CE209D1B-955E-4913-A9AF-D4C50B53A5F4}" destId="{EAA2B772-5BB7-4006-B68C-35E47B719548}" srcOrd="0" destOrd="0" presId="urn:microsoft.com/office/officeart/2008/layout/HalfCircleOrganizationChart"/>
    <dgm:cxn modelId="{6374913E-7B97-438E-8E27-3C013A1024B7}" type="presOf" srcId="{B59E5A6E-7FD7-41E8-96D1-248ACD0EA3DA}" destId="{62221670-CF87-423E-B725-6FF737629AC1}" srcOrd="0" destOrd="0" presId="urn:microsoft.com/office/officeart/2008/layout/HalfCircleOrganizationChart"/>
    <dgm:cxn modelId="{D74C1928-ECDA-4282-81D1-C4FA7CDD34EC}" type="presOf" srcId="{E595DD56-ADE8-4EF8-9989-B24A7AB8581F}" destId="{0617F4FF-3512-4BA7-9D89-EA873D10FE08}" srcOrd="0" destOrd="0" presId="urn:microsoft.com/office/officeart/2008/layout/HalfCircleOrganizationChart"/>
    <dgm:cxn modelId="{22432DC3-7BAA-4C2A-AE19-B18D70C09F1E}" type="presOf" srcId="{BABD91F3-26E2-40B9-9ACA-20DD032FBCAD}" destId="{B053F381-F7D6-4892-A03F-EAC71B72EF96}" srcOrd="0" destOrd="0" presId="urn:microsoft.com/office/officeart/2008/layout/HalfCircleOrganizationChart"/>
    <dgm:cxn modelId="{442D6313-4EDB-4357-94E7-142EB448E9C7}" srcId="{E595DD56-ADE8-4EF8-9989-B24A7AB8581F}" destId="{1073F337-C260-469D-B7A9-294D9BF9DA66}" srcOrd="1" destOrd="0" parTransId="{6F818F85-B082-42CF-8B2D-3344993446CB}" sibTransId="{C3EEA0E9-A9EB-4D74-942F-6BAA23AF2ED1}"/>
    <dgm:cxn modelId="{36C13DF6-0264-44D3-B5CB-6B8888D48A0B}" type="presOf" srcId="{CE209D1B-955E-4913-A9AF-D4C50B53A5F4}" destId="{5D9E24F1-CB60-4D3C-B9CC-1780CF64A7B9}" srcOrd="1" destOrd="0" presId="urn:microsoft.com/office/officeart/2008/layout/HalfCircleOrganizationChart"/>
    <dgm:cxn modelId="{CB3407AF-4150-4FA3-BFAC-19DB9CF1C609}" type="presOf" srcId="{D193AA5F-76D5-4978-8BF6-062ADD8673CF}" destId="{DEE12E52-C92D-4425-A9D5-9728DD0EE5AC}" srcOrd="0" destOrd="0" presId="urn:microsoft.com/office/officeart/2008/layout/HalfCircleOrganizationChart"/>
    <dgm:cxn modelId="{03C75E8C-B4C4-4CD2-B26C-5348C9589D26}" srcId="{E595DD56-ADE8-4EF8-9989-B24A7AB8581F}" destId="{D193AA5F-76D5-4978-8BF6-062ADD8673CF}" srcOrd="2" destOrd="0" parTransId="{0CA13131-A4FA-48E0-8560-F3A42A24D0B0}" sibTransId="{0807C6EF-F973-45EE-87B9-5281F7E426A6}"/>
    <dgm:cxn modelId="{436EC7CE-7038-4039-9D17-29CF5F41DA96}" srcId="{E595DD56-ADE8-4EF8-9989-B24A7AB8581F}" destId="{CE209D1B-955E-4913-A9AF-D4C50B53A5F4}" srcOrd="0" destOrd="0" parTransId="{BABD91F3-26E2-40B9-9ACA-20DD032FBCAD}" sibTransId="{CDBEA71B-3CD3-4F37-8527-A39BB40970F2}"/>
    <dgm:cxn modelId="{BF9B121E-E709-4F1A-8C89-AD4501D95C17}" type="presOf" srcId="{1073F337-C260-469D-B7A9-294D9BF9DA66}" destId="{E1C58EAB-8DE0-4581-B442-18E32ECAFCB8}" srcOrd="1" destOrd="0" presId="urn:microsoft.com/office/officeart/2008/layout/HalfCircleOrganizationChart"/>
    <dgm:cxn modelId="{82D99DF7-98B0-4E35-A9E8-8EAEC11D30DB}" type="presOf" srcId="{1073F337-C260-469D-B7A9-294D9BF9DA66}" destId="{C4E0CBD3-14F6-4552-917D-C6ABC52EE497}" srcOrd="0" destOrd="0" presId="urn:microsoft.com/office/officeart/2008/layout/HalfCircleOrganizationChart"/>
    <dgm:cxn modelId="{F257201E-0FD8-4D50-A49D-E231D6B549CE}" type="presParOf" srcId="{62221670-CF87-423E-B725-6FF737629AC1}" destId="{48AAC5F5-B6ED-453D-B240-41101431497C}" srcOrd="0" destOrd="0" presId="urn:microsoft.com/office/officeart/2008/layout/HalfCircleOrganizationChart"/>
    <dgm:cxn modelId="{0DD5EF35-7AF7-4FA6-AE3E-08D1BE80472F}" type="presParOf" srcId="{48AAC5F5-B6ED-453D-B240-41101431497C}" destId="{0DEC6749-BFCA-4A40-95F8-5D0BB9F0F00A}" srcOrd="0" destOrd="0" presId="urn:microsoft.com/office/officeart/2008/layout/HalfCircleOrganizationChart"/>
    <dgm:cxn modelId="{75A57752-F40F-4369-B84B-5CA4EB036693}" type="presParOf" srcId="{0DEC6749-BFCA-4A40-95F8-5D0BB9F0F00A}" destId="{0617F4FF-3512-4BA7-9D89-EA873D10FE08}" srcOrd="0" destOrd="0" presId="urn:microsoft.com/office/officeart/2008/layout/HalfCircleOrganizationChart"/>
    <dgm:cxn modelId="{6DC5580E-83E7-4D9F-839F-E0059C838045}" type="presParOf" srcId="{0DEC6749-BFCA-4A40-95F8-5D0BB9F0F00A}" destId="{F1B92BB0-D989-459D-95FD-4827B52737CE}" srcOrd="1" destOrd="0" presId="urn:microsoft.com/office/officeart/2008/layout/HalfCircleOrganizationChart"/>
    <dgm:cxn modelId="{7235BDFE-95C2-47D4-B4B5-080D9024F5E7}" type="presParOf" srcId="{0DEC6749-BFCA-4A40-95F8-5D0BB9F0F00A}" destId="{FC42C1FF-9726-4071-8C92-00F381AE998F}" srcOrd="2" destOrd="0" presId="urn:microsoft.com/office/officeart/2008/layout/HalfCircleOrganizationChart"/>
    <dgm:cxn modelId="{FA1A1DD5-9657-4F32-A30C-7B3E2525C9AE}" type="presParOf" srcId="{0DEC6749-BFCA-4A40-95F8-5D0BB9F0F00A}" destId="{F5376751-099C-4208-9267-7B326467BDB0}" srcOrd="3" destOrd="0" presId="urn:microsoft.com/office/officeart/2008/layout/HalfCircleOrganizationChart"/>
    <dgm:cxn modelId="{6CDADA99-B91B-4C05-BE4F-DA9FEFE2D47B}" type="presParOf" srcId="{48AAC5F5-B6ED-453D-B240-41101431497C}" destId="{71DCF59C-615C-4E95-835C-221269033704}" srcOrd="1" destOrd="0" presId="urn:microsoft.com/office/officeart/2008/layout/HalfCircleOrganizationChart"/>
    <dgm:cxn modelId="{39F5CCD6-ED16-487F-A20C-E8336EFA6155}" type="presParOf" srcId="{71DCF59C-615C-4E95-835C-221269033704}" destId="{B053F381-F7D6-4892-A03F-EAC71B72EF96}" srcOrd="0" destOrd="0" presId="urn:microsoft.com/office/officeart/2008/layout/HalfCircleOrganizationChart"/>
    <dgm:cxn modelId="{5D0B9418-6B08-41BD-9F63-7DB6A75DF4C5}" type="presParOf" srcId="{71DCF59C-615C-4E95-835C-221269033704}" destId="{C0468883-3D99-4A72-8245-5773D26B1F7F}" srcOrd="1" destOrd="0" presId="urn:microsoft.com/office/officeart/2008/layout/HalfCircleOrganizationChart"/>
    <dgm:cxn modelId="{9B101412-2A33-4066-A97F-3DDC4BF108E5}" type="presParOf" srcId="{C0468883-3D99-4A72-8245-5773D26B1F7F}" destId="{430DF914-14A0-4C84-9FCD-E7F89C05DB03}" srcOrd="0" destOrd="0" presId="urn:microsoft.com/office/officeart/2008/layout/HalfCircleOrganizationChart"/>
    <dgm:cxn modelId="{5C1E0B27-2BB9-4DA4-BC95-E54386F8D04A}" type="presParOf" srcId="{430DF914-14A0-4C84-9FCD-E7F89C05DB03}" destId="{EAA2B772-5BB7-4006-B68C-35E47B719548}" srcOrd="0" destOrd="0" presId="urn:microsoft.com/office/officeart/2008/layout/HalfCircleOrganizationChart"/>
    <dgm:cxn modelId="{EF948131-8945-4564-804F-8F32364AEBF0}" type="presParOf" srcId="{430DF914-14A0-4C84-9FCD-E7F89C05DB03}" destId="{9E5ECEA8-A6D4-44D1-8531-DB1C95DF1A3C}" srcOrd="1" destOrd="0" presId="urn:microsoft.com/office/officeart/2008/layout/HalfCircleOrganizationChart"/>
    <dgm:cxn modelId="{3F3A8E31-BA7B-4F2D-A566-EEA30B9E99F6}" type="presParOf" srcId="{430DF914-14A0-4C84-9FCD-E7F89C05DB03}" destId="{EED42AD3-93B2-4388-856B-EA7CE2D7D946}" srcOrd="2" destOrd="0" presId="urn:microsoft.com/office/officeart/2008/layout/HalfCircleOrganizationChart"/>
    <dgm:cxn modelId="{0CB34FEF-EF06-4199-9A70-37C07F569227}" type="presParOf" srcId="{430DF914-14A0-4C84-9FCD-E7F89C05DB03}" destId="{5D9E24F1-CB60-4D3C-B9CC-1780CF64A7B9}" srcOrd="3" destOrd="0" presId="urn:microsoft.com/office/officeart/2008/layout/HalfCircleOrganizationChart"/>
    <dgm:cxn modelId="{7E0AEF25-D669-4EF5-98B2-4E174727D7FE}" type="presParOf" srcId="{C0468883-3D99-4A72-8245-5773D26B1F7F}" destId="{FB7CAE2D-7BF9-4643-BBF5-A7CE61004CDC}" srcOrd="1" destOrd="0" presId="urn:microsoft.com/office/officeart/2008/layout/HalfCircleOrganizationChart"/>
    <dgm:cxn modelId="{44D29530-9327-49C3-A169-95B5DC96AE6C}" type="presParOf" srcId="{C0468883-3D99-4A72-8245-5773D26B1F7F}" destId="{ED313514-5B6A-4142-A65B-721C939B3A72}" srcOrd="2" destOrd="0" presId="urn:microsoft.com/office/officeart/2008/layout/HalfCircleOrganizationChart"/>
    <dgm:cxn modelId="{C7B1F2D3-0846-41EF-931D-8A5F6865819A}" type="presParOf" srcId="{71DCF59C-615C-4E95-835C-221269033704}" destId="{B4B4D4E6-1A50-4E9B-97AC-F764276F8C67}" srcOrd="2" destOrd="0" presId="urn:microsoft.com/office/officeart/2008/layout/HalfCircleOrganizationChart"/>
    <dgm:cxn modelId="{1478C228-EB1E-4858-A03E-4383815BA684}" type="presParOf" srcId="{71DCF59C-615C-4E95-835C-221269033704}" destId="{059A95F1-8CDE-4817-BAC1-D6ED5174B170}" srcOrd="3" destOrd="0" presId="urn:microsoft.com/office/officeart/2008/layout/HalfCircleOrganizationChart"/>
    <dgm:cxn modelId="{98EB8140-28AC-43BF-95AE-5C95D25869AB}" type="presParOf" srcId="{059A95F1-8CDE-4817-BAC1-D6ED5174B170}" destId="{C8AA0431-FD8D-4A7D-A85A-A89BAB8F6C56}" srcOrd="0" destOrd="0" presId="urn:microsoft.com/office/officeart/2008/layout/HalfCircleOrganizationChart"/>
    <dgm:cxn modelId="{DEBE0039-A32E-46D4-AB7A-AF2A18273F4D}" type="presParOf" srcId="{C8AA0431-FD8D-4A7D-A85A-A89BAB8F6C56}" destId="{C4E0CBD3-14F6-4552-917D-C6ABC52EE497}" srcOrd="0" destOrd="0" presId="urn:microsoft.com/office/officeart/2008/layout/HalfCircleOrganizationChart"/>
    <dgm:cxn modelId="{85085032-2967-4C3F-917A-62787128F3FE}" type="presParOf" srcId="{C8AA0431-FD8D-4A7D-A85A-A89BAB8F6C56}" destId="{FC1BC1BD-C0C2-4B76-B4A8-1521039009F1}" srcOrd="1" destOrd="0" presId="urn:microsoft.com/office/officeart/2008/layout/HalfCircleOrganizationChart"/>
    <dgm:cxn modelId="{246B21A0-24EA-4D07-B36D-4782384915CE}" type="presParOf" srcId="{C8AA0431-FD8D-4A7D-A85A-A89BAB8F6C56}" destId="{BA9F7479-36FC-48A9-A72C-9C09C482E67E}" srcOrd="2" destOrd="0" presId="urn:microsoft.com/office/officeart/2008/layout/HalfCircleOrganizationChart"/>
    <dgm:cxn modelId="{9B50F4E7-8427-416D-9AEC-3E45D48C3996}" type="presParOf" srcId="{C8AA0431-FD8D-4A7D-A85A-A89BAB8F6C56}" destId="{E1C58EAB-8DE0-4581-B442-18E32ECAFCB8}" srcOrd="3" destOrd="0" presId="urn:microsoft.com/office/officeart/2008/layout/HalfCircleOrganizationChart"/>
    <dgm:cxn modelId="{79AAE8E1-9631-4938-A2C2-B8C87283EB67}" type="presParOf" srcId="{059A95F1-8CDE-4817-BAC1-D6ED5174B170}" destId="{33865AA2-AC98-4C88-9D3A-0301957FFA17}" srcOrd="1" destOrd="0" presId="urn:microsoft.com/office/officeart/2008/layout/HalfCircleOrganizationChart"/>
    <dgm:cxn modelId="{750F7191-B619-4120-8FB8-B44675A9A97B}" type="presParOf" srcId="{059A95F1-8CDE-4817-BAC1-D6ED5174B170}" destId="{F184489E-A11E-4F1A-AA5B-45D8CB172A3C}" srcOrd="2" destOrd="0" presId="urn:microsoft.com/office/officeart/2008/layout/HalfCircleOrganizationChart"/>
    <dgm:cxn modelId="{68266789-E1B1-4FA3-AFA8-B3E58348A647}" type="presParOf" srcId="{71DCF59C-615C-4E95-835C-221269033704}" destId="{27511B27-CB9C-4974-98F1-732883077E5F}" srcOrd="4" destOrd="0" presId="urn:microsoft.com/office/officeart/2008/layout/HalfCircleOrganizationChart"/>
    <dgm:cxn modelId="{C294266E-E592-41FD-999F-91406BE3CED6}" type="presParOf" srcId="{71DCF59C-615C-4E95-835C-221269033704}" destId="{8AACA9AE-E5E3-4C41-B5A9-496C5E67178F}" srcOrd="5" destOrd="0" presId="urn:microsoft.com/office/officeart/2008/layout/HalfCircleOrganizationChart"/>
    <dgm:cxn modelId="{5D2ACA11-9B05-4EE0-B059-F56B75E007AC}" type="presParOf" srcId="{8AACA9AE-E5E3-4C41-B5A9-496C5E67178F}" destId="{DDF7611C-7A82-4E33-B0AA-49A1290BB599}" srcOrd="0" destOrd="0" presId="urn:microsoft.com/office/officeart/2008/layout/HalfCircleOrganizationChart"/>
    <dgm:cxn modelId="{2FA495CB-4888-469B-8539-CBC5720ABCE0}" type="presParOf" srcId="{DDF7611C-7A82-4E33-B0AA-49A1290BB599}" destId="{DEE12E52-C92D-4425-A9D5-9728DD0EE5AC}" srcOrd="0" destOrd="0" presId="urn:microsoft.com/office/officeart/2008/layout/HalfCircleOrganizationChart"/>
    <dgm:cxn modelId="{627D4F77-2034-424E-8A4A-E16E83E403F8}" type="presParOf" srcId="{DDF7611C-7A82-4E33-B0AA-49A1290BB599}" destId="{27B11D88-0E36-4F6E-AE23-4E095447DEC8}" srcOrd="1" destOrd="0" presId="urn:microsoft.com/office/officeart/2008/layout/HalfCircleOrganizationChart"/>
    <dgm:cxn modelId="{1FEF0108-14EC-46EA-874A-0A1443583BB9}" type="presParOf" srcId="{DDF7611C-7A82-4E33-B0AA-49A1290BB599}" destId="{0241E436-AB2C-4DBA-9F08-55963BE8F428}" srcOrd="2" destOrd="0" presId="urn:microsoft.com/office/officeart/2008/layout/HalfCircleOrganizationChart"/>
    <dgm:cxn modelId="{96A55D31-6CC0-4CAA-9A0C-F66B4AEAE4A2}" type="presParOf" srcId="{DDF7611C-7A82-4E33-B0AA-49A1290BB599}" destId="{0CB69F4A-EFC8-41C3-936E-A08770AD09B4}" srcOrd="3" destOrd="0" presId="urn:microsoft.com/office/officeart/2008/layout/HalfCircleOrganizationChart"/>
    <dgm:cxn modelId="{571F86D2-D577-454D-9DDA-B19211FB52A1}" type="presParOf" srcId="{8AACA9AE-E5E3-4C41-B5A9-496C5E67178F}" destId="{D29F6EA7-39CF-42F4-90E3-28932B6C952F}" srcOrd="1" destOrd="0" presId="urn:microsoft.com/office/officeart/2008/layout/HalfCircleOrganizationChart"/>
    <dgm:cxn modelId="{5FD1E23F-F41F-4247-9808-EFA360FF16DD}" type="presParOf" srcId="{8AACA9AE-E5E3-4C41-B5A9-496C5E67178F}" destId="{D89FCB0F-07D1-4E24-8EDD-B93191AACA05}" srcOrd="2" destOrd="0" presId="urn:microsoft.com/office/officeart/2008/layout/HalfCircleOrganizationChart"/>
    <dgm:cxn modelId="{8EFA65C4-8988-4751-ACAA-10694DF95F6E}" type="presParOf" srcId="{48AAC5F5-B6ED-453D-B240-41101431497C}" destId="{3F5F72A1-71D1-4147-A3F9-431AEA582DA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E5A6E-7FD7-41E8-96D1-248ACD0EA3D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595DD56-ADE8-4EF8-9989-B24A7AB8581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Time</a:t>
          </a:r>
          <a:endParaRPr lang="en-IN" b="1" dirty="0">
            <a:solidFill>
              <a:schemeClr val="tx1"/>
            </a:solidFill>
          </a:endParaRPr>
        </a:p>
      </dgm:t>
    </dgm:pt>
    <dgm:pt modelId="{AE7DB55D-80DC-4985-8E5B-E18470E99711}" type="par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8457CAC-21FE-4281-B1EA-7AA62F4503A5}" type="sib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E209D1B-955E-4913-A9AF-D4C50B53A5F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Point</a:t>
          </a:r>
          <a:endParaRPr lang="en-IN" b="1" dirty="0">
            <a:solidFill>
              <a:schemeClr val="tx1"/>
            </a:solidFill>
          </a:endParaRPr>
        </a:p>
      </dgm:t>
    </dgm:pt>
    <dgm:pt modelId="{BABD91F3-26E2-40B9-9ACA-20DD032FBCAD}" type="par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DBEA71B-3CD3-4F37-8527-A39BB40970F2}" type="sib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073F337-C260-469D-B7A9-294D9BF9DA6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Extended</a:t>
          </a:r>
          <a:endParaRPr lang="en-IN" b="1" dirty="0">
            <a:solidFill>
              <a:schemeClr val="tx1"/>
            </a:solidFill>
          </a:endParaRPr>
        </a:p>
      </dgm:t>
    </dgm:pt>
    <dgm:pt modelId="{6F818F85-B082-42CF-8B2D-3344993446CB}" type="par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3EEA0E9-A9EB-4D74-942F-6BAA23AF2ED1}" type="sib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2221670-CF87-423E-B725-6FF737629AC1}" type="pres">
      <dgm:prSet presAssocID="{B59E5A6E-7FD7-41E8-96D1-248ACD0EA3D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8AAC5F5-B6ED-453D-B240-41101431497C}" type="pres">
      <dgm:prSet presAssocID="{E595DD56-ADE8-4EF8-9989-B24A7AB8581F}" presName="hierRoot1" presStyleCnt="0">
        <dgm:presLayoutVars>
          <dgm:hierBranch val="init"/>
        </dgm:presLayoutVars>
      </dgm:prSet>
      <dgm:spPr/>
    </dgm:pt>
    <dgm:pt modelId="{0DEC6749-BFCA-4A40-95F8-5D0BB9F0F00A}" type="pres">
      <dgm:prSet presAssocID="{E595DD56-ADE8-4EF8-9989-B24A7AB8581F}" presName="rootComposite1" presStyleCnt="0"/>
      <dgm:spPr/>
    </dgm:pt>
    <dgm:pt modelId="{0617F4FF-3512-4BA7-9D89-EA873D10FE08}" type="pres">
      <dgm:prSet presAssocID="{E595DD56-ADE8-4EF8-9989-B24A7AB8581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B92BB0-D989-459D-95FD-4827B52737CE}" type="pres">
      <dgm:prSet presAssocID="{E595DD56-ADE8-4EF8-9989-B24A7AB8581F}" presName="topArc1" presStyleLbl="parChTrans1D1" presStyleIdx="0" presStyleCnt="6"/>
      <dgm:spPr/>
    </dgm:pt>
    <dgm:pt modelId="{FC42C1FF-9726-4071-8C92-00F381AE998F}" type="pres">
      <dgm:prSet presAssocID="{E595DD56-ADE8-4EF8-9989-B24A7AB8581F}" presName="bottomArc1" presStyleLbl="parChTrans1D1" presStyleIdx="1" presStyleCnt="6"/>
      <dgm:spPr/>
    </dgm:pt>
    <dgm:pt modelId="{F5376751-099C-4208-9267-7B326467BDB0}" type="pres">
      <dgm:prSet presAssocID="{E595DD56-ADE8-4EF8-9989-B24A7AB8581F}" presName="topConnNode1" presStyleLbl="node1" presStyleIdx="0" presStyleCnt="0"/>
      <dgm:spPr/>
      <dgm:t>
        <a:bodyPr/>
        <a:lstStyle/>
        <a:p>
          <a:endParaRPr lang="en-IN"/>
        </a:p>
      </dgm:t>
    </dgm:pt>
    <dgm:pt modelId="{71DCF59C-615C-4E95-835C-221269033704}" type="pres">
      <dgm:prSet presAssocID="{E595DD56-ADE8-4EF8-9989-B24A7AB8581F}" presName="hierChild2" presStyleCnt="0"/>
      <dgm:spPr/>
    </dgm:pt>
    <dgm:pt modelId="{B053F381-F7D6-4892-A03F-EAC71B72EF96}" type="pres">
      <dgm:prSet presAssocID="{BABD91F3-26E2-40B9-9ACA-20DD032FBCAD}" presName="Name28" presStyleLbl="parChTrans1D2" presStyleIdx="0" presStyleCnt="2"/>
      <dgm:spPr/>
      <dgm:t>
        <a:bodyPr/>
        <a:lstStyle/>
        <a:p>
          <a:endParaRPr lang="en-IN"/>
        </a:p>
      </dgm:t>
    </dgm:pt>
    <dgm:pt modelId="{C0468883-3D99-4A72-8245-5773D26B1F7F}" type="pres">
      <dgm:prSet presAssocID="{CE209D1B-955E-4913-A9AF-D4C50B53A5F4}" presName="hierRoot2" presStyleCnt="0">
        <dgm:presLayoutVars>
          <dgm:hierBranch val="init"/>
        </dgm:presLayoutVars>
      </dgm:prSet>
      <dgm:spPr/>
    </dgm:pt>
    <dgm:pt modelId="{430DF914-14A0-4C84-9FCD-E7F89C05DB03}" type="pres">
      <dgm:prSet presAssocID="{CE209D1B-955E-4913-A9AF-D4C50B53A5F4}" presName="rootComposite2" presStyleCnt="0"/>
      <dgm:spPr/>
    </dgm:pt>
    <dgm:pt modelId="{EAA2B772-5BB7-4006-B68C-35E47B719548}" type="pres">
      <dgm:prSet presAssocID="{CE209D1B-955E-4913-A9AF-D4C50B53A5F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5ECEA8-A6D4-44D1-8531-DB1C95DF1A3C}" type="pres">
      <dgm:prSet presAssocID="{CE209D1B-955E-4913-A9AF-D4C50B53A5F4}" presName="topArc2" presStyleLbl="parChTrans1D1" presStyleIdx="2" presStyleCnt="6"/>
      <dgm:spPr/>
    </dgm:pt>
    <dgm:pt modelId="{EED42AD3-93B2-4388-856B-EA7CE2D7D946}" type="pres">
      <dgm:prSet presAssocID="{CE209D1B-955E-4913-A9AF-D4C50B53A5F4}" presName="bottomArc2" presStyleLbl="parChTrans1D1" presStyleIdx="3" presStyleCnt="6"/>
      <dgm:spPr/>
    </dgm:pt>
    <dgm:pt modelId="{5D9E24F1-CB60-4D3C-B9CC-1780CF64A7B9}" type="pres">
      <dgm:prSet presAssocID="{CE209D1B-955E-4913-A9AF-D4C50B53A5F4}" presName="topConnNode2" presStyleLbl="node2" presStyleIdx="0" presStyleCnt="0"/>
      <dgm:spPr/>
      <dgm:t>
        <a:bodyPr/>
        <a:lstStyle/>
        <a:p>
          <a:endParaRPr lang="en-IN"/>
        </a:p>
      </dgm:t>
    </dgm:pt>
    <dgm:pt modelId="{FB7CAE2D-7BF9-4643-BBF5-A7CE61004CDC}" type="pres">
      <dgm:prSet presAssocID="{CE209D1B-955E-4913-A9AF-D4C50B53A5F4}" presName="hierChild4" presStyleCnt="0"/>
      <dgm:spPr/>
    </dgm:pt>
    <dgm:pt modelId="{ED313514-5B6A-4142-A65B-721C939B3A72}" type="pres">
      <dgm:prSet presAssocID="{CE209D1B-955E-4913-A9AF-D4C50B53A5F4}" presName="hierChild5" presStyleCnt="0"/>
      <dgm:spPr/>
    </dgm:pt>
    <dgm:pt modelId="{B4B4D4E6-1A50-4E9B-97AC-F764276F8C67}" type="pres">
      <dgm:prSet presAssocID="{6F818F85-B082-42CF-8B2D-3344993446CB}" presName="Name28" presStyleLbl="parChTrans1D2" presStyleIdx="1" presStyleCnt="2"/>
      <dgm:spPr/>
      <dgm:t>
        <a:bodyPr/>
        <a:lstStyle/>
        <a:p>
          <a:endParaRPr lang="en-IN"/>
        </a:p>
      </dgm:t>
    </dgm:pt>
    <dgm:pt modelId="{059A95F1-8CDE-4817-BAC1-D6ED5174B170}" type="pres">
      <dgm:prSet presAssocID="{1073F337-C260-469D-B7A9-294D9BF9DA66}" presName="hierRoot2" presStyleCnt="0">
        <dgm:presLayoutVars>
          <dgm:hierBranch val="init"/>
        </dgm:presLayoutVars>
      </dgm:prSet>
      <dgm:spPr/>
    </dgm:pt>
    <dgm:pt modelId="{C8AA0431-FD8D-4A7D-A85A-A89BAB8F6C56}" type="pres">
      <dgm:prSet presAssocID="{1073F337-C260-469D-B7A9-294D9BF9DA66}" presName="rootComposite2" presStyleCnt="0"/>
      <dgm:spPr/>
    </dgm:pt>
    <dgm:pt modelId="{C4E0CBD3-14F6-4552-917D-C6ABC52EE497}" type="pres">
      <dgm:prSet presAssocID="{1073F337-C260-469D-B7A9-294D9BF9DA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1BC1BD-C0C2-4B76-B4A8-1521039009F1}" type="pres">
      <dgm:prSet presAssocID="{1073F337-C260-469D-B7A9-294D9BF9DA66}" presName="topArc2" presStyleLbl="parChTrans1D1" presStyleIdx="4" presStyleCnt="6"/>
      <dgm:spPr/>
    </dgm:pt>
    <dgm:pt modelId="{BA9F7479-36FC-48A9-A72C-9C09C482E67E}" type="pres">
      <dgm:prSet presAssocID="{1073F337-C260-469D-B7A9-294D9BF9DA66}" presName="bottomArc2" presStyleLbl="parChTrans1D1" presStyleIdx="5" presStyleCnt="6"/>
      <dgm:spPr/>
    </dgm:pt>
    <dgm:pt modelId="{E1C58EAB-8DE0-4581-B442-18E32ECAFCB8}" type="pres">
      <dgm:prSet presAssocID="{1073F337-C260-469D-B7A9-294D9BF9DA66}" presName="topConnNode2" presStyleLbl="node2" presStyleIdx="0" presStyleCnt="0"/>
      <dgm:spPr/>
      <dgm:t>
        <a:bodyPr/>
        <a:lstStyle/>
        <a:p>
          <a:endParaRPr lang="en-IN"/>
        </a:p>
      </dgm:t>
    </dgm:pt>
    <dgm:pt modelId="{33865AA2-AC98-4C88-9D3A-0301957FFA17}" type="pres">
      <dgm:prSet presAssocID="{1073F337-C260-469D-B7A9-294D9BF9DA66}" presName="hierChild4" presStyleCnt="0"/>
      <dgm:spPr/>
    </dgm:pt>
    <dgm:pt modelId="{F184489E-A11E-4F1A-AA5B-45D8CB172A3C}" type="pres">
      <dgm:prSet presAssocID="{1073F337-C260-469D-B7A9-294D9BF9DA66}" presName="hierChild5" presStyleCnt="0"/>
      <dgm:spPr/>
    </dgm:pt>
    <dgm:pt modelId="{3F5F72A1-71D1-4147-A3F9-431AEA582DA1}" type="pres">
      <dgm:prSet presAssocID="{E595DD56-ADE8-4EF8-9989-B24A7AB8581F}" presName="hierChild3" presStyleCnt="0"/>
      <dgm:spPr/>
    </dgm:pt>
  </dgm:ptLst>
  <dgm:cxnLst>
    <dgm:cxn modelId="{442D6313-4EDB-4357-94E7-142EB448E9C7}" srcId="{E595DD56-ADE8-4EF8-9989-B24A7AB8581F}" destId="{1073F337-C260-469D-B7A9-294D9BF9DA66}" srcOrd="1" destOrd="0" parTransId="{6F818F85-B082-42CF-8B2D-3344993446CB}" sibTransId="{C3EEA0E9-A9EB-4D74-942F-6BAA23AF2ED1}"/>
    <dgm:cxn modelId="{2E4A3A8A-196B-456A-96B2-9D7C647F3E6D}" type="presOf" srcId="{E595DD56-ADE8-4EF8-9989-B24A7AB8581F}" destId="{0617F4FF-3512-4BA7-9D89-EA873D10FE08}" srcOrd="0" destOrd="0" presId="urn:microsoft.com/office/officeart/2008/layout/HalfCircleOrganizationChart"/>
    <dgm:cxn modelId="{0360D000-5D35-42D3-885A-2F26BE140521}" type="presOf" srcId="{E595DD56-ADE8-4EF8-9989-B24A7AB8581F}" destId="{F5376751-099C-4208-9267-7B326467BDB0}" srcOrd="1" destOrd="0" presId="urn:microsoft.com/office/officeart/2008/layout/HalfCircleOrganizationChart"/>
    <dgm:cxn modelId="{2D5AB54C-0073-4A44-ADB7-470E69D3B2BF}" srcId="{B59E5A6E-7FD7-41E8-96D1-248ACD0EA3DA}" destId="{E595DD56-ADE8-4EF8-9989-B24A7AB8581F}" srcOrd="0" destOrd="0" parTransId="{AE7DB55D-80DC-4985-8E5B-E18470E99711}" sibTransId="{E8457CAC-21FE-4281-B1EA-7AA62F4503A5}"/>
    <dgm:cxn modelId="{436EC7CE-7038-4039-9D17-29CF5F41DA96}" srcId="{E595DD56-ADE8-4EF8-9989-B24A7AB8581F}" destId="{CE209D1B-955E-4913-A9AF-D4C50B53A5F4}" srcOrd="0" destOrd="0" parTransId="{BABD91F3-26E2-40B9-9ACA-20DD032FBCAD}" sibTransId="{CDBEA71B-3CD3-4F37-8527-A39BB40970F2}"/>
    <dgm:cxn modelId="{CF83DDAB-9513-42D5-8FE4-96F28B32F470}" type="presOf" srcId="{BABD91F3-26E2-40B9-9ACA-20DD032FBCAD}" destId="{B053F381-F7D6-4892-A03F-EAC71B72EF96}" srcOrd="0" destOrd="0" presId="urn:microsoft.com/office/officeart/2008/layout/HalfCircleOrganizationChart"/>
    <dgm:cxn modelId="{B5CEA1FF-DAC7-4D75-8F8C-D2235546D75C}" type="presOf" srcId="{1073F337-C260-469D-B7A9-294D9BF9DA66}" destId="{E1C58EAB-8DE0-4581-B442-18E32ECAFCB8}" srcOrd="1" destOrd="0" presId="urn:microsoft.com/office/officeart/2008/layout/HalfCircleOrganizationChart"/>
    <dgm:cxn modelId="{02D2F357-A180-437F-8213-C787BF6D0822}" type="presOf" srcId="{B59E5A6E-7FD7-41E8-96D1-248ACD0EA3DA}" destId="{62221670-CF87-423E-B725-6FF737629AC1}" srcOrd="0" destOrd="0" presId="urn:microsoft.com/office/officeart/2008/layout/HalfCircleOrganizationChart"/>
    <dgm:cxn modelId="{89D2A82B-A0BE-40EE-BB1E-D69AC4AC9DCB}" type="presOf" srcId="{1073F337-C260-469D-B7A9-294D9BF9DA66}" destId="{C4E0CBD3-14F6-4552-917D-C6ABC52EE497}" srcOrd="0" destOrd="0" presId="urn:microsoft.com/office/officeart/2008/layout/HalfCircleOrganizationChart"/>
    <dgm:cxn modelId="{95539527-3ECA-4C30-8CBD-7725B7860044}" type="presOf" srcId="{CE209D1B-955E-4913-A9AF-D4C50B53A5F4}" destId="{EAA2B772-5BB7-4006-B68C-35E47B719548}" srcOrd="0" destOrd="0" presId="urn:microsoft.com/office/officeart/2008/layout/HalfCircleOrganizationChart"/>
    <dgm:cxn modelId="{3BB3F479-2AB4-4427-823F-FD46DFD00C83}" type="presOf" srcId="{6F818F85-B082-42CF-8B2D-3344993446CB}" destId="{B4B4D4E6-1A50-4E9B-97AC-F764276F8C67}" srcOrd="0" destOrd="0" presId="urn:microsoft.com/office/officeart/2008/layout/HalfCircleOrganizationChart"/>
    <dgm:cxn modelId="{123E56B2-5CBA-41A5-B090-48F1C0F5E552}" type="presOf" srcId="{CE209D1B-955E-4913-A9AF-D4C50B53A5F4}" destId="{5D9E24F1-CB60-4D3C-B9CC-1780CF64A7B9}" srcOrd="1" destOrd="0" presId="urn:microsoft.com/office/officeart/2008/layout/HalfCircleOrganizationChart"/>
    <dgm:cxn modelId="{A1623184-89F4-4344-8E11-850C1F2B48C2}" type="presParOf" srcId="{62221670-CF87-423E-B725-6FF737629AC1}" destId="{48AAC5F5-B6ED-453D-B240-41101431497C}" srcOrd="0" destOrd="0" presId="urn:microsoft.com/office/officeart/2008/layout/HalfCircleOrganizationChart"/>
    <dgm:cxn modelId="{03990518-2560-4CA8-8120-C4EFD5D499E0}" type="presParOf" srcId="{48AAC5F5-B6ED-453D-B240-41101431497C}" destId="{0DEC6749-BFCA-4A40-95F8-5D0BB9F0F00A}" srcOrd="0" destOrd="0" presId="urn:microsoft.com/office/officeart/2008/layout/HalfCircleOrganizationChart"/>
    <dgm:cxn modelId="{D6E18930-2771-4D95-B5CE-18ECC6C9DB64}" type="presParOf" srcId="{0DEC6749-BFCA-4A40-95F8-5D0BB9F0F00A}" destId="{0617F4FF-3512-4BA7-9D89-EA873D10FE08}" srcOrd="0" destOrd="0" presId="urn:microsoft.com/office/officeart/2008/layout/HalfCircleOrganizationChart"/>
    <dgm:cxn modelId="{BFBBBFF4-0DFA-490F-9A83-9C916A01D2B0}" type="presParOf" srcId="{0DEC6749-BFCA-4A40-95F8-5D0BB9F0F00A}" destId="{F1B92BB0-D989-459D-95FD-4827B52737CE}" srcOrd="1" destOrd="0" presId="urn:microsoft.com/office/officeart/2008/layout/HalfCircleOrganizationChart"/>
    <dgm:cxn modelId="{CC4DF68A-1FA5-4668-9E9F-07082F1519E0}" type="presParOf" srcId="{0DEC6749-BFCA-4A40-95F8-5D0BB9F0F00A}" destId="{FC42C1FF-9726-4071-8C92-00F381AE998F}" srcOrd="2" destOrd="0" presId="urn:microsoft.com/office/officeart/2008/layout/HalfCircleOrganizationChart"/>
    <dgm:cxn modelId="{84422B68-AE41-4AFF-92B3-D1C65F445917}" type="presParOf" srcId="{0DEC6749-BFCA-4A40-95F8-5D0BB9F0F00A}" destId="{F5376751-099C-4208-9267-7B326467BDB0}" srcOrd="3" destOrd="0" presId="urn:microsoft.com/office/officeart/2008/layout/HalfCircleOrganizationChart"/>
    <dgm:cxn modelId="{173DB981-0DE2-44CE-9053-54A5036DBEBB}" type="presParOf" srcId="{48AAC5F5-B6ED-453D-B240-41101431497C}" destId="{71DCF59C-615C-4E95-835C-221269033704}" srcOrd="1" destOrd="0" presId="urn:microsoft.com/office/officeart/2008/layout/HalfCircleOrganizationChart"/>
    <dgm:cxn modelId="{D9655DBD-9025-4C75-AB23-AAAFA60C1C32}" type="presParOf" srcId="{71DCF59C-615C-4E95-835C-221269033704}" destId="{B053F381-F7D6-4892-A03F-EAC71B72EF96}" srcOrd="0" destOrd="0" presId="urn:microsoft.com/office/officeart/2008/layout/HalfCircleOrganizationChart"/>
    <dgm:cxn modelId="{7406FC59-E14B-4EDE-B6DB-EC1DED41D8E4}" type="presParOf" srcId="{71DCF59C-615C-4E95-835C-221269033704}" destId="{C0468883-3D99-4A72-8245-5773D26B1F7F}" srcOrd="1" destOrd="0" presId="urn:microsoft.com/office/officeart/2008/layout/HalfCircleOrganizationChart"/>
    <dgm:cxn modelId="{5AD6545E-A1C9-4308-A43D-C5CE2A8517F1}" type="presParOf" srcId="{C0468883-3D99-4A72-8245-5773D26B1F7F}" destId="{430DF914-14A0-4C84-9FCD-E7F89C05DB03}" srcOrd="0" destOrd="0" presId="urn:microsoft.com/office/officeart/2008/layout/HalfCircleOrganizationChart"/>
    <dgm:cxn modelId="{E348C852-1AD0-4168-9BEC-8457674A0AB6}" type="presParOf" srcId="{430DF914-14A0-4C84-9FCD-E7F89C05DB03}" destId="{EAA2B772-5BB7-4006-B68C-35E47B719548}" srcOrd="0" destOrd="0" presId="urn:microsoft.com/office/officeart/2008/layout/HalfCircleOrganizationChart"/>
    <dgm:cxn modelId="{DF6B8253-82D0-4DD7-AFBE-B57F64D65ADE}" type="presParOf" srcId="{430DF914-14A0-4C84-9FCD-E7F89C05DB03}" destId="{9E5ECEA8-A6D4-44D1-8531-DB1C95DF1A3C}" srcOrd="1" destOrd="0" presId="urn:microsoft.com/office/officeart/2008/layout/HalfCircleOrganizationChart"/>
    <dgm:cxn modelId="{1D065D8A-15A5-4D67-BCD6-8073E3EE0820}" type="presParOf" srcId="{430DF914-14A0-4C84-9FCD-E7F89C05DB03}" destId="{EED42AD3-93B2-4388-856B-EA7CE2D7D946}" srcOrd="2" destOrd="0" presId="urn:microsoft.com/office/officeart/2008/layout/HalfCircleOrganizationChart"/>
    <dgm:cxn modelId="{FBEB7B53-BACE-481F-928F-617BC5B92066}" type="presParOf" srcId="{430DF914-14A0-4C84-9FCD-E7F89C05DB03}" destId="{5D9E24F1-CB60-4D3C-B9CC-1780CF64A7B9}" srcOrd="3" destOrd="0" presId="urn:microsoft.com/office/officeart/2008/layout/HalfCircleOrganizationChart"/>
    <dgm:cxn modelId="{32C0FA6C-AFF9-4135-ABC3-E614C949F6DA}" type="presParOf" srcId="{C0468883-3D99-4A72-8245-5773D26B1F7F}" destId="{FB7CAE2D-7BF9-4643-BBF5-A7CE61004CDC}" srcOrd="1" destOrd="0" presId="urn:microsoft.com/office/officeart/2008/layout/HalfCircleOrganizationChart"/>
    <dgm:cxn modelId="{D52E7F35-AF7D-4764-972B-3CF725F55158}" type="presParOf" srcId="{C0468883-3D99-4A72-8245-5773D26B1F7F}" destId="{ED313514-5B6A-4142-A65B-721C939B3A72}" srcOrd="2" destOrd="0" presId="urn:microsoft.com/office/officeart/2008/layout/HalfCircleOrganizationChart"/>
    <dgm:cxn modelId="{8F2291AF-775A-43F7-8C21-57EE4AB5F51C}" type="presParOf" srcId="{71DCF59C-615C-4E95-835C-221269033704}" destId="{B4B4D4E6-1A50-4E9B-97AC-F764276F8C67}" srcOrd="2" destOrd="0" presId="urn:microsoft.com/office/officeart/2008/layout/HalfCircleOrganizationChart"/>
    <dgm:cxn modelId="{D4B4942A-AA21-43D3-B996-28398A269FA6}" type="presParOf" srcId="{71DCF59C-615C-4E95-835C-221269033704}" destId="{059A95F1-8CDE-4817-BAC1-D6ED5174B170}" srcOrd="3" destOrd="0" presId="urn:microsoft.com/office/officeart/2008/layout/HalfCircleOrganizationChart"/>
    <dgm:cxn modelId="{39325B59-687D-4611-9EEE-7CA850944685}" type="presParOf" srcId="{059A95F1-8CDE-4817-BAC1-D6ED5174B170}" destId="{C8AA0431-FD8D-4A7D-A85A-A89BAB8F6C56}" srcOrd="0" destOrd="0" presId="urn:microsoft.com/office/officeart/2008/layout/HalfCircleOrganizationChart"/>
    <dgm:cxn modelId="{7F88E587-4F4C-4E94-BC11-AF658EF1E432}" type="presParOf" srcId="{C8AA0431-FD8D-4A7D-A85A-A89BAB8F6C56}" destId="{C4E0CBD3-14F6-4552-917D-C6ABC52EE497}" srcOrd="0" destOrd="0" presId="urn:microsoft.com/office/officeart/2008/layout/HalfCircleOrganizationChart"/>
    <dgm:cxn modelId="{14BF2633-AF0F-42FB-8A6A-7F5C619BC8F8}" type="presParOf" srcId="{C8AA0431-FD8D-4A7D-A85A-A89BAB8F6C56}" destId="{FC1BC1BD-C0C2-4B76-B4A8-1521039009F1}" srcOrd="1" destOrd="0" presId="urn:microsoft.com/office/officeart/2008/layout/HalfCircleOrganizationChart"/>
    <dgm:cxn modelId="{918F9D40-1C2C-4C4C-8127-A95806A01717}" type="presParOf" srcId="{C8AA0431-FD8D-4A7D-A85A-A89BAB8F6C56}" destId="{BA9F7479-36FC-48A9-A72C-9C09C482E67E}" srcOrd="2" destOrd="0" presId="urn:microsoft.com/office/officeart/2008/layout/HalfCircleOrganizationChart"/>
    <dgm:cxn modelId="{8757451B-C7D2-482D-B02E-AC9AE19AB22E}" type="presParOf" srcId="{C8AA0431-FD8D-4A7D-A85A-A89BAB8F6C56}" destId="{E1C58EAB-8DE0-4581-B442-18E32ECAFCB8}" srcOrd="3" destOrd="0" presId="urn:microsoft.com/office/officeart/2008/layout/HalfCircleOrganizationChart"/>
    <dgm:cxn modelId="{644E11B6-8F9B-43F5-BF0C-A16501F938A0}" type="presParOf" srcId="{059A95F1-8CDE-4817-BAC1-D6ED5174B170}" destId="{33865AA2-AC98-4C88-9D3A-0301957FFA17}" srcOrd="1" destOrd="0" presId="urn:microsoft.com/office/officeart/2008/layout/HalfCircleOrganizationChart"/>
    <dgm:cxn modelId="{AEF6E313-6570-41C9-A783-EF1F35820F86}" type="presParOf" srcId="{059A95F1-8CDE-4817-BAC1-D6ED5174B170}" destId="{F184489E-A11E-4F1A-AA5B-45D8CB172A3C}" srcOrd="2" destOrd="0" presId="urn:microsoft.com/office/officeart/2008/layout/HalfCircleOrganizationChart"/>
    <dgm:cxn modelId="{7354DF1F-CC9F-4166-A229-BA71DA74B74D}" type="presParOf" srcId="{48AAC5F5-B6ED-453D-B240-41101431497C}" destId="{3F5F72A1-71D1-4147-A3F9-431AEA582DA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87F402-A9D7-4EF3-9039-6D2447549B47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66F0467-665C-4452-AB9C-06D7386B40F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In</a:t>
          </a:r>
        </a:p>
        <a:p>
          <a:r>
            <a:rPr lang="en-US" b="1" dirty="0" smtClean="0">
              <a:solidFill>
                <a:schemeClr val="bg1"/>
              </a:solidFill>
            </a:rPr>
            <a:t>Parts of the day – in the morning</a:t>
          </a:r>
        </a:p>
        <a:p>
          <a:r>
            <a:rPr lang="en-US" b="1" dirty="0" smtClean="0">
              <a:solidFill>
                <a:schemeClr val="bg1"/>
              </a:solidFill>
            </a:rPr>
            <a:t>Months – in December</a:t>
          </a:r>
        </a:p>
        <a:p>
          <a:r>
            <a:rPr lang="en-US" b="1" dirty="0" smtClean="0">
              <a:solidFill>
                <a:schemeClr val="bg1"/>
              </a:solidFill>
            </a:rPr>
            <a:t>Seasons – in winter</a:t>
          </a:r>
        </a:p>
        <a:p>
          <a:r>
            <a:rPr lang="en-US" b="1" dirty="0" smtClean="0">
              <a:solidFill>
                <a:schemeClr val="bg1"/>
              </a:solidFill>
            </a:rPr>
            <a:t>Years/decades/centuries – in 2015/ in the 1990’s/ in the 20</a:t>
          </a:r>
          <a:r>
            <a:rPr lang="en-US" b="1" baseline="30000" dirty="0" smtClean="0">
              <a:solidFill>
                <a:schemeClr val="bg1"/>
              </a:solidFill>
            </a:rPr>
            <a:t>th</a:t>
          </a:r>
          <a:r>
            <a:rPr lang="en-US" b="1" dirty="0" smtClean="0">
              <a:solidFill>
                <a:schemeClr val="bg1"/>
              </a:solidFill>
            </a:rPr>
            <a:t> century</a:t>
          </a:r>
        </a:p>
      </dgm:t>
    </dgm:pt>
    <dgm:pt modelId="{27C8C6FB-B5D4-444A-86A1-4F8F7643931E}" type="parTrans" cxnId="{6B298A31-BE8E-4BDD-9832-DE49C641F182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E3747C71-3C49-4B4A-9442-4BDD65541194}" type="sibTrans" cxnId="{6B298A31-BE8E-4BDD-9832-DE49C641F182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0D7CF3FF-94A2-4807-8500-167A0E97D8C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On</a:t>
          </a:r>
        </a:p>
        <a:p>
          <a:r>
            <a:rPr lang="en-US" b="1" dirty="0" smtClean="0">
              <a:solidFill>
                <a:schemeClr val="bg1"/>
              </a:solidFill>
            </a:rPr>
            <a:t>Days of the week – on Mondays</a:t>
          </a:r>
        </a:p>
        <a:p>
          <a:r>
            <a:rPr lang="en-US" b="1" dirty="0" smtClean="0">
              <a:solidFill>
                <a:schemeClr val="bg1"/>
              </a:solidFill>
            </a:rPr>
            <a:t>Dates – on 5</a:t>
          </a:r>
          <a:r>
            <a:rPr lang="en-US" b="1" baseline="30000" dirty="0" smtClean="0">
              <a:solidFill>
                <a:schemeClr val="bg1"/>
              </a:solidFill>
            </a:rPr>
            <a:t>th</a:t>
          </a:r>
          <a:r>
            <a:rPr lang="en-US" b="1" dirty="0" smtClean="0">
              <a:solidFill>
                <a:schemeClr val="bg1"/>
              </a:solidFill>
            </a:rPr>
            <a:t> June 1986</a:t>
          </a:r>
        </a:p>
        <a:p>
          <a:r>
            <a:rPr lang="en-US" b="1" dirty="0" smtClean="0">
              <a:solidFill>
                <a:schemeClr val="bg1"/>
              </a:solidFill>
            </a:rPr>
            <a:t>Particular days – on my birthday/ on the following day</a:t>
          </a:r>
          <a:endParaRPr lang="en-IN" b="1" dirty="0">
            <a:solidFill>
              <a:schemeClr val="bg1"/>
            </a:solidFill>
          </a:endParaRPr>
        </a:p>
      </dgm:t>
    </dgm:pt>
    <dgm:pt modelId="{09FE0B86-43F6-427C-9430-EFD75025805E}" type="parTrans" cxnId="{814ECEE4-9AC5-44A3-91C9-6EBF260CC83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C3DEEBB9-58F4-4E16-A61C-F72ACF3F4B1E}" type="sibTrans" cxnId="{814ECEE4-9AC5-44A3-91C9-6EBF260CC83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C9470A34-F32D-4760-947C-32F7FD9BF5C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At</a:t>
          </a:r>
        </a:p>
        <a:p>
          <a:r>
            <a:rPr lang="en-US" b="1" dirty="0" smtClean="0">
              <a:solidFill>
                <a:schemeClr val="bg1"/>
              </a:solidFill>
            </a:rPr>
            <a:t>Night – at night</a:t>
          </a:r>
        </a:p>
        <a:p>
          <a:r>
            <a:rPr lang="en-US" b="1" dirty="0" smtClean="0">
              <a:solidFill>
                <a:schemeClr val="bg1"/>
              </a:solidFill>
            </a:rPr>
            <a:t>Clock – at 7 o’clock/ at 6:35 p.m.</a:t>
          </a:r>
        </a:p>
        <a:p>
          <a:r>
            <a:rPr lang="en-US" b="1" dirty="0" smtClean="0">
              <a:solidFill>
                <a:schemeClr val="bg1"/>
              </a:solidFill>
            </a:rPr>
            <a:t>Holidays – at Christmas/ at the weekend</a:t>
          </a:r>
          <a:endParaRPr lang="en-IN" b="1" dirty="0">
            <a:solidFill>
              <a:schemeClr val="bg1"/>
            </a:solidFill>
          </a:endParaRPr>
        </a:p>
      </dgm:t>
    </dgm:pt>
    <dgm:pt modelId="{808E2740-69F8-4322-A980-3949FB7E4595}" type="parTrans" cxnId="{31DE3021-6267-494B-AE5C-06D22C0D2379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AB2DA53E-C47D-4426-9292-3A8FB9DA012E}" type="sibTrans" cxnId="{31DE3021-6267-494B-AE5C-06D22C0D2379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956ED4F6-AA3F-45BC-87E9-C247BA8522C8}" type="pres">
      <dgm:prSet presAssocID="{D787F402-A9D7-4EF3-9039-6D2447549B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5F54274-83B1-4501-88E3-0634D9057CF1}" type="pres">
      <dgm:prSet presAssocID="{966F0467-665C-4452-AB9C-06D7386B40F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07234B-D6A2-4107-A7CB-131EDCA961EA}" type="pres">
      <dgm:prSet presAssocID="{E3747C71-3C49-4B4A-9442-4BDD65541194}" presName="spacer" presStyleCnt="0"/>
      <dgm:spPr/>
    </dgm:pt>
    <dgm:pt modelId="{A249AAF4-2891-4E7B-AC1C-96CDE43320C5}" type="pres">
      <dgm:prSet presAssocID="{0D7CF3FF-94A2-4807-8500-167A0E97D8C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B8DEBE-6EF2-4A12-A8A3-890F160C9A7E}" type="pres">
      <dgm:prSet presAssocID="{C3DEEBB9-58F4-4E16-A61C-F72ACF3F4B1E}" presName="spacer" presStyleCnt="0"/>
      <dgm:spPr/>
    </dgm:pt>
    <dgm:pt modelId="{C6702743-4A46-4595-9380-4A9AA636C0E0}" type="pres">
      <dgm:prSet presAssocID="{C9470A34-F32D-4760-947C-32F7FD9BF5C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C66FBC-A031-4BA6-82B2-0874F5066B80}" type="presOf" srcId="{C9470A34-F32D-4760-947C-32F7FD9BF5C6}" destId="{C6702743-4A46-4595-9380-4A9AA636C0E0}" srcOrd="0" destOrd="0" presId="urn:microsoft.com/office/officeart/2005/8/layout/vList2"/>
    <dgm:cxn modelId="{31DE3021-6267-494B-AE5C-06D22C0D2379}" srcId="{D787F402-A9D7-4EF3-9039-6D2447549B47}" destId="{C9470A34-F32D-4760-947C-32F7FD9BF5C6}" srcOrd="2" destOrd="0" parTransId="{808E2740-69F8-4322-A980-3949FB7E4595}" sibTransId="{AB2DA53E-C47D-4426-9292-3A8FB9DA012E}"/>
    <dgm:cxn modelId="{6B298A31-BE8E-4BDD-9832-DE49C641F182}" srcId="{D787F402-A9D7-4EF3-9039-6D2447549B47}" destId="{966F0467-665C-4452-AB9C-06D7386B40F4}" srcOrd="0" destOrd="0" parTransId="{27C8C6FB-B5D4-444A-86A1-4F8F7643931E}" sibTransId="{E3747C71-3C49-4B4A-9442-4BDD65541194}"/>
    <dgm:cxn modelId="{814ECEE4-9AC5-44A3-91C9-6EBF260CC838}" srcId="{D787F402-A9D7-4EF3-9039-6D2447549B47}" destId="{0D7CF3FF-94A2-4807-8500-167A0E97D8CD}" srcOrd="1" destOrd="0" parTransId="{09FE0B86-43F6-427C-9430-EFD75025805E}" sibTransId="{C3DEEBB9-58F4-4E16-A61C-F72ACF3F4B1E}"/>
    <dgm:cxn modelId="{B21C98B1-8B40-411E-B5B1-C561D11EABE8}" type="presOf" srcId="{966F0467-665C-4452-AB9C-06D7386B40F4}" destId="{E5F54274-83B1-4501-88E3-0634D9057CF1}" srcOrd="0" destOrd="0" presId="urn:microsoft.com/office/officeart/2005/8/layout/vList2"/>
    <dgm:cxn modelId="{5F194DE8-D8AF-4193-BEF2-5A9F6CEEAD79}" type="presOf" srcId="{0D7CF3FF-94A2-4807-8500-167A0E97D8CD}" destId="{A249AAF4-2891-4E7B-AC1C-96CDE43320C5}" srcOrd="0" destOrd="0" presId="urn:microsoft.com/office/officeart/2005/8/layout/vList2"/>
    <dgm:cxn modelId="{F00F3117-4838-491B-A301-2F2E6DB5C73E}" type="presOf" srcId="{D787F402-A9D7-4EF3-9039-6D2447549B47}" destId="{956ED4F6-AA3F-45BC-87E9-C247BA8522C8}" srcOrd="0" destOrd="0" presId="urn:microsoft.com/office/officeart/2005/8/layout/vList2"/>
    <dgm:cxn modelId="{159A8B9E-417B-42C6-B2DF-B58400ED2482}" type="presParOf" srcId="{956ED4F6-AA3F-45BC-87E9-C247BA8522C8}" destId="{E5F54274-83B1-4501-88E3-0634D9057CF1}" srcOrd="0" destOrd="0" presId="urn:microsoft.com/office/officeart/2005/8/layout/vList2"/>
    <dgm:cxn modelId="{4C570A11-6915-44A1-9E97-0E5EB01653DD}" type="presParOf" srcId="{956ED4F6-AA3F-45BC-87E9-C247BA8522C8}" destId="{B207234B-D6A2-4107-A7CB-131EDCA961EA}" srcOrd="1" destOrd="0" presId="urn:microsoft.com/office/officeart/2005/8/layout/vList2"/>
    <dgm:cxn modelId="{3E2E25A0-81C2-4BA7-8C6B-EF19B89B559D}" type="presParOf" srcId="{956ED4F6-AA3F-45BC-87E9-C247BA8522C8}" destId="{A249AAF4-2891-4E7B-AC1C-96CDE43320C5}" srcOrd="2" destOrd="0" presId="urn:microsoft.com/office/officeart/2005/8/layout/vList2"/>
    <dgm:cxn modelId="{FBC6E718-27BD-489B-9AE0-0249B2D521F4}" type="presParOf" srcId="{956ED4F6-AA3F-45BC-87E9-C247BA8522C8}" destId="{33B8DEBE-6EF2-4A12-A8A3-890F160C9A7E}" srcOrd="3" destOrd="0" presId="urn:microsoft.com/office/officeart/2005/8/layout/vList2"/>
    <dgm:cxn modelId="{5F2967A8-E637-487B-AC56-272AE6CF13FC}" type="presParOf" srcId="{956ED4F6-AA3F-45BC-87E9-C247BA8522C8}" destId="{C6702743-4A46-4595-9380-4A9AA636C0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87F402-A9D7-4EF3-9039-6D2447549B47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66F0467-665C-4452-AB9C-06D7386B40F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During</a:t>
          </a:r>
        </a:p>
        <a:p>
          <a:r>
            <a:rPr lang="en-US" b="1" dirty="0" smtClean="0">
              <a:solidFill>
                <a:schemeClr val="bg1"/>
              </a:solidFill>
            </a:rPr>
            <a:t>Throughout/within a period – She works during the day/ An accident occurred during the night</a:t>
          </a:r>
        </a:p>
      </dgm:t>
    </dgm:pt>
    <dgm:pt modelId="{27C8C6FB-B5D4-444A-86A1-4F8F7643931E}" type="parTrans" cxnId="{6B298A31-BE8E-4BDD-9832-DE49C641F182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E3747C71-3C49-4B4A-9442-4BDD65541194}" type="sibTrans" cxnId="{6B298A31-BE8E-4BDD-9832-DE49C641F182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0D7CF3FF-94A2-4807-8500-167A0E97D8CD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By</a:t>
          </a:r>
        </a:p>
        <a:p>
          <a:r>
            <a:rPr lang="en-US" b="1" dirty="0" smtClean="0">
              <a:solidFill>
                <a:schemeClr val="bg1"/>
              </a:solidFill>
            </a:rPr>
            <a:t>Not later than; at or before – I’ll have it done by tomorrow</a:t>
          </a:r>
          <a:endParaRPr lang="en-IN" b="1" dirty="0">
            <a:solidFill>
              <a:schemeClr val="bg1"/>
            </a:solidFill>
          </a:endParaRPr>
        </a:p>
      </dgm:t>
    </dgm:pt>
    <dgm:pt modelId="{09FE0B86-43F6-427C-9430-EFD75025805E}" type="parTrans" cxnId="{814ECEE4-9AC5-44A3-91C9-6EBF260CC83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C3DEEBB9-58F4-4E16-A61C-F72ACF3F4B1E}" type="sibTrans" cxnId="{814ECEE4-9AC5-44A3-91C9-6EBF260CC838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C9470A34-F32D-4760-947C-32F7FD9BF5C6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Within</a:t>
          </a:r>
        </a:p>
        <a:p>
          <a:r>
            <a:rPr lang="en-US" b="1" dirty="0" smtClean="0">
              <a:solidFill>
                <a:schemeClr val="bg1"/>
              </a:solidFill>
            </a:rPr>
            <a:t>Inside of – within 20 minutes; within an hour</a:t>
          </a:r>
          <a:endParaRPr lang="en-IN" b="1" dirty="0">
            <a:solidFill>
              <a:schemeClr val="bg1"/>
            </a:solidFill>
          </a:endParaRPr>
        </a:p>
      </dgm:t>
    </dgm:pt>
    <dgm:pt modelId="{808E2740-69F8-4322-A980-3949FB7E4595}" type="parTrans" cxnId="{31DE3021-6267-494B-AE5C-06D22C0D2379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AB2DA53E-C47D-4426-9292-3A8FB9DA012E}" type="sibTrans" cxnId="{31DE3021-6267-494B-AE5C-06D22C0D2379}">
      <dgm:prSet/>
      <dgm:spPr/>
      <dgm:t>
        <a:bodyPr/>
        <a:lstStyle/>
        <a:p>
          <a:endParaRPr lang="en-IN" b="1">
            <a:solidFill>
              <a:schemeClr val="bg1"/>
            </a:solidFill>
          </a:endParaRPr>
        </a:p>
      </dgm:t>
    </dgm:pt>
    <dgm:pt modelId="{C92FFC90-5381-4AB3-8578-B4B8D0EFFAFB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For</a:t>
          </a:r>
        </a:p>
        <a:p>
          <a:r>
            <a:rPr lang="en-US" b="1" dirty="0" smtClean="0">
              <a:solidFill>
                <a:schemeClr val="bg1"/>
              </a:solidFill>
            </a:rPr>
            <a:t>Used to show an amount of time – He lived Oxford for 3 years</a:t>
          </a:r>
          <a:endParaRPr lang="en-IN" b="1" dirty="0">
            <a:solidFill>
              <a:schemeClr val="bg1"/>
            </a:solidFill>
          </a:endParaRPr>
        </a:p>
      </dgm:t>
    </dgm:pt>
    <dgm:pt modelId="{5073608B-FD8A-4305-B19A-61A7E5563D8A}" type="parTrans" cxnId="{147D6C95-54F5-4CCA-BEA4-7D9151AC0B3F}">
      <dgm:prSet/>
      <dgm:spPr/>
      <dgm:t>
        <a:bodyPr/>
        <a:lstStyle/>
        <a:p>
          <a:endParaRPr lang="en-IN"/>
        </a:p>
      </dgm:t>
    </dgm:pt>
    <dgm:pt modelId="{E47EB52A-9618-4FE5-A322-004689E2AC02}" type="sibTrans" cxnId="{147D6C95-54F5-4CCA-BEA4-7D9151AC0B3F}">
      <dgm:prSet/>
      <dgm:spPr/>
      <dgm:t>
        <a:bodyPr/>
        <a:lstStyle/>
        <a:p>
          <a:endParaRPr lang="en-IN"/>
        </a:p>
      </dgm:t>
    </dgm:pt>
    <dgm:pt modelId="{28ECF07D-EE2C-4C92-A50C-FC4BE93D79B5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Since</a:t>
          </a:r>
        </a:p>
        <a:p>
          <a:r>
            <a:rPr lang="en-US" b="1" dirty="0" smtClean="0">
              <a:solidFill>
                <a:schemeClr val="bg1"/>
              </a:solidFill>
            </a:rPr>
            <a:t>From a particular time in the past till now – First bird sighting since 1995</a:t>
          </a:r>
          <a:endParaRPr lang="en-IN" b="1" dirty="0">
            <a:solidFill>
              <a:schemeClr val="bg1"/>
            </a:solidFill>
          </a:endParaRPr>
        </a:p>
      </dgm:t>
    </dgm:pt>
    <dgm:pt modelId="{2DF00CD7-4294-4DE3-84AB-160C8B781276}" type="parTrans" cxnId="{767E6884-B49E-43AD-B121-9D753CF61778}">
      <dgm:prSet/>
      <dgm:spPr/>
      <dgm:t>
        <a:bodyPr/>
        <a:lstStyle/>
        <a:p>
          <a:endParaRPr lang="en-IN"/>
        </a:p>
      </dgm:t>
    </dgm:pt>
    <dgm:pt modelId="{3F9979BF-04EB-41E7-8018-5CF09D899B44}" type="sibTrans" cxnId="{767E6884-B49E-43AD-B121-9D753CF61778}">
      <dgm:prSet/>
      <dgm:spPr/>
      <dgm:t>
        <a:bodyPr/>
        <a:lstStyle/>
        <a:p>
          <a:endParaRPr lang="en-IN"/>
        </a:p>
      </dgm:t>
    </dgm:pt>
    <dgm:pt modelId="{6BE01BEE-C9CB-4A22-B8F0-B30D66B982A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From…to</a:t>
          </a:r>
        </a:p>
        <a:p>
          <a:r>
            <a:rPr lang="en-US" b="1" dirty="0" smtClean="0">
              <a:solidFill>
                <a:schemeClr val="bg1"/>
              </a:solidFill>
            </a:rPr>
            <a:t>Used to show when something starts and ends – We’re open from 8 a.m. to 7 p.m. </a:t>
          </a:r>
          <a:endParaRPr lang="en-IN" b="1" dirty="0">
            <a:solidFill>
              <a:schemeClr val="bg1"/>
            </a:solidFill>
          </a:endParaRPr>
        </a:p>
      </dgm:t>
    </dgm:pt>
    <dgm:pt modelId="{E18C8B6D-3FD9-4915-900C-77FB8618E606}" type="parTrans" cxnId="{3C17CB7D-BED2-4CDB-8E91-D727AFAC063E}">
      <dgm:prSet/>
      <dgm:spPr/>
      <dgm:t>
        <a:bodyPr/>
        <a:lstStyle/>
        <a:p>
          <a:endParaRPr lang="en-IN"/>
        </a:p>
      </dgm:t>
    </dgm:pt>
    <dgm:pt modelId="{655EB135-76B3-47D5-AA74-71BFD72F8C07}" type="sibTrans" cxnId="{3C17CB7D-BED2-4CDB-8E91-D727AFAC063E}">
      <dgm:prSet/>
      <dgm:spPr/>
      <dgm:t>
        <a:bodyPr/>
        <a:lstStyle/>
        <a:p>
          <a:endParaRPr lang="en-IN"/>
        </a:p>
      </dgm:t>
    </dgm:pt>
    <dgm:pt modelId="{ECDC8F66-E8CB-4349-AD2E-26540C4D2823}" type="pres">
      <dgm:prSet presAssocID="{D787F402-A9D7-4EF3-9039-6D2447549B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A8C7906-DCB4-4837-B812-FAAB53BBC547}" type="pres">
      <dgm:prSet presAssocID="{966F0467-665C-4452-AB9C-06D7386B40F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6DEAFF-3021-4C89-946D-E0D71EB7A0D5}" type="pres">
      <dgm:prSet presAssocID="{E3747C71-3C49-4B4A-9442-4BDD65541194}" presName="spacer" presStyleCnt="0"/>
      <dgm:spPr/>
    </dgm:pt>
    <dgm:pt modelId="{72EADD92-6FAA-42AD-A453-5A2D75AC5D44}" type="pres">
      <dgm:prSet presAssocID="{0D7CF3FF-94A2-4807-8500-167A0E97D8C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70332E-5F1E-4791-A035-49F6A1745101}" type="pres">
      <dgm:prSet presAssocID="{C3DEEBB9-58F4-4E16-A61C-F72ACF3F4B1E}" presName="spacer" presStyleCnt="0"/>
      <dgm:spPr/>
    </dgm:pt>
    <dgm:pt modelId="{ACD7BD4B-2351-4021-90CD-B87703D60B69}" type="pres">
      <dgm:prSet presAssocID="{C9470A34-F32D-4760-947C-32F7FD9BF5C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991A29-0DCF-475E-8B13-665BB7C16FB7}" type="pres">
      <dgm:prSet presAssocID="{AB2DA53E-C47D-4426-9292-3A8FB9DA012E}" presName="spacer" presStyleCnt="0"/>
      <dgm:spPr/>
    </dgm:pt>
    <dgm:pt modelId="{6EF37311-298F-4977-B11B-A58DF0288F03}" type="pres">
      <dgm:prSet presAssocID="{C92FFC90-5381-4AB3-8578-B4B8D0EFFAF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E2E6E8-CBBD-452E-B228-30136CE98A95}" type="pres">
      <dgm:prSet presAssocID="{E47EB52A-9618-4FE5-A322-004689E2AC02}" presName="spacer" presStyleCnt="0"/>
      <dgm:spPr/>
    </dgm:pt>
    <dgm:pt modelId="{8CD7D2F9-0709-44CF-969F-91E1A4E3236B}" type="pres">
      <dgm:prSet presAssocID="{28ECF07D-EE2C-4C92-A50C-FC4BE93D79B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701396-0D65-45EB-9B0A-A645D40E2EF8}" type="pres">
      <dgm:prSet presAssocID="{3F9979BF-04EB-41E7-8018-5CF09D899B44}" presName="spacer" presStyleCnt="0"/>
      <dgm:spPr/>
    </dgm:pt>
    <dgm:pt modelId="{4D2D313A-78AB-4FF2-B128-570818D46762}" type="pres">
      <dgm:prSet presAssocID="{6BE01BEE-C9CB-4A22-B8F0-B30D66B982A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57DE527-C536-4617-A4FA-F0298090CC18}" type="presOf" srcId="{966F0467-665C-4452-AB9C-06D7386B40F4}" destId="{CA8C7906-DCB4-4837-B812-FAAB53BBC547}" srcOrd="0" destOrd="0" presId="urn:microsoft.com/office/officeart/2005/8/layout/vList2"/>
    <dgm:cxn modelId="{46B5845C-1ED4-4973-A604-18A397941ED2}" type="presOf" srcId="{6BE01BEE-C9CB-4A22-B8F0-B30D66B982A4}" destId="{4D2D313A-78AB-4FF2-B128-570818D46762}" srcOrd="0" destOrd="0" presId="urn:microsoft.com/office/officeart/2005/8/layout/vList2"/>
    <dgm:cxn modelId="{814ECEE4-9AC5-44A3-91C9-6EBF260CC838}" srcId="{D787F402-A9D7-4EF3-9039-6D2447549B47}" destId="{0D7CF3FF-94A2-4807-8500-167A0E97D8CD}" srcOrd="1" destOrd="0" parTransId="{09FE0B86-43F6-427C-9430-EFD75025805E}" sibTransId="{C3DEEBB9-58F4-4E16-A61C-F72ACF3F4B1E}"/>
    <dgm:cxn modelId="{E596FB16-D856-463B-9CAF-EB27BFBCED8E}" type="presOf" srcId="{28ECF07D-EE2C-4C92-A50C-FC4BE93D79B5}" destId="{8CD7D2F9-0709-44CF-969F-91E1A4E3236B}" srcOrd="0" destOrd="0" presId="urn:microsoft.com/office/officeart/2005/8/layout/vList2"/>
    <dgm:cxn modelId="{E947E0C0-C71D-489B-85D0-634ED384DFC5}" type="presOf" srcId="{C92FFC90-5381-4AB3-8578-B4B8D0EFFAFB}" destId="{6EF37311-298F-4977-B11B-A58DF0288F03}" srcOrd="0" destOrd="0" presId="urn:microsoft.com/office/officeart/2005/8/layout/vList2"/>
    <dgm:cxn modelId="{767E6884-B49E-43AD-B121-9D753CF61778}" srcId="{D787F402-A9D7-4EF3-9039-6D2447549B47}" destId="{28ECF07D-EE2C-4C92-A50C-FC4BE93D79B5}" srcOrd="4" destOrd="0" parTransId="{2DF00CD7-4294-4DE3-84AB-160C8B781276}" sibTransId="{3F9979BF-04EB-41E7-8018-5CF09D899B44}"/>
    <dgm:cxn modelId="{6B298A31-BE8E-4BDD-9832-DE49C641F182}" srcId="{D787F402-A9D7-4EF3-9039-6D2447549B47}" destId="{966F0467-665C-4452-AB9C-06D7386B40F4}" srcOrd="0" destOrd="0" parTransId="{27C8C6FB-B5D4-444A-86A1-4F8F7643931E}" sibTransId="{E3747C71-3C49-4B4A-9442-4BDD65541194}"/>
    <dgm:cxn modelId="{147D6C95-54F5-4CCA-BEA4-7D9151AC0B3F}" srcId="{D787F402-A9D7-4EF3-9039-6D2447549B47}" destId="{C92FFC90-5381-4AB3-8578-B4B8D0EFFAFB}" srcOrd="3" destOrd="0" parTransId="{5073608B-FD8A-4305-B19A-61A7E5563D8A}" sibTransId="{E47EB52A-9618-4FE5-A322-004689E2AC02}"/>
    <dgm:cxn modelId="{6FE91347-4F6B-4AB8-837D-138126A13990}" type="presOf" srcId="{0D7CF3FF-94A2-4807-8500-167A0E97D8CD}" destId="{72EADD92-6FAA-42AD-A453-5A2D75AC5D44}" srcOrd="0" destOrd="0" presId="urn:microsoft.com/office/officeart/2005/8/layout/vList2"/>
    <dgm:cxn modelId="{3C17CB7D-BED2-4CDB-8E91-D727AFAC063E}" srcId="{D787F402-A9D7-4EF3-9039-6D2447549B47}" destId="{6BE01BEE-C9CB-4A22-B8F0-B30D66B982A4}" srcOrd="5" destOrd="0" parTransId="{E18C8B6D-3FD9-4915-900C-77FB8618E606}" sibTransId="{655EB135-76B3-47D5-AA74-71BFD72F8C07}"/>
    <dgm:cxn modelId="{31DE3021-6267-494B-AE5C-06D22C0D2379}" srcId="{D787F402-A9D7-4EF3-9039-6D2447549B47}" destId="{C9470A34-F32D-4760-947C-32F7FD9BF5C6}" srcOrd="2" destOrd="0" parTransId="{808E2740-69F8-4322-A980-3949FB7E4595}" sibTransId="{AB2DA53E-C47D-4426-9292-3A8FB9DA012E}"/>
    <dgm:cxn modelId="{7D13579A-B844-4647-9987-A3F199613C2D}" type="presOf" srcId="{D787F402-A9D7-4EF3-9039-6D2447549B47}" destId="{ECDC8F66-E8CB-4349-AD2E-26540C4D2823}" srcOrd="0" destOrd="0" presId="urn:microsoft.com/office/officeart/2005/8/layout/vList2"/>
    <dgm:cxn modelId="{77D23380-6EAE-44CC-98DD-4FBE09E562F8}" type="presOf" srcId="{C9470A34-F32D-4760-947C-32F7FD9BF5C6}" destId="{ACD7BD4B-2351-4021-90CD-B87703D60B69}" srcOrd="0" destOrd="0" presId="urn:microsoft.com/office/officeart/2005/8/layout/vList2"/>
    <dgm:cxn modelId="{2FCFB94A-C0D8-47C7-9A6A-DD60467C4FAC}" type="presParOf" srcId="{ECDC8F66-E8CB-4349-AD2E-26540C4D2823}" destId="{CA8C7906-DCB4-4837-B812-FAAB53BBC547}" srcOrd="0" destOrd="0" presId="urn:microsoft.com/office/officeart/2005/8/layout/vList2"/>
    <dgm:cxn modelId="{3E96E37C-7318-4A0B-BE17-E57D12465D0C}" type="presParOf" srcId="{ECDC8F66-E8CB-4349-AD2E-26540C4D2823}" destId="{D86DEAFF-3021-4C89-946D-E0D71EB7A0D5}" srcOrd="1" destOrd="0" presId="urn:microsoft.com/office/officeart/2005/8/layout/vList2"/>
    <dgm:cxn modelId="{DDB5D112-D50D-4C60-AD70-BBBEB9ED66C9}" type="presParOf" srcId="{ECDC8F66-E8CB-4349-AD2E-26540C4D2823}" destId="{72EADD92-6FAA-42AD-A453-5A2D75AC5D44}" srcOrd="2" destOrd="0" presId="urn:microsoft.com/office/officeart/2005/8/layout/vList2"/>
    <dgm:cxn modelId="{864F78A6-B748-41A3-89EC-B45C083B1EE9}" type="presParOf" srcId="{ECDC8F66-E8CB-4349-AD2E-26540C4D2823}" destId="{E570332E-5F1E-4791-A035-49F6A1745101}" srcOrd="3" destOrd="0" presId="urn:microsoft.com/office/officeart/2005/8/layout/vList2"/>
    <dgm:cxn modelId="{6D9BFEDA-5AAE-47A9-A29F-1A3AF8C3D4BF}" type="presParOf" srcId="{ECDC8F66-E8CB-4349-AD2E-26540C4D2823}" destId="{ACD7BD4B-2351-4021-90CD-B87703D60B69}" srcOrd="4" destOrd="0" presId="urn:microsoft.com/office/officeart/2005/8/layout/vList2"/>
    <dgm:cxn modelId="{ABA73B49-97D8-4955-9533-D6AADB179A21}" type="presParOf" srcId="{ECDC8F66-E8CB-4349-AD2E-26540C4D2823}" destId="{FE991A29-0DCF-475E-8B13-665BB7C16FB7}" srcOrd="5" destOrd="0" presId="urn:microsoft.com/office/officeart/2005/8/layout/vList2"/>
    <dgm:cxn modelId="{E2A95A2C-B2DF-4381-A079-F505F14AA0A3}" type="presParOf" srcId="{ECDC8F66-E8CB-4349-AD2E-26540C4D2823}" destId="{6EF37311-298F-4977-B11B-A58DF0288F03}" srcOrd="6" destOrd="0" presId="urn:microsoft.com/office/officeart/2005/8/layout/vList2"/>
    <dgm:cxn modelId="{C672D675-1DD7-418A-9E5C-3D2A7F788A54}" type="presParOf" srcId="{ECDC8F66-E8CB-4349-AD2E-26540C4D2823}" destId="{D8E2E6E8-CBBD-452E-B228-30136CE98A95}" srcOrd="7" destOrd="0" presId="urn:microsoft.com/office/officeart/2005/8/layout/vList2"/>
    <dgm:cxn modelId="{E1D2C00A-64DF-4A8B-A3C8-BF1EFE622F9E}" type="presParOf" srcId="{ECDC8F66-E8CB-4349-AD2E-26540C4D2823}" destId="{8CD7D2F9-0709-44CF-969F-91E1A4E3236B}" srcOrd="8" destOrd="0" presId="urn:microsoft.com/office/officeart/2005/8/layout/vList2"/>
    <dgm:cxn modelId="{A27E219B-B24B-42B6-AD05-18E486BF12B3}" type="presParOf" srcId="{ECDC8F66-E8CB-4349-AD2E-26540C4D2823}" destId="{1F701396-0D65-45EB-9B0A-A645D40E2EF8}" srcOrd="9" destOrd="0" presId="urn:microsoft.com/office/officeart/2005/8/layout/vList2"/>
    <dgm:cxn modelId="{CF12AF39-C7E2-469E-A8E7-E8CF196BEF09}" type="presParOf" srcId="{ECDC8F66-E8CB-4349-AD2E-26540C4D2823}" destId="{4D2D313A-78AB-4FF2-B128-570818D467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9E5A6E-7FD7-41E8-96D1-248ACD0EA3D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595DD56-ADE8-4EF8-9989-B24A7AB8581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Direction</a:t>
          </a:r>
          <a:endParaRPr lang="en-IN" b="1" dirty="0">
            <a:solidFill>
              <a:schemeClr val="tx1"/>
            </a:solidFill>
          </a:endParaRPr>
        </a:p>
      </dgm:t>
    </dgm:pt>
    <dgm:pt modelId="{AE7DB55D-80DC-4985-8E5B-E18470E99711}" type="par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8457CAC-21FE-4281-B1EA-7AA62F4503A5}" type="sib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E209D1B-955E-4913-A9AF-D4C50B53A5F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Movement to a surface (On/Onto)</a:t>
          </a:r>
          <a:endParaRPr lang="en-IN" b="1" dirty="0">
            <a:solidFill>
              <a:schemeClr val="tx1"/>
            </a:solidFill>
          </a:endParaRPr>
        </a:p>
      </dgm:t>
    </dgm:pt>
    <dgm:pt modelId="{BABD91F3-26E2-40B9-9ACA-20DD032FBCAD}" type="par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DBEA71B-3CD3-4F37-8527-A39BB40970F2}" type="sib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073F337-C260-469D-B7A9-294D9BF9DA6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Movement toward an enclosed area (In/Into)</a:t>
          </a:r>
          <a:endParaRPr lang="en-IN" b="1" dirty="0">
            <a:solidFill>
              <a:schemeClr val="tx1"/>
            </a:solidFill>
          </a:endParaRPr>
        </a:p>
      </dgm:t>
    </dgm:pt>
    <dgm:pt modelId="{6F818F85-B082-42CF-8B2D-3344993446CB}" type="par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3EEA0E9-A9EB-4D74-942F-6BAA23AF2ED1}" type="sib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193AA5F-76D5-4978-8BF6-062ADD8673C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Movement to a destination (To/Toward)</a:t>
          </a:r>
        </a:p>
      </dgm:t>
    </dgm:pt>
    <dgm:pt modelId="{0CA13131-A4FA-48E0-8560-F3A42A24D0B0}" type="par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807C6EF-F973-45EE-87B9-5281F7E426A6}" type="sib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2221670-CF87-423E-B725-6FF737629AC1}" type="pres">
      <dgm:prSet presAssocID="{B59E5A6E-7FD7-41E8-96D1-248ACD0EA3D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8AAC5F5-B6ED-453D-B240-41101431497C}" type="pres">
      <dgm:prSet presAssocID="{E595DD56-ADE8-4EF8-9989-B24A7AB8581F}" presName="hierRoot1" presStyleCnt="0">
        <dgm:presLayoutVars>
          <dgm:hierBranch val="init"/>
        </dgm:presLayoutVars>
      </dgm:prSet>
      <dgm:spPr/>
    </dgm:pt>
    <dgm:pt modelId="{0DEC6749-BFCA-4A40-95F8-5D0BB9F0F00A}" type="pres">
      <dgm:prSet presAssocID="{E595DD56-ADE8-4EF8-9989-B24A7AB8581F}" presName="rootComposite1" presStyleCnt="0"/>
      <dgm:spPr/>
    </dgm:pt>
    <dgm:pt modelId="{0617F4FF-3512-4BA7-9D89-EA873D10FE08}" type="pres">
      <dgm:prSet presAssocID="{E595DD56-ADE8-4EF8-9989-B24A7AB8581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B92BB0-D989-459D-95FD-4827B52737CE}" type="pres">
      <dgm:prSet presAssocID="{E595DD56-ADE8-4EF8-9989-B24A7AB8581F}" presName="topArc1" presStyleLbl="parChTrans1D1" presStyleIdx="0" presStyleCnt="8"/>
      <dgm:spPr/>
    </dgm:pt>
    <dgm:pt modelId="{FC42C1FF-9726-4071-8C92-00F381AE998F}" type="pres">
      <dgm:prSet presAssocID="{E595DD56-ADE8-4EF8-9989-B24A7AB8581F}" presName="bottomArc1" presStyleLbl="parChTrans1D1" presStyleIdx="1" presStyleCnt="8"/>
      <dgm:spPr/>
    </dgm:pt>
    <dgm:pt modelId="{F5376751-099C-4208-9267-7B326467BDB0}" type="pres">
      <dgm:prSet presAssocID="{E595DD56-ADE8-4EF8-9989-B24A7AB8581F}" presName="topConnNode1" presStyleLbl="node1" presStyleIdx="0" presStyleCnt="0"/>
      <dgm:spPr/>
      <dgm:t>
        <a:bodyPr/>
        <a:lstStyle/>
        <a:p>
          <a:endParaRPr lang="en-IN"/>
        </a:p>
      </dgm:t>
    </dgm:pt>
    <dgm:pt modelId="{71DCF59C-615C-4E95-835C-221269033704}" type="pres">
      <dgm:prSet presAssocID="{E595DD56-ADE8-4EF8-9989-B24A7AB8581F}" presName="hierChild2" presStyleCnt="0"/>
      <dgm:spPr/>
    </dgm:pt>
    <dgm:pt modelId="{B053F381-F7D6-4892-A03F-EAC71B72EF96}" type="pres">
      <dgm:prSet presAssocID="{BABD91F3-26E2-40B9-9ACA-20DD032FBCAD}" presName="Name28" presStyleLbl="parChTrans1D2" presStyleIdx="0" presStyleCnt="3"/>
      <dgm:spPr/>
      <dgm:t>
        <a:bodyPr/>
        <a:lstStyle/>
        <a:p>
          <a:endParaRPr lang="en-IN"/>
        </a:p>
      </dgm:t>
    </dgm:pt>
    <dgm:pt modelId="{C0468883-3D99-4A72-8245-5773D26B1F7F}" type="pres">
      <dgm:prSet presAssocID="{CE209D1B-955E-4913-A9AF-D4C50B53A5F4}" presName="hierRoot2" presStyleCnt="0">
        <dgm:presLayoutVars>
          <dgm:hierBranch val="init"/>
        </dgm:presLayoutVars>
      </dgm:prSet>
      <dgm:spPr/>
    </dgm:pt>
    <dgm:pt modelId="{430DF914-14A0-4C84-9FCD-E7F89C05DB03}" type="pres">
      <dgm:prSet presAssocID="{CE209D1B-955E-4913-A9AF-D4C50B53A5F4}" presName="rootComposite2" presStyleCnt="0"/>
      <dgm:spPr/>
    </dgm:pt>
    <dgm:pt modelId="{EAA2B772-5BB7-4006-B68C-35E47B719548}" type="pres">
      <dgm:prSet presAssocID="{CE209D1B-955E-4913-A9AF-D4C50B53A5F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5ECEA8-A6D4-44D1-8531-DB1C95DF1A3C}" type="pres">
      <dgm:prSet presAssocID="{CE209D1B-955E-4913-A9AF-D4C50B53A5F4}" presName="topArc2" presStyleLbl="parChTrans1D1" presStyleIdx="2" presStyleCnt="8"/>
      <dgm:spPr/>
    </dgm:pt>
    <dgm:pt modelId="{EED42AD3-93B2-4388-856B-EA7CE2D7D946}" type="pres">
      <dgm:prSet presAssocID="{CE209D1B-955E-4913-A9AF-D4C50B53A5F4}" presName="bottomArc2" presStyleLbl="parChTrans1D1" presStyleIdx="3" presStyleCnt="8"/>
      <dgm:spPr/>
    </dgm:pt>
    <dgm:pt modelId="{5D9E24F1-CB60-4D3C-B9CC-1780CF64A7B9}" type="pres">
      <dgm:prSet presAssocID="{CE209D1B-955E-4913-A9AF-D4C50B53A5F4}" presName="topConnNode2" presStyleLbl="node2" presStyleIdx="0" presStyleCnt="0"/>
      <dgm:spPr/>
      <dgm:t>
        <a:bodyPr/>
        <a:lstStyle/>
        <a:p>
          <a:endParaRPr lang="en-IN"/>
        </a:p>
      </dgm:t>
    </dgm:pt>
    <dgm:pt modelId="{FB7CAE2D-7BF9-4643-BBF5-A7CE61004CDC}" type="pres">
      <dgm:prSet presAssocID="{CE209D1B-955E-4913-A9AF-D4C50B53A5F4}" presName="hierChild4" presStyleCnt="0"/>
      <dgm:spPr/>
    </dgm:pt>
    <dgm:pt modelId="{ED313514-5B6A-4142-A65B-721C939B3A72}" type="pres">
      <dgm:prSet presAssocID="{CE209D1B-955E-4913-A9AF-D4C50B53A5F4}" presName="hierChild5" presStyleCnt="0"/>
      <dgm:spPr/>
    </dgm:pt>
    <dgm:pt modelId="{B4B4D4E6-1A50-4E9B-97AC-F764276F8C67}" type="pres">
      <dgm:prSet presAssocID="{6F818F85-B082-42CF-8B2D-3344993446CB}" presName="Name28" presStyleLbl="parChTrans1D2" presStyleIdx="1" presStyleCnt="3"/>
      <dgm:spPr/>
      <dgm:t>
        <a:bodyPr/>
        <a:lstStyle/>
        <a:p>
          <a:endParaRPr lang="en-IN"/>
        </a:p>
      </dgm:t>
    </dgm:pt>
    <dgm:pt modelId="{059A95F1-8CDE-4817-BAC1-D6ED5174B170}" type="pres">
      <dgm:prSet presAssocID="{1073F337-C260-469D-B7A9-294D9BF9DA66}" presName="hierRoot2" presStyleCnt="0">
        <dgm:presLayoutVars>
          <dgm:hierBranch val="init"/>
        </dgm:presLayoutVars>
      </dgm:prSet>
      <dgm:spPr/>
    </dgm:pt>
    <dgm:pt modelId="{C8AA0431-FD8D-4A7D-A85A-A89BAB8F6C56}" type="pres">
      <dgm:prSet presAssocID="{1073F337-C260-469D-B7A9-294D9BF9DA66}" presName="rootComposite2" presStyleCnt="0"/>
      <dgm:spPr/>
    </dgm:pt>
    <dgm:pt modelId="{C4E0CBD3-14F6-4552-917D-C6ABC52EE497}" type="pres">
      <dgm:prSet presAssocID="{1073F337-C260-469D-B7A9-294D9BF9DA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1BC1BD-C0C2-4B76-B4A8-1521039009F1}" type="pres">
      <dgm:prSet presAssocID="{1073F337-C260-469D-B7A9-294D9BF9DA66}" presName="topArc2" presStyleLbl="parChTrans1D1" presStyleIdx="4" presStyleCnt="8"/>
      <dgm:spPr/>
    </dgm:pt>
    <dgm:pt modelId="{BA9F7479-36FC-48A9-A72C-9C09C482E67E}" type="pres">
      <dgm:prSet presAssocID="{1073F337-C260-469D-B7A9-294D9BF9DA66}" presName="bottomArc2" presStyleLbl="parChTrans1D1" presStyleIdx="5" presStyleCnt="8"/>
      <dgm:spPr/>
    </dgm:pt>
    <dgm:pt modelId="{E1C58EAB-8DE0-4581-B442-18E32ECAFCB8}" type="pres">
      <dgm:prSet presAssocID="{1073F337-C260-469D-B7A9-294D9BF9DA66}" presName="topConnNode2" presStyleLbl="node2" presStyleIdx="0" presStyleCnt="0"/>
      <dgm:spPr/>
      <dgm:t>
        <a:bodyPr/>
        <a:lstStyle/>
        <a:p>
          <a:endParaRPr lang="en-IN"/>
        </a:p>
      </dgm:t>
    </dgm:pt>
    <dgm:pt modelId="{33865AA2-AC98-4C88-9D3A-0301957FFA17}" type="pres">
      <dgm:prSet presAssocID="{1073F337-C260-469D-B7A9-294D9BF9DA66}" presName="hierChild4" presStyleCnt="0"/>
      <dgm:spPr/>
    </dgm:pt>
    <dgm:pt modelId="{F184489E-A11E-4F1A-AA5B-45D8CB172A3C}" type="pres">
      <dgm:prSet presAssocID="{1073F337-C260-469D-B7A9-294D9BF9DA66}" presName="hierChild5" presStyleCnt="0"/>
      <dgm:spPr/>
    </dgm:pt>
    <dgm:pt modelId="{27511B27-CB9C-4974-98F1-732883077E5F}" type="pres">
      <dgm:prSet presAssocID="{0CA13131-A4FA-48E0-8560-F3A42A24D0B0}" presName="Name28" presStyleLbl="parChTrans1D2" presStyleIdx="2" presStyleCnt="3"/>
      <dgm:spPr/>
      <dgm:t>
        <a:bodyPr/>
        <a:lstStyle/>
        <a:p>
          <a:endParaRPr lang="en-IN"/>
        </a:p>
      </dgm:t>
    </dgm:pt>
    <dgm:pt modelId="{8AACA9AE-E5E3-4C41-B5A9-496C5E67178F}" type="pres">
      <dgm:prSet presAssocID="{D193AA5F-76D5-4978-8BF6-062ADD8673CF}" presName="hierRoot2" presStyleCnt="0">
        <dgm:presLayoutVars>
          <dgm:hierBranch val="init"/>
        </dgm:presLayoutVars>
      </dgm:prSet>
      <dgm:spPr/>
    </dgm:pt>
    <dgm:pt modelId="{DDF7611C-7A82-4E33-B0AA-49A1290BB599}" type="pres">
      <dgm:prSet presAssocID="{D193AA5F-76D5-4978-8BF6-062ADD8673CF}" presName="rootComposite2" presStyleCnt="0"/>
      <dgm:spPr/>
    </dgm:pt>
    <dgm:pt modelId="{DEE12E52-C92D-4425-A9D5-9728DD0EE5AC}" type="pres">
      <dgm:prSet presAssocID="{D193AA5F-76D5-4978-8BF6-062ADD8673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B11D88-0E36-4F6E-AE23-4E095447DEC8}" type="pres">
      <dgm:prSet presAssocID="{D193AA5F-76D5-4978-8BF6-062ADD8673CF}" presName="topArc2" presStyleLbl="parChTrans1D1" presStyleIdx="6" presStyleCnt="8"/>
      <dgm:spPr/>
    </dgm:pt>
    <dgm:pt modelId="{0241E436-AB2C-4DBA-9F08-55963BE8F428}" type="pres">
      <dgm:prSet presAssocID="{D193AA5F-76D5-4978-8BF6-062ADD8673CF}" presName="bottomArc2" presStyleLbl="parChTrans1D1" presStyleIdx="7" presStyleCnt="8"/>
      <dgm:spPr/>
    </dgm:pt>
    <dgm:pt modelId="{0CB69F4A-EFC8-41C3-936E-A08770AD09B4}" type="pres">
      <dgm:prSet presAssocID="{D193AA5F-76D5-4978-8BF6-062ADD8673CF}" presName="topConnNode2" presStyleLbl="node2" presStyleIdx="0" presStyleCnt="0"/>
      <dgm:spPr/>
      <dgm:t>
        <a:bodyPr/>
        <a:lstStyle/>
        <a:p>
          <a:endParaRPr lang="en-IN"/>
        </a:p>
      </dgm:t>
    </dgm:pt>
    <dgm:pt modelId="{D29F6EA7-39CF-42F4-90E3-28932B6C952F}" type="pres">
      <dgm:prSet presAssocID="{D193AA5F-76D5-4978-8BF6-062ADD8673CF}" presName="hierChild4" presStyleCnt="0"/>
      <dgm:spPr/>
    </dgm:pt>
    <dgm:pt modelId="{D89FCB0F-07D1-4E24-8EDD-B93191AACA05}" type="pres">
      <dgm:prSet presAssocID="{D193AA5F-76D5-4978-8BF6-062ADD8673CF}" presName="hierChild5" presStyleCnt="0"/>
      <dgm:spPr/>
    </dgm:pt>
    <dgm:pt modelId="{3F5F72A1-71D1-4147-A3F9-431AEA582DA1}" type="pres">
      <dgm:prSet presAssocID="{E595DD56-ADE8-4EF8-9989-B24A7AB8581F}" presName="hierChild3" presStyleCnt="0"/>
      <dgm:spPr/>
    </dgm:pt>
  </dgm:ptLst>
  <dgm:cxnLst>
    <dgm:cxn modelId="{0EFB825D-32EF-4DB9-8EC5-A286B3F9DFE0}" type="presOf" srcId="{CE209D1B-955E-4913-A9AF-D4C50B53A5F4}" destId="{EAA2B772-5BB7-4006-B68C-35E47B719548}" srcOrd="0" destOrd="0" presId="urn:microsoft.com/office/officeart/2008/layout/HalfCircleOrganizationChart"/>
    <dgm:cxn modelId="{D8098CB0-9E1E-46EA-9D39-9D8E8E1BFFA5}" type="presOf" srcId="{0CA13131-A4FA-48E0-8560-F3A42A24D0B0}" destId="{27511B27-CB9C-4974-98F1-732883077E5F}" srcOrd="0" destOrd="0" presId="urn:microsoft.com/office/officeart/2008/layout/HalfCircleOrganizationChart"/>
    <dgm:cxn modelId="{D2CE4094-8B23-4E23-8893-455E72285B0F}" type="presOf" srcId="{E595DD56-ADE8-4EF8-9989-B24A7AB8581F}" destId="{0617F4FF-3512-4BA7-9D89-EA873D10FE08}" srcOrd="0" destOrd="0" presId="urn:microsoft.com/office/officeart/2008/layout/HalfCircleOrganizationChart"/>
    <dgm:cxn modelId="{AD346871-91F1-4608-A567-735F07435978}" type="presOf" srcId="{B59E5A6E-7FD7-41E8-96D1-248ACD0EA3DA}" destId="{62221670-CF87-423E-B725-6FF737629AC1}" srcOrd="0" destOrd="0" presId="urn:microsoft.com/office/officeart/2008/layout/HalfCircleOrganizationChart"/>
    <dgm:cxn modelId="{2D5AB54C-0073-4A44-ADB7-470E69D3B2BF}" srcId="{B59E5A6E-7FD7-41E8-96D1-248ACD0EA3DA}" destId="{E595DD56-ADE8-4EF8-9989-B24A7AB8581F}" srcOrd="0" destOrd="0" parTransId="{AE7DB55D-80DC-4985-8E5B-E18470E99711}" sibTransId="{E8457CAC-21FE-4281-B1EA-7AA62F4503A5}"/>
    <dgm:cxn modelId="{1EC1D7AE-5D61-458B-83C9-A5CCCF0F02D9}" type="presOf" srcId="{E595DD56-ADE8-4EF8-9989-B24A7AB8581F}" destId="{F5376751-099C-4208-9267-7B326467BDB0}" srcOrd="1" destOrd="0" presId="urn:microsoft.com/office/officeart/2008/layout/HalfCircleOrganizationChart"/>
    <dgm:cxn modelId="{AA23E43F-4AEA-4758-8E9F-7F40752C471F}" type="presOf" srcId="{BABD91F3-26E2-40B9-9ACA-20DD032FBCAD}" destId="{B053F381-F7D6-4892-A03F-EAC71B72EF96}" srcOrd="0" destOrd="0" presId="urn:microsoft.com/office/officeart/2008/layout/HalfCircleOrganizationChart"/>
    <dgm:cxn modelId="{168E4A7E-3AE8-4A00-AA5D-E8CD53F5C55F}" type="presOf" srcId="{1073F337-C260-469D-B7A9-294D9BF9DA66}" destId="{E1C58EAB-8DE0-4581-B442-18E32ECAFCB8}" srcOrd="1" destOrd="0" presId="urn:microsoft.com/office/officeart/2008/layout/HalfCircleOrganizationChart"/>
    <dgm:cxn modelId="{FE846A5E-5368-41D2-B4E8-2A45CC2DDF4D}" type="presOf" srcId="{D193AA5F-76D5-4978-8BF6-062ADD8673CF}" destId="{DEE12E52-C92D-4425-A9D5-9728DD0EE5AC}" srcOrd="0" destOrd="0" presId="urn:microsoft.com/office/officeart/2008/layout/HalfCircleOrganizationChart"/>
    <dgm:cxn modelId="{02E095A2-0253-4D28-8CDE-7452D6161291}" type="presOf" srcId="{CE209D1B-955E-4913-A9AF-D4C50B53A5F4}" destId="{5D9E24F1-CB60-4D3C-B9CC-1780CF64A7B9}" srcOrd="1" destOrd="0" presId="urn:microsoft.com/office/officeart/2008/layout/HalfCircleOrganizationChart"/>
    <dgm:cxn modelId="{442D6313-4EDB-4357-94E7-142EB448E9C7}" srcId="{E595DD56-ADE8-4EF8-9989-B24A7AB8581F}" destId="{1073F337-C260-469D-B7A9-294D9BF9DA66}" srcOrd="1" destOrd="0" parTransId="{6F818F85-B082-42CF-8B2D-3344993446CB}" sibTransId="{C3EEA0E9-A9EB-4D74-942F-6BAA23AF2ED1}"/>
    <dgm:cxn modelId="{740F5D8B-1EAB-41E3-802B-298489CF9CA1}" type="presOf" srcId="{6F818F85-B082-42CF-8B2D-3344993446CB}" destId="{B4B4D4E6-1A50-4E9B-97AC-F764276F8C67}" srcOrd="0" destOrd="0" presId="urn:microsoft.com/office/officeart/2008/layout/HalfCircleOrganizationChart"/>
    <dgm:cxn modelId="{03C75E8C-B4C4-4CD2-B26C-5348C9589D26}" srcId="{E595DD56-ADE8-4EF8-9989-B24A7AB8581F}" destId="{D193AA5F-76D5-4978-8BF6-062ADD8673CF}" srcOrd="2" destOrd="0" parTransId="{0CA13131-A4FA-48E0-8560-F3A42A24D0B0}" sibTransId="{0807C6EF-F973-45EE-87B9-5281F7E426A6}"/>
    <dgm:cxn modelId="{4D7394F1-086D-4385-93A4-A508448288EC}" type="presOf" srcId="{1073F337-C260-469D-B7A9-294D9BF9DA66}" destId="{C4E0CBD3-14F6-4552-917D-C6ABC52EE497}" srcOrd="0" destOrd="0" presId="urn:microsoft.com/office/officeart/2008/layout/HalfCircleOrganizationChart"/>
    <dgm:cxn modelId="{436EC7CE-7038-4039-9D17-29CF5F41DA96}" srcId="{E595DD56-ADE8-4EF8-9989-B24A7AB8581F}" destId="{CE209D1B-955E-4913-A9AF-D4C50B53A5F4}" srcOrd="0" destOrd="0" parTransId="{BABD91F3-26E2-40B9-9ACA-20DD032FBCAD}" sibTransId="{CDBEA71B-3CD3-4F37-8527-A39BB40970F2}"/>
    <dgm:cxn modelId="{3D38F296-C9BA-4348-A315-7F3D0413C364}" type="presOf" srcId="{D193AA5F-76D5-4978-8BF6-062ADD8673CF}" destId="{0CB69F4A-EFC8-41C3-936E-A08770AD09B4}" srcOrd="1" destOrd="0" presId="urn:microsoft.com/office/officeart/2008/layout/HalfCircleOrganizationChart"/>
    <dgm:cxn modelId="{60DFBD11-2B48-40F6-9C35-98D0A8F71222}" type="presParOf" srcId="{62221670-CF87-423E-B725-6FF737629AC1}" destId="{48AAC5F5-B6ED-453D-B240-41101431497C}" srcOrd="0" destOrd="0" presId="urn:microsoft.com/office/officeart/2008/layout/HalfCircleOrganizationChart"/>
    <dgm:cxn modelId="{F0976ED3-7F3A-4210-B074-D3E94F046D4D}" type="presParOf" srcId="{48AAC5F5-B6ED-453D-B240-41101431497C}" destId="{0DEC6749-BFCA-4A40-95F8-5D0BB9F0F00A}" srcOrd="0" destOrd="0" presId="urn:microsoft.com/office/officeart/2008/layout/HalfCircleOrganizationChart"/>
    <dgm:cxn modelId="{0A92EAC5-9DAF-4F2A-B647-77B9D6AF4AF2}" type="presParOf" srcId="{0DEC6749-BFCA-4A40-95F8-5D0BB9F0F00A}" destId="{0617F4FF-3512-4BA7-9D89-EA873D10FE08}" srcOrd="0" destOrd="0" presId="urn:microsoft.com/office/officeart/2008/layout/HalfCircleOrganizationChart"/>
    <dgm:cxn modelId="{036D30B4-3AB6-4E84-82B7-37C0F2B417EF}" type="presParOf" srcId="{0DEC6749-BFCA-4A40-95F8-5D0BB9F0F00A}" destId="{F1B92BB0-D989-459D-95FD-4827B52737CE}" srcOrd="1" destOrd="0" presId="urn:microsoft.com/office/officeart/2008/layout/HalfCircleOrganizationChart"/>
    <dgm:cxn modelId="{3CDEBB82-42DE-454A-A90C-9C48B61109B9}" type="presParOf" srcId="{0DEC6749-BFCA-4A40-95F8-5D0BB9F0F00A}" destId="{FC42C1FF-9726-4071-8C92-00F381AE998F}" srcOrd="2" destOrd="0" presId="urn:microsoft.com/office/officeart/2008/layout/HalfCircleOrganizationChart"/>
    <dgm:cxn modelId="{F6CFB1BD-D149-4A7A-83FB-7F922E396429}" type="presParOf" srcId="{0DEC6749-BFCA-4A40-95F8-5D0BB9F0F00A}" destId="{F5376751-099C-4208-9267-7B326467BDB0}" srcOrd="3" destOrd="0" presId="urn:microsoft.com/office/officeart/2008/layout/HalfCircleOrganizationChart"/>
    <dgm:cxn modelId="{86436F5E-F1F4-49EE-8A6C-FCA135947DAC}" type="presParOf" srcId="{48AAC5F5-B6ED-453D-B240-41101431497C}" destId="{71DCF59C-615C-4E95-835C-221269033704}" srcOrd="1" destOrd="0" presId="urn:microsoft.com/office/officeart/2008/layout/HalfCircleOrganizationChart"/>
    <dgm:cxn modelId="{E93A2AA5-43EF-4AD7-AD6B-8F0ACA765E88}" type="presParOf" srcId="{71DCF59C-615C-4E95-835C-221269033704}" destId="{B053F381-F7D6-4892-A03F-EAC71B72EF96}" srcOrd="0" destOrd="0" presId="urn:microsoft.com/office/officeart/2008/layout/HalfCircleOrganizationChart"/>
    <dgm:cxn modelId="{377D2866-B292-4FA5-B881-1992D6BC35B1}" type="presParOf" srcId="{71DCF59C-615C-4E95-835C-221269033704}" destId="{C0468883-3D99-4A72-8245-5773D26B1F7F}" srcOrd="1" destOrd="0" presId="urn:microsoft.com/office/officeart/2008/layout/HalfCircleOrganizationChart"/>
    <dgm:cxn modelId="{847FA2D7-FAC2-4564-9E0F-8B2868166951}" type="presParOf" srcId="{C0468883-3D99-4A72-8245-5773D26B1F7F}" destId="{430DF914-14A0-4C84-9FCD-E7F89C05DB03}" srcOrd="0" destOrd="0" presId="urn:microsoft.com/office/officeart/2008/layout/HalfCircleOrganizationChart"/>
    <dgm:cxn modelId="{0804C23F-D6F7-4E6B-AE53-EA366E9F1DDF}" type="presParOf" srcId="{430DF914-14A0-4C84-9FCD-E7F89C05DB03}" destId="{EAA2B772-5BB7-4006-B68C-35E47B719548}" srcOrd="0" destOrd="0" presId="urn:microsoft.com/office/officeart/2008/layout/HalfCircleOrganizationChart"/>
    <dgm:cxn modelId="{D5FE814B-80E7-4FBA-9087-E85D546887A2}" type="presParOf" srcId="{430DF914-14A0-4C84-9FCD-E7F89C05DB03}" destId="{9E5ECEA8-A6D4-44D1-8531-DB1C95DF1A3C}" srcOrd="1" destOrd="0" presId="urn:microsoft.com/office/officeart/2008/layout/HalfCircleOrganizationChart"/>
    <dgm:cxn modelId="{FBBE1672-5219-4439-A9EA-F5837C9C0FB3}" type="presParOf" srcId="{430DF914-14A0-4C84-9FCD-E7F89C05DB03}" destId="{EED42AD3-93B2-4388-856B-EA7CE2D7D946}" srcOrd="2" destOrd="0" presId="urn:microsoft.com/office/officeart/2008/layout/HalfCircleOrganizationChart"/>
    <dgm:cxn modelId="{8F49F468-C20C-4374-BA52-CA5807B1BEE7}" type="presParOf" srcId="{430DF914-14A0-4C84-9FCD-E7F89C05DB03}" destId="{5D9E24F1-CB60-4D3C-B9CC-1780CF64A7B9}" srcOrd="3" destOrd="0" presId="urn:microsoft.com/office/officeart/2008/layout/HalfCircleOrganizationChart"/>
    <dgm:cxn modelId="{A40E6D49-D585-46AA-A928-0C15C8343D36}" type="presParOf" srcId="{C0468883-3D99-4A72-8245-5773D26B1F7F}" destId="{FB7CAE2D-7BF9-4643-BBF5-A7CE61004CDC}" srcOrd="1" destOrd="0" presId="urn:microsoft.com/office/officeart/2008/layout/HalfCircleOrganizationChart"/>
    <dgm:cxn modelId="{83C30C60-D43B-4378-8879-1BC275854F09}" type="presParOf" srcId="{C0468883-3D99-4A72-8245-5773D26B1F7F}" destId="{ED313514-5B6A-4142-A65B-721C939B3A72}" srcOrd="2" destOrd="0" presId="urn:microsoft.com/office/officeart/2008/layout/HalfCircleOrganizationChart"/>
    <dgm:cxn modelId="{76B97C15-D940-454A-925E-07BDBB199240}" type="presParOf" srcId="{71DCF59C-615C-4E95-835C-221269033704}" destId="{B4B4D4E6-1A50-4E9B-97AC-F764276F8C67}" srcOrd="2" destOrd="0" presId="urn:microsoft.com/office/officeart/2008/layout/HalfCircleOrganizationChart"/>
    <dgm:cxn modelId="{6918E6A0-546B-48E2-8AF5-6CD14CD70A87}" type="presParOf" srcId="{71DCF59C-615C-4E95-835C-221269033704}" destId="{059A95F1-8CDE-4817-BAC1-D6ED5174B170}" srcOrd="3" destOrd="0" presId="urn:microsoft.com/office/officeart/2008/layout/HalfCircleOrganizationChart"/>
    <dgm:cxn modelId="{5A2A82E0-8A94-490F-B5B7-1EC263F94B32}" type="presParOf" srcId="{059A95F1-8CDE-4817-BAC1-D6ED5174B170}" destId="{C8AA0431-FD8D-4A7D-A85A-A89BAB8F6C56}" srcOrd="0" destOrd="0" presId="urn:microsoft.com/office/officeart/2008/layout/HalfCircleOrganizationChart"/>
    <dgm:cxn modelId="{73AEC0EF-8746-463D-955E-1A984A572457}" type="presParOf" srcId="{C8AA0431-FD8D-4A7D-A85A-A89BAB8F6C56}" destId="{C4E0CBD3-14F6-4552-917D-C6ABC52EE497}" srcOrd="0" destOrd="0" presId="urn:microsoft.com/office/officeart/2008/layout/HalfCircleOrganizationChart"/>
    <dgm:cxn modelId="{91DF6BED-1872-4C88-ADC4-993CEC47F63D}" type="presParOf" srcId="{C8AA0431-FD8D-4A7D-A85A-A89BAB8F6C56}" destId="{FC1BC1BD-C0C2-4B76-B4A8-1521039009F1}" srcOrd="1" destOrd="0" presId="urn:microsoft.com/office/officeart/2008/layout/HalfCircleOrganizationChart"/>
    <dgm:cxn modelId="{C38DA0AD-B9F0-49B8-B345-09E6DAC1C524}" type="presParOf" srcId="{C8AA0431-FD8D-4A7D-A85A-A89BAB8F6C56}" destId="{BA9F7479-36FC-48A9-A72C-9C09C482E67E}" srcOrd="2" destOrd="0" presId="urn:microsoft.com/office/officeart/2008/layout/HalfCircleOrganizationChart"/>
    <dgm:cxn modelId="{16C3300B-3296-40F4-8CE7-7ADA22D680C2}" type="presParOf" srcId="{C8AA0431-FD8D-4A7D-A85A-A89BAB8F6C56}" destId="{E1C58EAB-8DE0-4581-B442-18E32ECAFCB8}" srcOrd="3" destOrd="0" presId="urn:microsoft.com/office/officeart/2008/layout/HalfCircleOrganizationChart"/>
    <dgm:cxn modelId="{76EA1CC9-AF7B-4062-A169-5E4652EB9237}" type="presParOf" srcId="{059A95F1-8CDE-4817-BAC1-D6ED5174B170}" destId="{33865AA2-AC98-4C88-9D3A-0301957FFA17}" srcOrd="1" destOrd="0" presId="urn:microsoft.com/office/officeart/2008/layout/HalfCircleOrganizationChart"/>
    <dgm:cxn modelId="{4FA8180B-DB4C-4D95-945E-0F1182978E74}" type="presParOf" srcId="{059A95F1-8CDE-4817-BAC1-D6ED5174B170}" destId="{F184489E-A11E-4F1A-AA5B-45D8CB172A3C}" srcOrd="2" destOrd="0" presId="urn:microsoft.com/office/officeart/2008/layout/HalfCircleOrganizationChart"/>
    <dgm:cxn modelId="{845760DC-4E44-4E61-B618-B5C8116F1CA3}" type="presParOf" srcId="{71DCF59C-615C-4E95-835C-221269033704}" destId="{27511B27-CB9C-4974-98F1-732883077E5F}" srcOrd="4" destOrd="0" presId="urn:microsoft.com/office/officeart/2008/layout/HalfCircleOrganizationChart"/>
    <dgm:cxn modelId="{63FA1AB3-2EE6-411A-8633-69D36A32E11B}" type="presParOf" srcId="{71DCF59C-615C-4E95-835C-221269033704}" destId="{8AACA9AE-E5E3-4C41-B5A9-496C5E67178F}" srcOrd="5" destOrd="0" presId="urn:microsoft.com/office/officeart/2008/layout/HalfCircleOrganizationChart"/>
    <dgm:cxn modelId="{EB665EAC-0D5B-45EF-AAA5-376F870D384E}" type="presParOf" srcId="{8AACA9AE-E5E3-4C41-B5A9-496C5E67178F}" destId="{DDF7611C-7A82-4E33-B0AA-49A1290BB599}" srcOrd="0" destOrd="0" presId="urn:microsoft.com/office/officeart/2008/layout/HalfCircleOrganizationChart"/>
    <dgm:cxn modelId="{28CFF41B-F837-442C-9846-49B861B0E15E}" type="presParOf" srcId="{DDF7611C-7A82-4E33-B0AA-49A1290BB599}" destId="{DEE12E52-C92D-4425-A9D5-9728DD0EE5AC}" srcOrd="0" destOrd="0" presId="urn:microsoft.com/office/officeart/2008/layout/HalfCircleOrganizationChart"/>
    <dgm:cxn modelId="{E325D5E4-BA94-4C2A-B0BB-F9CE6791ED50}" type="presParOf" srcId="{DDF7611C-7A82-4E33-B0AA-49A1290BB599}" destId="{27B11D88-0E36-4F6E-AE23-4E095447DEC8}" srcOrd="1" destOrd="0" presId="urn:microsoft.com/office/officeart/2008/layout/HalfCircleOrganizationChart"/>
    <dgm:cxn modelId="{1211B795-4098-4AE7-9AD0-CEF1CD92EB45}" type="presParOf" srcId="{DDF7611C-7A82-4E33-B0AA-49A1290BB599}" destId="{0241E436-AB2C-4DBA-9F08-55963BE8F428}" srcOrd="2" destOrd="0" presId="urn:microsoft.com/office/officeart/2008/layout/HalfCircleOrganizationChart"/>
    <dgm:cxn modelId="{7D5112B6-0FD9-47F9-8C9B-B8345CB6FE42}" type="presParOf" srcId="{DDF7611C-7A82-4E33-B0AA-49A1290BB599}" destId="{0CB69F4A-EFC8-41C3-936E-A08770AD09B4}" srcOrd="3" destOrd="0" presId="urn:microsoft.com/office/officeart/2008/layout/HalfCircleOrganizationChart"/>
    <dgm:cxn modelId="{4D081386-1DBF-470F-940B-485DA672E8DB}" type="presParOf" srcId="{8AACA9AE-E5E3-4C41-B5A9-496C5E67178F}" destId="{D29F6EA7-39CF-42F4-90E3-28932B6C952F}" srcOrd="1" destOrd="0" presId="urn:microsoft.com/office/officeart/2008/layout/HalfCircleOrganizationChart"/>
    <dgm:cxn modelId="{D949B0B1-05A1-43CE-9117-CA9C5D6E8482}" type="presParOf" srcId="{8AACA9AE-E5E3-4C41-B5A9-496C5E67178F}" destId="{D89FCB0F-07D1-4E24-8EDD-B93191AACA05}" srcOrd="2" destOrd="0" presId="urn:microsoft.com/office/officeart/2008/layout/HalfCircleOrganizationChart"/>
    <dgm:cxn modelId="{32D1FB6A-CADE-4697-9F07-F8E4E7D7EF86}" type="presParOf" srcId="{48AAC5F5-B6ED-453D-B240-41101431497C}" destId="{3F5F72A1-71D1-4147-A3F9-431AEA582DA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9E5A6E-7FD7-41E8-96D1-248ACD0EA3D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595DD56-ADE8-4EF8-9989-B24A7AB8581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Place/Spatial Relation</a:t>
          </a:r>
          <a:endParaRPr lang="en-IN" b="1" dirty="0">
            <a:solidFill>
              <a:schemeClr val="tx1"/>
            </a:solidFill>
          </a:endParaRPr>
        </a:p>
      </dgm:t>
    </dgm:pt>
    <dgm:pt modelId="{AE7DB55D-80DC-4985-8E5B-E18470E99711}" type="par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8457CAC-21FE-4281-B1EA-7AA62F4503A5}" type="sib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E209D1B-955E-4913-A9AF-D4C50B53A5F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Confined/limited movement</a:t>
          </a:r>
          <a:endParaRPr lang="en-IN" b="1" dirty="0">
            <a:solidFill>
              <a:schemeClr val="tx1"/>
            </a:solidFill>
          </a:endParaRPr>
        </a:p>
      </dgm:t>
    </dgm:pt>
    <dgm:pt modelId="{BABD91F3-26E2-40B9-9ACA-20DD032FBCAD}" type="par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DBEA71B-3CD3-4F37-8527-A39BB40970F2}" type="sib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073F337-C260-469D-B7A9-294D9BF9DA6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Relative movement</a:t>
          </a:r>
          <a:endParaRPr lang="en-IN" b="1" dirty="0">
            <a:solidFill>
              <a:schemeClr val="tx1"/>
            </a:solidFill>
          </a:endParaRPr>
        </a:p>
      </dgm:t>
    </dgm:pt>
    <dgm:pt modelId="{6F818F85-B082-42CF-8B2D-3344993446CB}" type="par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3EEA0E9-A9EB-4D74-942F-6BAA23AF2ED1}" type="sib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193AA5F-76D5-4978-8BF6-062ADD8673C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Relative position</a:t>
          </a:r>
        </a:p>
      </dgm:t>
    </dgm:pt>
    <dgm:pt modelId="{0CA13131-A4FA-48E0-8560-F3A42A24D0B0}" type="par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807C6EF-F973-45EE-87B9-5281F7E426A6}" type="sib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2221670-CF87-423E-B725-6FF737629AC1}" type="pres">
      <dgm:prSet presAssocID="{B59E5A6E-7FD7-41E8-96D1-248ACD0EA3D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8AAC5F5-B6ED-453D-B240-41101431497C}" type="pres">
      <dgm:prSet presAssocID="{E595DD56-ADE8-4EF8-9989-B24A7AB8581F}" presName="hierRoot1" presStyleCnt="0">
        <dgm:presLayoutVars>
          <dgm:hierBranch val="init"/>
        </dgm:presLayoutVars>
      </dgm:prSet>
      <dgm:spPr/>
    </dgm:pt>
    <dgm:pt modelId="{0DEC6749-BFCA-4A40-95F8-5D0BB9F0F00A}" type="pres">
      <dgm:prSet presAssocID="{E595DD56-ADE8-4EF8-9989-B24A7AB8581F}" presName="rootComposite1" presStyleCnt="0"/>
      <dgm:spPr/>
    </dgm:pt>
    <dgm:pt modelId="{0617F4FF-3512-4BA7-9D89-EA873D10FE08}" type="pres">
      <dgm:prSet presAssocID="{E595DD56-ADE8-4EF8-9989-B24A7AB8581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B92BB0-D989-459D-95FD-4827B52737CE}" type="pres">
      <dgm:prSet presAssocID="{E595DD56-ADE8-4EF8-9989-B24A7AB8581F}" presName="topArc1" presStyleLbl="parChTrans1D1" presStyleIdx="0" presStyleCnt="8"/>
      <dgm:spPr/>
    </dgm:pt>
    <dgm:pt modelId="{FC42C1FF-9726-4071-8C92-00F381AE998F}" type="pres">
      <dgm:prSet presAssocID="{E595DD56-ADE8-4EF8-9989-B24A7AB8581F}" presName="bottomArc1" presStyleLbl="parChTrans1D1" presStyleIdx="1" presStyleCnt="8"/>
      <dgm:spPr/>
    </dgm:pt>
    <dgm:pt modelId="{F5376751-099C-4208-9267-7B326467BDB0}" type="pres">
      <dgm:prSet presAssocID="{E595DD56-ADE8-4EF8-9989-B24A7AB8581F}" presName="topConnNode1" presStyleLbl="node1" presStyleIdx="0" presStyleCnt="0"/>
      <dgm:spPr/>
      <dgm:t>
        <a:bodyPr/>
        <a:lstStyle/>
        <a:p>
          <a:endParaRPr lang="en-IN"/>
        </a:p>
      </dgm:t>
    </dgm:pt>
    <dgm:pt modelId="{71DCF59C-615C-4E95-835C-221269033704}" type="pres">
      <dgm:prSet presAssocID="{E595DD56-ADE8-4EF8-9989-B24A7AB8581F}" presName="hierChild2" presStyleCnt="0"/>
      <dgm:spPr/>
    </dgm:pt>
    <dgm:pt modelId="{B053F381-F7D6-4892-A03F-EAC71B72EF96}" type="pres">
      <dgm:prSet presAssocID="{BABD91F3-26E2-40B9-9ACA-20DD032FBCAD}" presName="Name28" presStyleLbl="parChTrans1D2" presStyleIdx="0" presStyleCnt="3"/>
      <dgm:spPr/>
      <dgm:t>
        <a:bodyPr/>
        <a:lstStyle/>
        <a:p>
          <a:endParaRPr lang="en-IN"/>
        </a:p>
      </dgm:t>
    </dgm:pt>
    <dgm:pt modelId="{C0468883-3D99-4A72-8245-5773D26B1F7F}" type="pres">
      <dgm:prSet presAssocID="{CE209D1B-955E-4913-A9AF-D4C50B53A5F4}" presName="hierRoot2" presStyleCnt="0">
        <dgm:presLayoutVars>
          <dgm:hierBranch val="init"/>
        </dgm:presLayoutVars>
      </dgm:prSet>
      <dgm:spPr/>
    </dgm:pt>
    <dgm:pt modelId="{430DF914-14A0-4C84-9FCD-E7F89C05DB03}" type="pres">
      <dgm:prSet presAssocID="{CE209D1B-955E-4913-A9AF-D4C50B53A5F4}" presName="rootComposite2" presStyleCnt="0"/>
      <dgm:spPr/>
    </dgm:pt>
    <dgm:pt modelId="{EAA2B772-5BB7-4006-B68C-35E47B719548}" type="pres">
      <dgm:prSet presAssocID="{CE209D1B-955E-4913-A9AF-D4C50B53A5F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5ECEA8-A6D4-44D1-8531-DB1C95DF1A3C}" type="pres">
      <dgm:prSet presAssocID="{CE209D1B-955E-4913-A9AF-D4C50B53A5F4}" presName="topArc2" presStyleLbl="parChTrans1D1" presStyleIdx="2" presStyleCnt="8"/>
      <dgm:spPr/>
    </dgm:pt>
    <dgm:pt modelId="{EED42AD3-93B2-4388-856B-EA7CE2D7D946}" type="pres">
      <dgm:prSet presAssocID="{CE209D1B-955E-4913-A9AF-D4C50B53A5F4}" presName="bottomArc2" presStyleLbl="parChTrans1D1" presStyleIdx="3" presStyleCnt="8"/>
      <dgm:spPr/>
    </dgm:pt>
    <dgm:pt modelId="{5D9E24F1-CB60-4D3C-B9CC-1780CF64A7B9}" type="pres">
      <dgm:prSet presAssocID="{CE209D1B-955E-4913-A9AF-D4C50B53A5F4}" presName="topConnNode2" presStyleLbl="node2" presStyleIdx="0" presStyleCnt="0"/>
      <dgm:spPr/>
      <dgm:t>
        <a:bodyPr/>
        <a:lstStyle/>
        <a:p>
          <a:endParaRPr lang="en-IN"/>
        </a:p>
      </dgm:t>
    </dgm:pt>
    <dgm:pt modelId="{FB7CAE2D-7BF9-4643-BBF5-A7CE61004CDC}" type="pres">
      <dgm:prSet presAssocID="{CE209D1B-955E-4913-A9AF-D4C50B53A5F4}" presName="hierChild4" presStyleCnt="0"/>
      <dgm:spPr/>
    </dgm:pt>
    <dgm:pt modelId="{ED313514-5B6A-4142-A65B-721C939B3A72}" type="pres">
      <dgm:prSet presAssocID="{CE209D1B-955E-4913-A9AF-D4C50B53A5F4}" presName="hierChild5" presStyleCnt="0"/>
      <dgm:spPr/>
    </dgm:pt>
    <dgm:pt modelId="{B4B4D4E6-1A50-4E9B-97AC-F764276F8C67}" type="pres">
      <dgm:prSet presAssocID="{6F818F85-B082-42CF-8B2D-3344993446CB}" presName="Name28" presStyleLbl="parChTrans1D2" presStyleIdx="1" presStyleCnt="3"/>
      <dgm:spPr/>
      <dgm:t>
        <a:bodyPr/>
        <a:lstStyle/>
        <a:p>
          <a:endParaRPr lang="en-IN"/>
        </a:p>
      </dgm:t>
    </dgm:pt>
    <dgm:pt modelId="{059A95F1-8CDE-4817-BAC1-D6ED5174B170}" type="pres">
      <dgm:prSet presAssocID="{1073F337-C260-469D-B7A9-294D9BF9DA66}" presName="hierRoot2" presStyleCnt="0">
        <dgm:presLayoutVars>
          <dgm:hierBranch val="init"/>
        </dgm:presLayoutVars>
      </dgm:prSet>
      <dgm:spPr/>
    </dgm:pt>
    <dgm:pt modelId="{C8AA0431-FD8D-4A7D-A85A-A89BAB8F6C56}" type="pres">
      <dgm:prSet presAssocID="{1073F337-C260-469D-B7A9-294D9BF9DA66}" presName="rootComposite2" presStyleCnt="0"/>
      <dgm:spPr/>
    </dgm:pt>
    <dgm:pt modelId="{C4E0CBD3-14F6-4552-917D-C6ABC52EE497}" type="pres">
      <dgm:prSet presAssocID="{1073F337-C260-469D-B7A9-294D9BF9DA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1BC1BD-C0C2-4B76-B4A8-1521039009F1}" type="pres">
      <dgm:prSet presAssocID="{1073F337-C260-469D-B7A9-294D9BF9DA66}" presName="topArc2" presStyleLbl="parChTrans1D1" presStyleIdx="4" presStyleCnt="8"/>
      <dgm:spPr/>
    </dgm:pt>
    <dgm:pt modelId="{BA9F7479-36FC-48A9-A72C-9C09C482E67E}" type="pres">
      <dgm:prSet presAssocID="{1073F337-C260-469D-B7A9-294D9BF9DA66}" presName="bottomArc2" presStyleLbl="parChTrans1D1" presStyleIdx="5" presStyleCnt="8"/>
      <dgm:spPr/>
    </dgm:pt>
    <dgm:pt modelId="{E1C58EAB-8DE0-4581-B442-18E32ECAFCB8}" type="pres">
      <dgm:prSet presAssocID="{1073F337-C260-469D-B7A9-294D9BF9DA66}" presName="topConnNode2" presStyleLbl="node2" presStyleIdx="0" presStyleCnt="0"/>
      <dgm:spPr/>
      <dgm:t>
        <a:bodyPr/>
        <a:lstStyle/>
        <a:p>
          <a:endParaRPr lang="en-IN"/>
        </a:p>
      </dgm:t>
    </dgm:pt>
    <dgm:pt modelId="{33865AA2-AC98-4C88-9D3A-0301957FFA17}" type="pres">
      <dgm:prSet presAssocID="{1073F337-C260-469D-B7A9-294D9BF9DA66}" presName="hierChild4" presStyleCnt="0"/>
      <dgm:spPr/>
    </dgm:pt>
    <dgm:pt modelId="{F184489E-A11E-4F1A-AA5B-45D8CB172A3C}" type="pres">
      <dgm:prSet presAssocID="{1073F337-C260-469D-B7A9-294D9BF9DA66}" presName="hierChild5" presStyleCnt="0"/>
      <dgm:spPr/>
    </dgm:pt>
    <dgm:pt modelId="{27511B27-CB9C-4974-98F1-732883077E5F}" type="pres">
      <dgm:prSet presAssocID="{0CA13131-A4FA-48E0-8560-F3A42A24D0B0}" presName="Name28" presStyleLbl="parChTrans1D2" presStyleIdx="2" presStyleCnt="3"/>
      <dgm:spPr/>
      <dgm:t>
        <a:bodyPr/>
        <a:lstStyle/>
        <a:p>
          <a:endParaRPr lang="en-IN"/>
        </a:p>
      </dgm:t>
    </dgm:pt>
    <dgm:pt modelId="{8AACA9AE-E5E3-4C41-B5A9-496C5E67178F}" type="pres">
      <dgm:prSet presAssocID="{D193AA5F-76D5-4978-8BF6-062ADD8673CF}" presName="hierRoot2" presStyleCnt="0">
        <dgm:presLayoutVars>
          <dgm:hierBranch val="init"/>
        </dgm:presLayoutVars>
      </dgm:prSet>
      <dgm:spPr/>
    </dgm:pt>
    <dgm:pt modelId="{DDF7611C-7A82-4E33-B0AA-49A1290BB599}" type="pres">
      <dgm:prSet presAssocID="{D193AA5F-76D5-4978-8BF6-062ADD8673CF}" presName="rootComposite2" presStyleCnt="0"/>
      <dgm:spPr/>
    </dgm:pt>
    <dgm:pt modelId="{DEE12E52-C92D-4425-A9D5-9728DD0EE5AC}" type="pres">
      <dgm:prSet presAssocID="{D193AA5F-76D5-4978-8BF6-062ADD8673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B11D88-0E36-4F6E-AE23-4E095447DEC8}" type="pres">
      <dgm:prSet presAssocID="{D193AA5F-76D5-4978-8BF6-062ADD8673CF}" presName="topArc2" presStyleLbl="parChTrans1D1" presStyleIdx="6" presStyleCnt="8"/>
      <dgm:spPr/>
    </dgm:pt>
    <dgm:pt modelId="{0241E436-AB2C-4DBA-9F08-55963BE8F428}" type="pres">
      <dgm:prSet presAssocID="{D193AA5F-76D5-4978-8BF6-062ADD8673CF}" presName="bottomArc2" presStyleLbl="parChTrans1D1" presStyleIdx="7" presStyleCnt="8"/>
      <dgm:spPr/>
    </dgm:pt>
    <dgm:pt modelId="{0CB69F4A-EFC8-41C3-936E-A08770AD09B4}" type="pres">
      <dgm:prSet presAssocID="{D193AA5F-76D5-4978-8BF6-062ADD8673CF}" presName="topConnNode2" presStyleLbl="node2" presStyleIdx="0" presStyleCnt="0"/>
      <dgm:spPr/>
      <dgm:t>
        <a:bodyPr/>
        <a:lstStyle/>
        <a:p>
          <a:endParaRPr lang="en-IN"/>
        </a:p>
      </dgm:t>
    </dgm:pt>
    <dgm:pt modelId="{D29F6EA7-39CF-42F4-90E3-28932B6C952F}" type="pres">
      <dgm:prSet presAssocID="{D193AA5F-76D5-4978-8BF6-062ADD8673CF}" presName="hierChild4" presStyleCnt="0"/>
      <dgm:spPr/>
    </dgm:pt>
    <dgm:pt modelId="{D89FCB0F-07D1-4E24-8EDD-B93191AACA05}" type="pres">
      <dgm:prSet presAssocID="{D193AA5F-76D5-4978-8BF6-062ADD8673CF}" presName="hierChild5" presStyleCnt="0"/>
      <dgm:spPr/>
    </dgm:pt>
    <dgm:pt modelId="{3F5F72A1-71D1-4147-A3F9-431AEA582DA1}" type="pres">
      <dgm:prSet presAssocID="{E595DD56-ADE8-4EF8-9989-B24A7AB8581F}" presName="hierChild3" presStyleCnt="0"/>
      <dgm:spPr/>
    </dgm:pt>
  </dgm:ptLst>
  <dgm:cxnLst>
    <dgm:cxn modelId="{4205D778-B799-4848-9A4C-29C7466CA0E7}" type="presOf" srcId="{BABD91F3-26E2-40B9-9ACA-20DD032FBCAD}" destId="{B053F381-F7D6-4892-A03F-EAC71B72EF96}" srcOrd="0" destOrd="0" presId="urn:microsoft.com/office/officeart/2008/layout/HalfCircleOrganizationChart"/>
    <dgm:cxn modelId="{F26544D0-2517-476A-BFB5-6CBFB73B501D}" type="presOf" srcId="{D193AA5F-76D5-4978-8BF6-062ADD8673CF}" destId="{0CB69F4A-EFC8-41C3-936E-A08770AD09B4}" srcOrd="1" destOrd="0" presId="urn:microsoft.com/office/officeart/2008/layout/HalfCircleOrganizationChart"/>
    <dgm:cxn modelId="{DC411D91-FFD7-44CD-917D-259E44D73DB8}" type="presOf" srcId="{B59E5A6E-7FD7-41E8-96D1-248ACD0EA3DA}" destId="{62221670-CF87-423E-B725-6FF737629AC1}" srcOrd="0" destOrd="0" presId="urn:microsoft.com/office/officeart/2008/layout/HalfCircleOrganizationChart"/>
    <dgm:cxn modelId="{2D5AB54C-0073-4A44-ADB7-470E69D3B2BF}" srcId="{B59E5A6E-7FD7-41E8-96D1-248ACD0EA3DA}" destId="{E595DD56-ADE8-4EF8-9989-B24A7AB8581F}" srcOrd="0" destOrd="0" parTransId="{AE7DB55D-80DC-4985-8E5B-E18470E99711}" sibTransId="{E8457CAC-21FE-4281-B1EA-7AA62F4503A5}"/>
    <dgm:cxn modelId="{9B894A50-DC18-45E4-80AB-7DD6114C8AB4}" type="presOf" srcId="{1073F337-C260-469D-B7A9-294D9BF9DA66}" destId="{E1C58EAB-8DE0-4581-B442-18E32ECAFCB8}" srcOrd="1" destOrd="0" presId="urn:microsoft.com/office/officeart/2008/layout/HalfCircleOrganizationChart"/>
    <dgm:cxn modelId="{C8366AF9-B335-47E5-8B28-6E489D1408BF}" type="presOf" srcId="{E595DD56-ADE8-4EF8-9989-B24A7AB8581F}" destId="{F5376751-099C-4208-9267-7B326467BDB0}" srcOrd="1" destOrd="0" presId="urn:microsoft.com/office/officeart/2008/layout/HalfCircleOrganizationChart"/>
    <dgm:cxn modelId="{3196762D-058E-40C3-9D88-64FBD8089C12}" type="presOf" srcId="{CE209D1B-955E-4913-A9AF-D4C50B53A5F4}" destId="{5D9E24F1-CB60-4D3C-B9CC-1780CF64A7B9}" srcOrd="1" destOrd="0" presId="urn:microsoft.com/office/officeart/2008/layout/HalfCircleOrganizationChart"/>
    <dgm:cxn modelId="{D67BD21B-25AA-4CDB-80A0-149605B364CC}" type="presOf" srcId="{D193AA5F-76D5-4978-8BF6-062ADD8673CF}" destId="{DEE12E52-C92D-4425-A9D5-9728DD0EE5AC}" srcOrd="0" destOrd="0" presId="urn:microsoft.com/office/officeart/2008/layout/HalfCircleOrganizationChart"/>
    <dgm:cxn modelId="{49FCC61F-D707-4276-B9C1-AE51300A8FB2}" type="presOf" srcId="{E595DD56-ADE8-4EF8-9989-B24A7AB8581F}" destId="{0617F4FF-3512-4BA7-9D89-EA873D10FE08}" srcOrd="0" destOrd="0" presId="urn:microsoft.com/office/officeart/2008/layout/HalfCircleOrganizationChart"/>
    <dgm:cxn modelId="{442D6313-4EDB-4357-94E7-142EB448E9C7}" srcId="{E595DD56-ADE8-4EF8-9989-B24A7AB8581F}" destId="{1073F337-C260-469D-B7A9-294D9BF9DA66}" srcOrd="1" destOrd="0" parTransId="{6F818F85-B082-42CF-8B2D-3344993446CB}" sibTransId="{C3EEA0E9-A9EB-4D74-942F-6BAA23AF2ED1}"/>
    <dgm:cxn modelId="{D38AD2A3-CB0F-4F11-AB40-08431E69FC93}" type="presOf" srcId="{6F818F85-B082-42CF-8B2D-3344993446CB}" destId="{B4B4D4E6-1A50-4E9B-97AC-F764276F8C67}" srcOrd="0" destOrd="0" presId="urn:microsoft.com/office/officeart/2008/layout/HalfCircleOrganizationChart"/>
    <dgm:cxn modelId="{03C75E8C-B4C4-4CD2-B26C-5348C9589D26}" srcId="{E595DD56-ADE8-4EF8-9989-B24A7AB8581F}" destId="{D193AA5F-76D5-4978-8BF6-062ADD8673CF}" srcOrd="2" destOrd="0" parTransId="{0CA13131-A4FA-48E0-8560-F3A42A24D0B0}" sibTransId="{0807C6EF-F973-45EE-87B9-5281F7E426A6}"/>
    <dgm:cxn modelId="{436EC7CE-7038-4039-9D17-29CF5F41DA96}" srcId="{E595DD56-ADE8-4EF8-9989-B24A7AB8581F}" destId="{CE209D1B-955E-4913-A9AF-D4C50B53A5F4}" srcOrd="0" destOrd="0" parTransId="{BABD91F3-26E2-40B9-9ACA-20DD032FBCAD}" sibTransId="{CDBEA71B-3CD3-4F37-8527-A39BB40970F2}"/>
    <dgm:cxn modelId="{48624D5A-C5B3-4033-9024-C983B553276F}" type="presOf" srcId="{1073F337-C260-469D-B7A9-294D9BF9DA66}" destId="{C4E0CBD3-14F6-4552-917D-C6ABC52EE497}" srcOrd="0" destOrd="0" presId="urn:microsoft.com/office/officeart/2008/layout/HalfCircleOrganizationChart"/>
    <dgm:cxn modelId="{9678137F-AD9D-4762-A6D4-C15A7C02C59B}" type="presOf" srcId="{0CA13131-A4FA-48E0-8560-F3A42A24D0B0}" destId="{27511B27-CB9C-4974-98F1-732883077E5F}" srcOrd="0" destOrd="0" presId="urn:microsoft.com/office/officeart/2008/layout/HalfCircleOrganizationChart"/>
    <dgm:cxn modelId="{11C645CE-1DAA-4579-A918-99E756701DCB}" type="presOf" srcId="{CE209D1B-955E-4913-A9AF-D4C50B53A5F4}" destId="{EAA2B772-5BB7-4006-B68C-35E47B719548}" srcOrd="0" destOrd="0" presId="urn:microsoft.com/office/officeart/2008/layout/HalfCircleOrganizationChart"/>
    <dgm:cxn modelId="{96D2FAE4-EC59-4596-9208-43BA409BE2B7}" type="presParOf" srcId="{62221670-CF87-423E-B725-6FF737629AC1}" destId="{48AAC5F5-B6ED-453D-B240-41101431497C}" srcOrd="0" destOrd="0" presId="urn:microsoft.com/office/officeart/2008/layout/HalfCircleOrganizationChart"/>
    <dgm:cxn modelId="{F0D24DE0-AC81-46D8-B071-8B0B65B30072}" type="presParOf" srcId="{48AAC5F5-B6ED-453D-B240-41101431497C}" destId="{0DEC6749-BFCA-4A40-95F8-5D0BB9F0F00A}" srcOrd="0" destOrd="0" presId="urn:microsoft.com/office/officeart/2008/layout/HalfCircleOrganizationChart"/>
    <dgm:cxn modelId="{2E7033A2-CFD3-4EEB-8F36-72E8941B52AD}" type="presParOf" srcId="{0DEC6749-BFCA-4A40-95F8-5D0BB9F0F00A}" destId="{0617F4FF-3512-4BA7-9D89-EA873D10FE08}" srcOrd="0" destOrd="0" presId="urn:microsoft.com/office/officeart/2008/layout/HalfCircleOrganizationChart"/>
    <dgm:cxn modelId="{09D991C2-FBF9-49B6-AEA8-23360001C7B6}" type="presParOf" srcId="{0DEC6749-BFCA-4A40-95F8-5D0BB9F0F00A}" destId="{F1B92BB0-D989-459D-95FD-4827B52737CE}" srcOrd="1" destOrd="0" presId="urn:microsoft.com/office/officeart/2008/layout/HalfCircleOrganizationChart"/>
    <dgm:cxn modelId="{53E3B53A-EDEA-41C5-ABB9-EB1F90A89FAA}" type="presParOf" srcId="{0DEC6749-BFCA-4A40-95F8-5D0BB9F0F00A}" destId="{FC42C1FF-9726-4071-8C92-00F381AE998F}" srcOrd="2" destOrd="0" presId="urn:microsoft.com/office/officeart/2008/layout/HalfCircleOrganizationChart"/>
    <dgm:cxn modelId="{718B1B5C-EB85-42E3-8912-F45DC10438C7}" type="presParOf" srcId="{0DEC6749-BFCA-4A40-95F8-5D0BB9F0F00A}" destId="{F5376751-099C-4208-9267-7B326467BDB0}" srcOrd="3" destOrd="0" presId="urn:microsoft.com/office/officeart/2008/layout/HalfCircleOrganizationChart"/>
    <dgm:cxn modelId="{9379550A-9E6F-4591-900E-F6ACCDCB88D4}" type="presParOf" srcId="{48AAC5F5-B6ED-453D-B240-41101431497C}" destId="{71DCF59C-615C-4E95-835C-221269033704}" srcOrd="1" destOrd="0" presId="urn:microsoft.com/office/officeart/2008/layout/HalfCircleOrganizationChart"/>
    <dgm:cxn modelId="{87F86F6E-6072-4910-A1F9-A1A5342A8276}" type="presParOf" srcId="{71DCF59C-615C-4E95-835C-221269033704}" destId="{B053F381-F7D6-4892-A03F-EAC71B72EF96}" srcOrd="0" destOrd="0" presId="urn:microsoft.com/office/officeart/2008/layout/HalfCircleOrganizationChart"/>
    <dgm:cxn modelId="{DF1567A6-1CAC-4DB9-9F46-1C16AB9B1C0B}" type="presParOf" srcId="{71DCF59C-615C-4E95-835C-221269033704}" destId="{C0468883-3D99-4A72-8245-5773D26B1F7F}" srcOrd="1" destOrd="0" presId="urn:microsoft.com/office/officeart/2008/layout/HalfCircleOrganizationChart"/>
    <dgm:cxn modelId="{6740BD5D-B622-44A9-AE55-D11E4160CB2C}" type="presParOf" srcId="{C0468883-3D99-4A72-8245-5773D26B1F7F}" destId="{430DF914-14A0-4C84-9FCD-E7F89C05DB03}" srcOrd="0" destOrd="0" presId="urn:microsoft.com/office/officeart/2008/layout/HalfCircleOrganizationChart"/>
    <dgm:cxn modelId="{CD1765EC-FC32-4279-AB07-5941218A7DEE}" type="presParOf" srcId="{430DF914-14A0-4C84-9FCD-E7F89C05DB03}" destId="{EAA2B772-5BB7-4006-B68C-35E47B719548}" srcOrd="0" destOrd="0" presId="urn:microsoft.com/office/officeart/2008/layout/HalfCircleOrganizationChart"/>
    <dgm:cxn modelId="{9705C2C6-8B4D-4E0E-BF6A-34528F7C2517}" type="presParOf" srcId="{430DF914-14A0-4C84-9FCD-E7F89C05DB03}" destId="{9E5ECEA8-A6D4-44D1-8531-DB1C95DF1A3C}" srcOrd="1" destOrd="0" presId="urn:microsoft.com/office/officeart/2008/layout/HalfCircleOrganizationChart"/>
    <dgm:cxn modelId="{586EA6E6-10CC-4482-9F34-F7CB16AFDF52}" type="presParOf" srcId="{430DF914-14A0-4C84-9FCD-E7F89C05DB03}" destId="{EED42AD3-93B2-4388-856B-EA7CE2D7D946}" srcOrd="2" destOrd="0" presId="urn:microsoft.com/office/officeart/2008/layout/HalfCircleOrganizationChart"/>
    <dgm:cxn modelId="{8D99DAE6-64CE-4A21-A524-8BC3B58D8455}" type="presParOf" srcId="{430DF914-14A0-4C84-9FCD-E7F89C05DB03}" destId="{5D9E24F1-CB60-4D3C-B9CC-1780CF64A7B9}" srcOrd="3" destOrd="0" presId="urn:microsoft.com/office/officeart/2008/layout/HalfCircleOrganizationChart"/>
    <dgm:cxn modelId="{40B9E93F-5F30-4ED6-90D8-E2DE1F2B9010}" type="presParOf" srcId="{C0468883-3D99-4A72-8245-5773D26B1F7F}" destId="{FB7CAE2D-7BF9-4643-BBF5-A7CE61004CDC}" srcOrd="1" destOrd="0" presId="urn:microsoft.com/office/officeart/2008/layout/HalfCircleOrganizationChart"/>
    <dgm:cxn modelId="{93413156-34CA-45AF-B3B1-4A91B47A3994}" type="presParOf" srcId="{C0468883-3D99-4A72-8245-5773D26B1F7F}" destId="{ED313514-5B6A-4142-A65B-721C939B3A72}" srcOrd="2" destOrd="0" presId="urn:microsoft.com/office/officeart/2008/layout/HalfCircleOrganizationChart"/>
    <dgm:cxn modelId="{81BD2E1B-B72B-4D05-9788-5438AE248C02}" type="presParOf" srcId="{71DCF59C-615C-4E95-835C-221269033704}" destId="{B4B4D4E6-1A50-4E9B-97AC-F764276F8C67}" srcOrd="2" destOrd="0" presId="urn:microsoft.com/office/officeart/2008/layout/HalfCircleOrganizationChart"/>
    <dgm:cxn modelId="{830E2A82-857C-4A00-8848-95305D4A829D}" type="presParOf" srcId="{71DCF59C-615C-4E95-835C-221269033704}" destId="{059A95F1-8CDE-4817-BAC1-D6ED5174B170}" srcOrd="3" destOrd="0" presId="urn:microsoft.com/office/officeart/2008/layout/HalfCircleOrganizationChart"/>
    <dgm:cxn modelId="{1F790730-DCD4-4925-9CFA-C5D5D689FD43}" type="presParOf" srcId="{059A95F1-8CDE-4817-BAC1-D6ED5174B170}" destId="{C8AA0431-FD8D-4A7D-A85A-A89BAB8F6C56}" srcOrd="0" destOrd="0" presId="urn:microsoft.com/office/officeart/2008/layout/HalfCircleOrganizationChart"/>
    <dgm:cxn modelId="{09F32CDA-B054-4DF2-8158-BCF44E2E6D07}" type="presParOf" srcId="{C8AA0431-FD8D-4A7D-A85A-A89BAB8F6C56}" destId="{C4E0CBD3-14F6-4552-917D-C6ABC52EE497}" srcOrd="0" destOrd="0" presId="urn:microsoft.com/office/officeart/2008/layout/HalfCircleOrganizationChart"/>
    <dgm:cxn modelId="{D0DE3C2B-6697-42FF-9C16-7711103EFA2C}" type="presParOf" srcId="{C8AA0431-FD8D-4A7D-A85A-A89BAB8F6C56}" destId="{FC1BC1BD-C0C2-4B76-B4A8-1521039009F1}" srcOrd="1" destOrd="0" presId="urn:microsoft.com/office/officeart/2008/layout/HalfCircleOrganizationChart"/>
    <dgm:cxn modelId="{EDA78D5E-5E30-4DB2-BF81-FC0E7F325860}" type="presParOf" srcId="{C8AA0431-FD8D-4A7D-A85A-A89BAB8F6C56}" destId="{BA9F7479-36FC-48A9-A72C-9C09C482E67E}" srcOrd="2" destOrd="0" presId="urn:microsoft.com/office/officeart/2008/layout/HalfCircleOrganizationChart"/>
    <dgm:cxn modelId="{B1BC4E74-42DD-43E7-95DC-D883B00CCC96}" type="presParOf" srcId="{C8AA0431-FD8D-4A7D-A85A-A89BAB8F6C56}" destId="{E1C58EAB-8DE0-4581-B442-18E32ECAFCB8}" srcOrd="3" destOrd="0" presId="urn:microsoft.com/office/officeart/2008/layout/HalfCircleOrganizationChart"/>
    <dgm:cxn modelId="{AE183744-6D62-45E2-B2A1-D66827AE0787}" type="presParOf" srcId="{059A95F1-8CDE-4817-BAC1-D6ED5174B170}" destId="{33865AA2-AC98-4C88-9D3A-0301957FFA17}" srcOrd="1" destOrd="0" presId="urn:microsoft.com/office/officeart/2008/layout/HalfCircleOrganizationChart"/>
    <dgm:cxn modelId="{A168FA2C-721C-4327-91E4-26C7972D3039}" type="presParOf" srcId="{059A95F1-8CDE-4817-BAC1-D6ED5174B170}" destId="{F184489E-A11E-4F1A-AA5B-45D8CB172A3C}" srcOrd="2" destOrd="0" presId="urn:microsoft.com/office/officeart/2008/layout/HalfCircleOrganizationChart"/>
    <dgm:cxn modelId="{C4760922-8239-40F4-A0C0-B0EDD4FED13F}" type="presParOf" srcId="{71DCF59C-615C-4E95-835C-221269033704}" destId="{27511B27-CB9C-4974-98F1-732883077E5F}" srcOrd="4" destOrd="0" presId="urn:microsoft.com/office/officeart/2008/layout/HalfCircleOrganizationChart"/>
    <dgm:cxn modelId="{10F3AD9A-E8FA-4AF5-82FB-B0B4EE40D730}" type="presParOf" srcId="{71DCF59C-615C-4E95-835C-221269033704}" destId="{8AACA9AE-E5E3-4C41-B5A9-496C5E67178F}" srcOrd="5" destOrd="0" presId="urn:microsoft.com/office/officeart/2008/layout/HalfCircleOrganizationChart"/>
    <dgm:cxn modelId="{BE86A7B2-2B8C-4DAC-918F-E2A84C4B250D}" type="presParOf" srcId="{8AACA9AE-E5E3-4C41-B5A9-496C5E67178F}" destId="{DDF7611C-7A82-4E33-B0AA-49A1290BB599}" srcOrd="0" destOrd="0" presId="urn:microsoft.com/office/officeart/2008/layout/HalfCircleOrganizationChart"/>
    <dgm:cxn modelId="{696B01C8-EE0B-4406-A711-634162E422B0}" type="presParOf" srcId="{DDF7611C-7A82-4E33-B0AA-49A1290BB599}" destId="{DEE12E52-C92D-4425-A9D5-9728DD0EE5AC}" srcOrd="0" destOrd="0" presId="urn:microsoft.com/office/officeart/2008/layout/HalfCircleOrganizationChart"/>
    <dgm:cxn modelId="{16258F1F-630E-42AC-AC8D-DCDF631139A9}" type="presParOf" srcId="{DDF7611C-7A82-4E33-B0AA-49A1290BB599}" destId="{27B11D88-0E36-4F6E-AE23-4E095447DEC8}" srcOrd="1" destOrd="0" presId="urn:microsoft.com/office/officeart/2008/layout/HalfCircleOrganizationChart"/>
    <dgm:cxn modelId="{1E7835A6-CE04-4A07-8ACC-A08DA0E7F898}" type="presParOf" srcId="{DDF7611C-7A82-4E33-B0AA-49A1290BB599}" destId="{0241E436-AB2C-4DBA-9F08-55963BE8F428}" srcOrd="2" destOrd="0" presId="urn:microsoft.com/office/officeart/2008/layout/HalfCircleOrganizationChart"/>
    <dgm:cxn modelId="{D0F4A889-DC7B-4812-930D-B334A09836D9}" type="presParOf" srcId="{DDF7611C-7A82-4E33-B0AA-49A1290BB599}" destId="{0CB69F4A-EFC8-41C3-936E-A08770AD09B4}" srcOrd="3" destOrd="0" presId="urn:microsoft.com/office/officeart/2008/layout/HalfCircleOrganizationChart"/>
    <dgm:cxn modelId="{0A3130D1-5107-468E-AE92-90013836F64C}" type="presParOf" srcId="{8AACA9AE-E5E3-4C41-B5A9-496C5E67178F}" destId="{D29F6EA7-39CF-42F4-90E3-28932B6C952F}" srcOrd="1" destOrd="0" presId="urn:microsoft.com/office/officeart/2008/layout/HalfCircleOrganizationChart"/>
    <dgm:cxn modelId="{96779F07-A51C-4204-B7D8-776B6ABABE08}" type="presParOf" srcId="{8AACA9AE-E5E3-4C41-B5A9-496C5E67178F}" destId="{D89FCB0F-07D1-4E24-8EDD-B93191AACA05}" srcOrd="2" destOrd="0" presId="urn:microsoft.com/office/officeart/2008/layout/HalfCircleOrganizationChart"/>
    <dgm:cxn modelId="{6FA31C05-3A36-484E-A95C-E8B97B2CC9C1}" type="presParOf" srcId="{48AAC5F5-B6ED-453D-B240-41101431497C}" destId="{3F5F72A1-71D1-4147-A3F9-431AEA582DA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9E5A6E-7FD7-41E8-96D1-248ACD0EA3D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595DD56-ADE8-4EF8-9989-B24A7AB8581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Place/Spatial Relation</a:t>
          </a:r>
          <a:endParaRPr lang="en-IN" b="1" dirty="0">
            <a:solidFill>
              <a:schemeClr val="tx1"/>
            </a:solidFill>
          </a:endParaRPr>
        </a:p>
      </dgm:t>
    </dgm:pt>
    <dgm:pt modelId="{AE7DB55D-80DC-4985-8E5B-E18470E99711}" type="par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E8457CAC-21FE-4281-B1EA-7AA62F4503A5}" type="sibTrans" cxnId="{2D5AB54C-0073-4A44-ADB7-470E69D3B2BF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E209D1B-955E-4913-A9AF-D4C50B53A5F4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Confined/limited movement</a:t>
          </a:r>
          <a:endParaRPr lang="en-IN" b="1" dirty="0">
            <a:solidFill>
              <a:schemeClr val="bg1"/>
            </a:solidFill>
          </a:endParaRPr>
        </a:p>
      </dgm:t>
    </dgm:pt>
    <dgm:pt modelId="{BABD91F3-26E2-40B9-9ACA-20DD032FBCAD}" type="par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CDBEA71B-3CD3-4F37-8527-A39BB40970F2}" type="sibTrans" cxnId="{436EC7CE-7038-4039-9D17-29CF5F41DA9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D193AA5F-76D5-4978-8BF6-062ADD8673C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Relative position</a:t>
          </a:r>
        </a:p>
      </dgm:t>
    </dgm:pt>
    <dgm:pt modelId="{0CA13131-A4FA-48E0-8560-F3A42A24D0B0}" type="par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0807C6EF-F973-45EE-87B9-5281F7E426A6}" type="sibTrans" cxnId="{03C75E8C-B4C4-4CD2-B26C-5348C9589D26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073F337-C260-469D-B7A9-294D9BF9DA6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Relative movement</a:t>
          </a:r>
          <a:endParaRPr lang="en-IN" b="1" dirty="0">
            <a:solidFill>
              <a:schemeClr val="tx1"/>
            </a:solidFill>
          </a:endParaRPr>
        </a:p>
      </dgm:t>
    </dgm:pt>
    <dgm:pt modelId="{C3EEA0E9-A9EB-4D74-942F-6BAA23AF2ED1}" type="sib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F818F85-B082-42CF-8B2D-3344993446CB}" type="parTrans" cxnId="{442D6313-4EDB-4357-94E7-142EB448E9C7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2221670-CF87-423E-B725-6FF737629AC1}" type="pres">
      <dgm:prSet presAssocID="{B59E5A6E-7FD7-41E8-96D1-248ACD0EA3D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8AAC5F5-B6ED-453D-B240-41101431497C}" type="pres">
      <dgm:prSet presAssocID="{E595DD56-ADE8-4EF8-9989-B24A7AB8581F}" presName="hierRoot1" presStyleCnt="0">
        <dgm:presLayoutVars>
          <dgm:hierBranch val="init"/>
        </dgm:presLayoutVars>
      </dgm:prSet>
      <dgm:spPr/>
    </dgm:pt>
    <dgm:pt modelId="{0DEC6749-BFCA-4A40-95F8-5D0BB9F0F00A}" type="pres">
      <dgm:prSet presAssocID="{E595DD56-ADE8-4EF8-9989-B24A7AB8581F}" presName="rootComposite1" presStyleCnt="0"/>
      <dgm:spPr/>
    </dgm:pt>
    <dgm:pt modelId="{0617F4FF-3512-4BA7-9D89-EA873D10FE08}" type="pres">
      <dgm:prSet presAssocID="{E595DD56-ADE8-4EF8-9989-B24A7AB8581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1B92BB0-D989-459D-95FD-4827B52737CE}" type="pres">
      <dgm:prSet presAssocID="{E595DD56-ADE8-4EF8-9989-B24A7AB8581F}" presName="topArc1" presStyleLbl="parChTrans1D1" presStyleIdx="0" presStyleCnt="8"/>
      <dgm:spPr/>
    </dgm:pt>
    <dgm:pt modelId="{FC42C1FF-9726-4071-8C92-00F381AE998F}" type="pres">
      <dgm:prSet presAssocID="{E595DD56-ADE8-4EF8-9989-B24A7AB8581F}" presName="bottomArc1" presStyleLbl="parChTrans1D1" presStyleIdx="1" presStyleCnt="8"/>
      <dgm:spPr/>
    </dgm:pt>
    <dgm:pt modelId="{F5376751-099C-4208-9267-7B326467BDB0}" type="pres">
      <dgm:prSet presAssocID="{E595DD56-ADE8-4EF8-9989-B24A7AB8581F}" presName="topConnNode1" presStyleLbl="node1" presStyleIdx="0" presStyleCnt="0"/>
      <dgm:spPr/>
      <dgm:t>
        <a:bodyPr/>
        <a:lstStyle/>
        <a:p>
          <a:endParaRPr lang="en-IN"/>
        </a:p>
      </dgm:t>
    </dgm:pt>
    <dgm:pt modelId="{71DCF59C-615C-4E95-835C-221269033704}" type="pres">
      <dgm:prSet presAssocID="{E595DD56-ADE8-4EF8-9989-B24A7AB8581F}" presName="hierChild2" presStyleCnt="0"/>
      <dgm:spPr/>
    </dgm:pt>
    <dgm:pt modelId="{B053F381-F7D6-4892-A03F-EAC71B72EF96}" type="pres">
      <dgm:prSet presAssocID="{BABD91F3-26E2-40B9-9ACA-20DD032FBCAD}" presName="Name28" presStyleLbl="parChTrans1D2" presStyleIdx="0" presStyleCnt="3"/>
      <dgm:spPr/>
      <dgm:t>
        <a:bodyPr/>
        <a:lstStyle/>
        <a:p>
          <a:endParaRPr lang="en-IN"/>
        </a:p>
      </dgm:t>
    </dgm:pt>
    <dgm:pt modelId="{C0468883-3D99-4A72-8245-5773D26B1F7F}" type="pres">
      <dgm:prSet presAssocID="{CE209D1B-955E-4913-A9AF-D4C50B53A5F4}" presName="hierRoot2" presStyleCnt="0">
        <dgm:presLayoutVars>
          <dgm:hierBranch val="init"/>
        </dgm:presLayoutVars>
      </dgm:prSet>
      <dgm:spPr/>
    </dgm:pt>
    <dgm:pt modelId="{430DF914-14A0-4C84-9FCD-E7F89C05DB03}" type="pres">
      <dgm:prSet presAssocID="{CE209D1B-955E-4913-A9AF-D4C50B53A5F4}" presName="rootComposite2" presStyleCnt="0"/>
      <dgm:spPr/>
    </dgm:pt>
    <dgm:pt modelId="{EAA2B772-5BB7-4006-B68C-35E47B719548}" type="pres">
      <dgm:prSet presAssocID="{CE209D1B-955E-4913-A9AF-D4C50B53A5F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E5ECEA8-A6D4-44D1-8531-DB1C95DF1A3C}" type="pres">
      <dgm:prSet presAssocID="{CE209D1B-955E-4913-A9AF-D4C50B53A5F4}" presName="topArc2" presStyleLbl="parChTrans1D1" presStyleIdx="2" presStyleCnt="8"/>
      <dgm:spPr/>
    </dgm:pt>
    <dgm:pt modelId="{EED42AD3-93B2-4388-856B-EA7CE2D7D946}" type="pres">
      <dgm:prSet presAssocID="{CE209D1B-955E-4913-A9AF-D4C50B53A5F4}" presName="bottomArc2" presStyleLbl="parChTrans1D1" presStyleIdx="3" presStyleCnt="8"/>
      <dgm:spPr/>
    </dgm:pt>
    <dgm:pt modelId="{5D9E24F1-CB60-4D3C-B9CC-1780CF64A7B9}" type="pres">
      <dgm:prSet presAssocID="{CE209D1B-955E-4913-A9AF-D4C50B53A5F4}" presName="topConnNode2" presStyleLbl="node2" presStyleIdx="0" presStyleCnt="0"/>
      <dgm:spPr/>
      <dgm:t>
        <a:bodyPr/>
        <a:lstStyle/>
        <a:p>
          <a:endParaRPr lang="en-IN"/>
        </a:p>
      </dgm:t>
    </dgm:pt>
    <dgm:pt modelId="{FB7CAE2D-7BF9-4643-BBF5-A7CE61004CDC}" type="pres">
      <dgm:prSet presAssocID="{CE209D1B-955E-4913-A9AF-D4C50B53A5F4}" presName="hierChild4" presStyleCnt="0"/>
      <dgm:spPr/>
    </dgm:pt>
    <dgm:pt modelId="{ED313514-5B6A-4142-A65B-721C939B3A72}" type="pres">
      <dgm:prSet presAssocID="{CE209D1B-955E-4913-A9AF-D4C50B53A5F4}" presName="hierChild5" presStyleCnt="0"/>
      <dgm:spPr/>
    </dgm:pt>
    <dgm:pt modelId="{B4B4D4E6-1A50-4E9B-97AC-F764276F8C67}" type="pres">
      <dgm:prSet presAssocID="{6F818F85-B082-42CF-8B2D-3344993446CB}" presName="Name28" presStyleLbl="parChTrans1D2" presStyleIdx="1" presStyleCnt="3"/>
      <dgm:spPr/>
      <dgm:t>
        <a:bodyPr/>
        <a:lstStyle/>
        <a:p>
          <a:endParaRPr lang="en-IN"/>
        </a:p>
      </dgm:t>
    </dgm:pt>
    <dgm:pt modelId="{059A95F1-8CDE-4817-BAC1-D6ED5174B170}" type="pres">
      <dgm:prSet presAssocID="{1073F337-C260-469D-B7A9-294D9BF9DA66}" presName="hierRoot2" presStyleCnt="0">
        <dgm:presLayoutVars>
          <dgm:hierBranch val="init"/>
        </dgm:presLayoutVars>
      </dgm:prSet>
      <dgm:spPr/>
    </dgm:pt>
    <dgm:pt modelId="{C8AA0431-FD8D-4A7D-A85A-A89BAB8F6C56}" type="pres">
      <dgm:prSet presAssocID="{1073F337-C260-469D-B7A9-294D9BF9DA66}" presName="rootComposite2" presStyleCnt="0"/>
      <dgm:spPr/>
    </dgm:pt>
    <dgm:pt modelId="{C4E0CBD3-14F6-4552-917D-C6ABC52EE497}" type="pres">
      <dgm:prSet presAssocID="{1073F337-C260-469D-B7A9-294D9BF9DA6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C1BC1BD-C0C2-4B76-B4A8-1521039009F1}" type="pres">
      <dgm:prSet presAssocID="{1073F337-C260-469D-B7A9-294D9BF9DA66}" presName="topArc2" presStyleLbl="parChTrans1D1" presStyleIdx="4" presStyleCnt="8"/>
      <dgm:spPr/>
    </dgm:pt>
    <dgm:pt modelId="{BA9F7479-36FC-48A9-A72C-9C09C482E67E}" type="pres">
      <dgm:prSet presAssocID="{1073F337-C260-469D-B7A9-294D9BF9DA66}" presName="bottomArc2" presStyleLbl="parChTrans1D1" presStyleIdx="5" presStyleCnt="8"/>
      <dgm:spPr/>
    </dgm:pt>
    <dgm:pt modelId="{E1C58EAB-8DE0-4581-B442-18E32ECAFCB8}" type="pres">
      <dgm:prSet presAssocID="{1073F337-C260-469D-B7A9-294D9BF9DA66}" presName="topConnNode2" presStyleLbl="node2" presStyleIdx="0" presStyleCnt="0"/>
      <dgm:spPr/>
      <dgm:t>
        <a:bodyPr/>
        <a:lstStyle/>
        <a:p>
          <a:endParaRPr lang="en-IN"/>
        </a:p>
      </dgm:t>
    </dgm:pt>
    <dgm:pt modelId="{33865AA2-AC98-4C88-9D3A-0301957FFA17}" type="pres">
      <dgm:prSet presAssocID="{1073F337-C260-469D-B7A9-294D9BF9DA66}" presName="hierChild4" presStyleCnt="0"/>
      <dgm:spPr/>
    </dgm:pt>
    <dgm:pt modelId="{F184489E-A11E-4F1A-AA5B-45D8CB172A3C}" type="pres">
      <dgm:prSet presAssocID="{1073F337-C260-469D-B7A9-294D9BF9DA66}" presName="hierChild5" presStyleCnt="0"/>
      <dgm:spPr/>
    </dgm:pt>
    <dgm:pt modelId="{27511B27-CB9C-4974-98F1-732883077E5F}" type="pres">
      <dgm:prSet presAssocID="{0CA13131-A4FA-48E0-8560-F3A42A24D0B0}" presName="Name28" presStyleLbl="parChTrans1D2" presStyleIdx="2" presStyleCnt="3"/>
      <dgm:spPr/>
      <dgm:t>
        <a:bodyPr/>
        <a:lstStyle/>
        <a:p>
          <a:endParaRPr lang="en-IN"/>
        </a:p>
      </dgm:t>
    </dgm:pt>
    <dgm:pt modelId="{8AACA9AE-E5E3-4C41-B5A9-496C5E67178F}" type="pres">
      <dgm:prSet presAssocID="{D193AA5F-76D5-4978-8BF6-062ADD8673CF}" presName="hierRoot2" presStyleCnt="0">
        <dgm:presLayoutVars>
          <dgm:hierBranch val="init"/>
        </dgm:presLayoutVars>
      </dgm:prSet>
      <dgm:spPr/>
    </dgm:pt>
    <dgm:pt modelId="{DDF7611C-7A82-4E33-B0AA-49A1290BB599}" type="pres">
      <dgm:prSet presAssocID="{D193AA5F-76D5-4978-8BF6-062ADD8673CF}" presName="rootComposite2" presStyleCnt="0"/>
      <dgm:spPr/>
    </dgm:pt>
    <dgm:pt modelId="{DEE12E52-C92D-4425-A9D5-9728DD0EE5AC}" type="pres">
      <dgm:prSet presAssocID="{D193AA5F-76D5-4978-8BF6-062ADD8673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7B11D88-0E36-4F6E-AE23-4E095447DEC8}" type="pres">
      <dgm:prSet presAssocID="{D193AA5F-76D5-4978-8BF6-062ADD8673CF}" presName="topArc2" presStyleLbl="parChTrans1D1" presStyleIdx="6" presStyleCnt="8"/>
      <dgm:spPr/>
    </dgm:pt>
    <dgm:pt modelId="{0241E436-AB2C-4DBA-9F08-55963BE8F428}" type="pres">
      <dgm:prSet presAssocID="{D193AA5F-76D5-4978-8BF6-062ADD8673CF}" presName="bottomArc2" presStyleLbl="parChTrans1D1" presStyleIdx="7" presStyleCnt="8"/>
      <dgm:spPr/>
    </dgm:pt>
    <dgm:pt modelId="{0CB69F4A-EFC8-41C3-936E-A08770AD09B4}" type="pres">
      <dgm:prSet presAssocID="{D193AA5F-76D5-4978-8BF6-062ADD8673CF}" presName="topConnNode2" presStyleLbl="node2" presStyleIdx="0" presStyleCnt="0"/>
      <dgm:spPr/>
      <dgm:t>
        <a:bodyPr/>
        <a:lstStyle/>
        <a:p>
          <a:endParaRPr lang="en-IN"/>
        </a:p>
      </dgm:t>
    </dgm:pt>
    <dgm:pt modelId="{D29F6EA7-39CF-42F4-90E3-28932B6C952F}" type="pres">
      <dgm:prSet presAssocID="{D193AA5F-76D5-4978-8BF6-062ADD8673CF}" presName="hierChild4" presStyleCnt="0"/>
      <dgm:spPr/>
    </dgm:pt>
    <dgm:pt modelId="{D89FCB0F-07D1-4E24-8EDD-B93191AACA05}" type="pres">
      <dgm:prSet presAssocID="{D193AA5F-76D5-4978-8BF6-062ADD8673CF}" presName="hierChild5" presStyleCnt="0"/>
      <dgm:spPr/>
    </dgm:pt>
    <dgm:pt modelId="{3F5F72A1-71D1-4147-A3F9-431AEA582DA1}" type="pres">
      <dgm:prSet presAssocID="{E595DD56-ADE8-4EF8-9989-B24A7AB8581F}" presName="hierChild3" presStyleCnt="0"/>
      <dgm:spPr/>
    </dgm:pt>
  </dgm:ptLst>
  <dgm:cxnLst>
    <dgm:cxn modelId="{D17F6B52-7F39-4995-819B-A862D0FF5BA3}" type="presOf" srcId="{6F818F85-B082-42CF-8B2D-3344993446CB}" destId="{B4B4D4E6-1A50-4E9B-97AC-F764276F8C67}" srcOrd="0" destOrd="0" presId="urn:microsoft.com/office/officeart/2008/layout/HalfCircleOrganizationChart"/>
    <dgm:cxn modelId="{FA6E27FE-FC50-488D-896D-DF8D19622020}" type="presOf" srcId="{1073F337-C260-469D-B7A9-294D9BF9DA66}" destId="{C4E0CBD3-14F6-4552-917D-C6ABC52EE497}" srcOrd="0" destOrd="0" presId="urn:microsoft.com/office/officeart/2008/layout/HalfCircleOrganizationChart"/>
    <dgm:cxn modelId="{3646295E-B0AC-4706-B918-EA20775475AB}" type="presOf" srcId="{D193AA5F-76D5-4978-8BF6-062ADD8673CF}" destId="{0CB69F4A-EFC8-41C3-936E-A08770AD09B4}" srcOrd="1" destOrd="0" presId="urn:microsoft.com/office/officeart/2008/layout/HalfCircleOrganizationChart"/>
    <dgm:cxn modelId="{2D5AB54C-0073-4A44-ADB7-470E69D3B2BF}" srcId="{B59E5A6E-7FD7-41E8-96D1-248ACD0EA3DA}" destId="{E595DD56-ADE8-4EF8-9989-B24A7AB8581F}" srcOrd="0" destOrd="0" parTransId="{AE7DB55D-80DC-4985-8E5B-E18470E99711}" sibTransId="{E8457CAC-21FE-4281-B1EA-7AA62F4503A5}"/>
    <dgm:cxn modelId="{3280F692-973A-40B7-A886-F4AC302F6DF8}" type="presOf" srcId="{0CA13131-A4FA-48E0-8560-F3A42A24D0B0}" destId="{27511B27-CB9C-4974-98F1-732883077E5F}" srcOrd="0" destOrd="0" presId="urn:microsoft.com/office/officeart/2008/layout/HalfCircleOrganizationChart"/>
    <dgm:cxn modelId="{BDFC67CD-B287-42A1-AB9E-C4B17992F716}" type="presOf" srcId="{D193AA5F-76D5-4978-8BF6-062ADD8673CF}" destId="{DEE12E52-C92D-4425-A9D5-9728DD0EE5AC}" srcOrd="0" destOrd="0" presId="urn:microsoft.com/office/officeart/2008/layout/HalfCircleOrganizationChart"/>
    <dgm:cxn modelId="{6D4D9F38-1F0F-4CBF-9C92-FF880D87C62F}" type="presOf" srcId="{E595DD56-ADE8-4EF8-9989-B24A7AB8581F}" destId="{F5376751-099C-4208-9267-7B326467BDB0}" srcOrd="1" destOrd="0" presId="urn:microsoft.com/office/officeart/2008/layout/HalfCircleOrganizationChart"/>
    <dgm:cxn modelId="{7704677D-5D0C-40D7-BF58-197955208A5C}" type="presOf" srcId="{B59E5A6E-7FD7-41E8-96D1-248ACD0EA3DA}" destId="{62221670-CF87-423E-B725-6FF737629AC1}" srcOrd="0" destOrd="0" presId="urn:microsoft.com/office/officeart/2008/layout/HalfCircleOrganizationChart"/>
    <dgm:cxn modelId="{7330F059-3E50-46C4-A7B4-35BF17C437C1}" type="presOf" srcId="{1073F337-C260-469D-B7A9-294D9BF9DA66}" destId="{E1C58EAB-8DE0-4581-B442-18E32ECAFCB8}" srcOrd="1" destOrd="0" presId="urn:microsoft.com/office/officeart/2008/layout/HalfCircleOrganizationChart"/>
    <dgm:cxn modelId="{37BAECCC-EEEC-4324-A75B-6FBA060845C0}" type="presOf" srcId="{E595DD56-ADE8-4EF8-9989-B24A7AB8581F}" destId="{0617F4FF-3512-4BA7-9D89-EA873D10FE08}" srcOrd="0" destOrd="0" presId="urn:microsoft.com/office/officeart/2008/layout/HalfCircleOrganizationChart"/>
    <dgm:cxn modelId="{442D6313-4EDB-4357-94E7-142EB448E9C7}" srcId="{E595DD56-ADE8-4EF8-9989-B24A7AB8581F}" destId="{1073F337-C260-469D-B7A9-294D9BF9DA66}" srcOrd="1" destOrd="0" parTransId="{6F818F85-B082-42CF-8B2D-3344993446CB}" sibTransId="{C3EEA0E9-A9EB-4D74-942F-6BAA23AF2ED1}"/>
    <dgm:cxn modelId="{EB8634FE-DD7E-42F6-AFE1-5D9070F81429}" type="presOf" srcId="{BABD91F3-26E2-40B9-9ACA-20DD032FBCAD}" destId="{B053F381-F7D6-4892-A03F-EAC71B72EF96}" srcOrd="0" destOrd="0" presId="urn:microsoft.com/office/officeart/2008/layout/HalfCircleOrganizationChart"/>
    <dgm:cxn modelId="{03C75E8C-B4C4-4CD2-B26C-5348C9589D26}" srcId="{E595DD56-ADE8-4EF8-9989-B24A7AB8581F}" destId="{D193AA5F-76D5-4978-8BF6-062ADD8673CF}" srcOrd="2" destOrd="0" parTransId="{0CA13131-A4FA-48E0-8560-F3A42A24D0B0}" sibTransId="{0807C6EF-F973-45EE-87B9-5281F7E426A6}"/>
    <dgm:cxn modelId="{436EC7CE-7038-4039-9D17-29CF5F41DA96}" srcId="{E595DD56-ADE8-4EF8-9989-B24A7AB8581F}" destId="{CE209D1B-955E-4913-A9AF-D4C50B53A5F4}" srcOrd="0" destOrd="0" parTransId="{BABD91F3-26E2-40B9-9ACA-20DD032FBCAD}" sibTransId="{CDBEA71B-3CD3-4F37-8527-A39BB40970F2}"/>
    <dgm:cxn modelId="{A3D9B0D3-F723-4C42-B914-A7B761C7C58A}" type="presOf" srcId="{CE209D1B-955E-4913-A9AF-D4C50B53A5F4}" destId="{EAA2B772-5BB7-4006-B68C-35E47B719548}" srcOrd="0" destOrd="0" presId="urn:microsoft.com/office/officeart/2008/layout/HalfCircleOrganizationChart"/>
    <dgm:cxn modelId="{3E2D3F11-E2BD-48BB-BCC9-64700A8F0DCE}" type="presOf" srcId="{CE209D1B-955E-4913-A9AF-D4C50B53A5F4}" destId="{5D9E24F1-CB60-4D3C-B9CC-1780CF64A7B9}" srcOrd="1" destOrd="0" presId="urn:microsoft.com/office/officeart/2008/layout/HalfCircleOrganizationChart"/>
    <dgm:cxn modelId="{EBDC2B00-819F-412C-BCF6-397397ABBF6A}" type="presParOf" srcId="{62221670-CF87-423E-B725-6FF737629AC1}" destId="{48AAC5F5-B6ED-453D-B240-41101431497C}" srcOrd="0" destOrd="0" presId="urn:microsoft.com/office/officeart/2008/layout/HalfCircleOrganizationChart"/>
    <dgm:cxn modelId="{423369B8-B7FE-4277-ADFA-1A3B0FBE2B1B}" type="presParOf" srcId="{48AAC5F5-B6ED-453D-B240-41101431497C}" destId="{0DEC6749-BFCA-4A40-95F8-5D0BB9F0F00A}" srcOrd="0" destOrd="0" presId="urn:microsoft.com/office/officeart/2008/layout/HalfCircleOrganizationChart"/>
    <dgm:cxn modelId="{52E09F3E-3FEF-46BC-B8E2-6F2324894AFF}" type="presParOf" srcId="{0DEC6749-BFCA-4A40-95F8-5D0BB9F0F00A}" destId="{0617F4FF-3512-4BA7-9D89-EA873D10FE08}" srcOrd="0" destOrd="0" presId="urn:microsoft.com/office/officeart/2008/layout/HalfCircleOrganizationChart"/>
    <dgm:cxn modelId="{87AE5C94-C0F1-478C-A0CC-261ABF4B426C}" type="presParOf" srcId="{0DEC6749-BFCA-4A40-95F8-5D0BB9F0F00A}" destId="{F1B92BB0-D989-459D-95FD-4827B52737CE}" srcOrd="1" destOrd="0" presId="urn:microsoft.com/office/officeart/2008/layout/HalfCircleOrganizationChart"/>
    <dgm:cxn modelId="{EA93E776-1487-41D0-B460-C2AC5AAC1FC1}" type="presParOf" srcId="{0DEC6749-BFCA-4A40-95F8-5D0BB9F0F00A}" destId="{FC42C1FF-9726-4071-8C92-00F381AE998F}" srcOrd="2" destOrd="0" presId="urn:microsoft.com/office/officeart/2008/layout/HalfCircleOrganizationChart"/>
    <dgm:cxn modelId="{DC5350F2-FF38-4733-AF7F-823A195DB90C}" type="presParOf" srcId="{0DEC6749-BFCA-4A40-95F8-5D0BB9F0F00A}" destId="{F5376751-099C-4208-9267-7B326467BDB0}" srcOrd="3" destOrd="0" presId="urn:microsoft.com/office/officeart/2008/layout/HalfCircleOrganizationChart"/>
    <dgm:cxn modelId="{ACB26A3B-5678-4651-8123-3429D3031D36}" type="presParOf" srcId="{48AAC5F5-B6ED-453D-B240-41101431497C}" destId="{71DCF59C-615C-4E95-835C-221269033704}" srcOrd="1" destOrd="0" presId="urn:microsoft.com/office/officeart/2008/layout/HalfCircleOrganizationChart"/>
    <dgm:cxn modelId="{4C350EEC-44F0-4CF3-9179-BECF8EF2EB2B}" type="presParOf" srcId="{71DCF59C-615C-4E95-835C-221269033704}" destId="{B053F381-F7D6-4892-A03F-EAC71B72EF96}" srcOrd="0" destOrd="0" presId="urn:microsoft.com/office/officeart/2008/layout/HalfCircleOrganizationChart"/>
    <dgm:cxn modelId="{2C90CE14-1D3A-445C-AFBC-8219C42E84E2}" type="presParOf" srcId="{71DCF59C-615C-4E95-835C-221269033704}" destId="{C0468883-3D99-4A72-8245-5773D26B1F7F}" srcOrd="1" destOrd="0" presId="urn:microsoft.com/office/officeart/2008/layout/HalfCircleOrganizationChart"/>
    <dgm:cxn modelId="{A0A7305F-12DF-495F-8E04-3A614A2B8F8E}" type="presParOf" srcId="{C0468883-3D99-4A72-8245-5773D26B1F7F}" destId="{430DF914-14A0-4C84-9FCD-E7F89C05DB03}" srcOrd="0" destOrd="0" presId="urn:microsoft.com/office/officeart/2008/layout/HalfCircleOrganizationChart"/>
    <dgm:cxn modelId="{247E3C22-0C2C-4D5A-87BA-7F656B366A89}" type="presParOf" srcId="{430DF914-14A0-4C84-9FCD-E7F89C05DB03}" destId="{EAA2B772-5BB7-4006-B68C-35E47B719548}" srcOrd="0" destOrd="0" presId="urn:microsoft.com/office/officeart/2008/layout/HalfCircleOrganizationChart"/>
    <dgm:cxn modelId="{20FB4CB5-3C11-4752-B81B-E581CD23123E}" type="presParOf" srcId="{430DF914-14A0-4C84-9FCD-E7F89C05DB03}" destId="{9E5ECEA8-A6D4-44D1-8531-DB1C95DF1A3C}" srcOrd="1" destOrd="0" presId="urn:microsoft.com/office/officeart/2008/layout/HalfCircleOrganizationChart"/>
    <dgm:cxn modelId="{0CF9816E-39CF-48B2-A026-2AADA9EB938F}" type="presParOf" srcId="{430DF914-14A0-4C84-9FCD-E7F89C05DB03}" destId="{EED42AD3-93B2-4388-856B-EA7CE2D7D946}" srcOrd="2" destOrd="0" presId="urn:microsoft.com/office/officeart/2008/layout/HalfCircleOrganizationChart"/>
    <dgm:cxn modelId="{985768F9-A3BA-4267-8457-CC6C94345835}" type="presParOf" srcId="{430DF914-14A0-4C84-9FCD-E7F89C05DB03}" destId="{5D9E24F1-CB60-4D3C-B9CC-1780CF64A7B9}" srcOrd="3" destOrd="0" presId="urn:microsoft.com/office/officeart/2008/layout/HalfCircleOrganizationChart"/>
    <dgm:cxn modelId="{889EFFB8-D12C-46CB-BF5E-107D2FF34D7A}" type="presParOf" srcId="{C0468883-3D99-4A72-8245-5773D26B1F7F}" destId="{FB7CAE2D-7BF9-4643-BBF5-A7CE61004CDC}" srcOrd="1" destOrd="0" presId="urn:microsoft.com/office/officeart/2008/layout/HalfCircleOrganizationChart"/>
    <dgm:cxn modelId="{FE56E1FC-CCA0-43E4-9929-8CB3ECB0D290}" type="presParOf" srcId="{C0468883-3D99-4A72-8245-5773D26B1F7F}" destId="{ED313514-5B6A-4142-A65B-721C939B3A72}" srcOrd="2" destOrd="0" presId="urn:microsoft.com/office/officeart/2008/layout/HalfCircleOrganizationChart"/>
    <dgm:cxn modelId="{77FBCA01-4D14-4C7A-B073-E9419881D48D}" type="presParOf" srcId="{71DCF59C-615C-4E95-835C-221269033704}" destId="{B4B4D4E6-1A50-4E9B-97AC-F764276F8C67}" srcOrd="2" destOrd="0" presId="urn:microsoft.com/office/officeart/2008/layout/HalfCircleOrganizationChart"/>
    <dgm:cxn modelId="{3DE5CC60-005C-47A7-8DAB-04D34523905A}" type="presParOf" srcId="{71DCF59C-615C-4E95-835C-221269033704}" destId="{059A95F1-8CDE-4817-BAC1-D6ED5174B170}" srcOrd="3" destOrd="0" presId="urn:microsoft.com/office/officeart/2008/layout/HalfCircleOrganizationChart"/>
    <dgm:cxn modelId="{3A01E456-0A9F-491A-9F95-FB65137BFD64}" type="presParOf" srcId="{059A95F1-8CDE-4817-BAC1-D6ED5174B170}" destId="{C8AA0431-FD8D-4A7D-A85A-A89BAB8F6C56}" srcOrd="0" destOrd="0" presId="urn:microsoft.com/office/officeart/2008/layout/HalfCircleOrganizationChart"/>
    <dgm:cxn modelId="{4B9E4455-1423-403B-AF9F-0994DCE57A98}" type="presParOf" srcId="{C8AA0431-FD8D-4A7D-A85A-A89BAB8F6C56}" destId="{C4E0CBD3-14F6-4552-917D-C6ABC52EE497}" srcOrd="0" destOrd="0" presId="urn:microsoft.com/office/officeart/2008/layout/HalfCircleOrganizationChart"/>
    <dgm:cxn modelId="{02AA7160-9EE2-43AA-9090-C87500E42B0E}" type="presParOf" srcId="{C8AA0431-FD8D-4A7D-A85A-A89BAB8F6C56}" destId="{FC1BC1BD-C0C2-4B76-B4A8-1521039009F1}" srcOrd="1" destOrd="0" presId="urn:microsoft.com/office/officeart/2008/layout/HalfCircleOrganizationChart"/>
    <dgm:cxn modelId="{7E56A5BF-6E45-4344-B8AB-12DB41D8DC5A}" type="presParOf" srcId="{C8AA0431-FD8D-4A7D-A85A-A89BAB8F6C56}" destId="{BA9F7479-36FC-48A9-A72C-9C09C482E67E}" srcOrd="2" destOrd="0" presId="urn:microsoft.com/office/officeart/2008/layout/HalfCircleOrganizationChart"/>
    <dgm:cxn modelId="{97EDAF25-247A-4CA9-95D0-5ACFB29DA82C}" type="presParOf" srcId="{C8AA0431-FD8D-4A7D-A85A-A89BAB8F6C56}" destId="{E1C58EAB-8DE0-4581-B442-18E32ECAFCB8}" srcOrd="3" destOrd="0" presId="urn:microsoft.com/office/officeart/2008/layout/HalfCircleOrganizationChart"/>
    <dgm:cxn modelId="{E461755B-E747-4BA9-A93F-83FEFD0223BA}" type="presParOf" srcId="{059A95F1-8CDE-4817-BAC1-D6ED5174B170}" destId="{33865AA2-AC98-4C88-9D3A-0301957FFA17}" srcOrd="1" destOrd="0" presId="urn:microsoft.com/office/officeart/2008/layout/HalfCircleOrganizationChart"/>
    <dgm:cxn modelId="{3FF43E29-0617-405B-BE84-6BD1B14D92D4}" type="presParOf" srcId="{059A95F1-8CDE-4817-BAC1-D6ED5174B170}" destId="{F184489E-A11E-4F1A-AA5B-45D8CB172A3C}" srcOrd="2" destOrd="0" presId="urn:microsoft.com/office/officeart/2008/layout/HalfCircleOrganizationChart"/>
    <dgm:cxn modelId="{63AC1E1F-6ED1-4E59-9D9E-7B6C915E100C}" type="presParOf" srcId="{71DCF59C-615C-4E95-835C-221269033704}" destId="{27511B27-CB9C-4974-98F1-732883077E5F}" srcOrd="4" destOrd="0" presId="urn:microsoft.com/office/officeart/2008/layout/HalfCircleOrganizationChart"/>
    <dgm:cxn modelId="{D2474336-81AB-474F-93E5-E438FCDDFA89}" type="presParOf" srcId="{71DCF59C-615C-4E95-835C-221269033704}" destId="{8AACA9AE-E5E3-4C41-B5A9-496C5E67178F}" srcOrd="5" destOrd="0" presId="urn:microsoft.com/office/officeart/2008/layout/HalfCircleOrganizationChart"/>
    <dgm:cxn modelId="{5A8CA5F4-E6FA-4023-9A9E-1B0CDAF67596}" type="presParOf" srcId="{8AACA9AE-E5E3-4C41-B5A9-496C5E67178F}" destId="{DDF7611C-7A82-4E33-B0AA-49A1290BB599}" srcOrd="0" destOrd="0" presId="urn:microsoft.com/office/officeart/2008/layout/HalfCircleOrganizationChart"/>
    <dgm:cxn modelId="{C75F4B49-4E85-4CF6-BB4D-D237A2C78AA8}" type="presParOf" srcId="{DDF7611C-7A82-4E33-B0AA-49A1290BB599}" destId="{DEE12E52-C92D-4425-A9D5-9728DD0EE5AC}" srcOrd="0" destOrd="0" presId="urn:microsoft.com/office/officeart/2008/layout/HalfCircleOrganizationChart"/>
    <dgm:cxn modelId="{4AC7B7C1-8B12-414D-98F8-7BF89BA060E8}" type="presParOf" srcId="{DDF7611C-7A82-4E33-B0AA-49A1290BB599}" destId="{27B11D88-0E36-4F6E-AE23-4E095447DEC8}" srcOrd="1" destOrd="0" presId="urn:microsoft.com/office/officeart/2008/layout/HalfCircleOrganizationChart"/>
    <dgm:cxn modelId="{2363E595-8A94-4A75-8F91-4ADE36B94DB2}" type="presParOf" srcId="{DDF7611C-7A82-4E33-B0AA-49A1290BB599}" destId="{0241E436-AB2C-4DBA-9F08-55963BE8F428}" srcOrd="2" destOrd="0" presId="urn:microsoft.com/office/officeart/2008/layout/HalfCircleOrganizationChart"/>
    <dgm:cxn modelId="{E43D442D-9591-4370-87D3-94F45DB7B23E}" type="presParOf" srcId="{DDF7611C-7A82-4E33-B0AA-49A1290BB599}" destId="{0CB69F4A-EFC8-41C3-936E-A08770AD09B4}" srcOrd="3" destOrd="0" presId="urn:microsoft.com/office/officeart/2008/layout/HalfCircleOrganizationChart"/>
    <dgm:cxn modelId="{932EE544-4A91-4267-B4E3-F3B1CAF06583}" type="presParOf" srcId="{8AACA9AE-E5E3-4C41-B5A9-496C5E67178F}" destId="{D29F6EA7-39CF-42F4-90E3-28932B6C952F}" srcOrd="1" destOrd="0" presId="urn:microsoft.com/office/officeart/2008/layout/HalfCircleOrganizationChart"/>
    <dgm:cxn modelId="{3E303201-A890-4777-A20A-976A4FA14E53}" type="presParOf" srcId="{8AACA9AE-E5E3-4C41-B5A9-496C5E67178F}" destId="{D89FCB0F-07D1-4E24-8EDD-B93191AACA05}" srcOrd="2" destOrd="0" presId="urn:microsoft.com/office/officeart/2008/layout/HalfCircleOrganizationChart"/>
    <dgm:cxn modelId="{1EDC1223-55F7-49D0-A2B1-F6915FD4A970}" type="presParOf" srcId="{48AAC5F5-B6ED-453D-B240-41101431497C}" destId="{3F5F72A1-71D1-4147-A3F9-431AEA582DA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9F7810-9210-4225-8758-5C29E9B8367F}" type="doc">
      <dgm:prSet loTypeId="urn:microsoft.com/office/officeart/2005/8/layout/hList6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FBDA570-618D-4AD0-9485-3E0173688C7C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Around</a:t>
          </a:r>
        </a:p>
        <a:p>
          <a:r>
            <a:rPr lang="en-GB" dirty="0" smtClean="0">
              <a:solidFill>
                <a:schemeClr val="bg1"/>
              </a:solidFill>
            </a:rPr>
            <a:t>Circling something</a:t>
          </a:r>
        </a:p>
        <a:p>
          <a:r>
            <a:rPr lang="en-GB" dirty="0" smtClean="0">
              <a:solidFill>
                <a:schemeClr val="bg1"/>
              </a:solidFill>
            </a:rPr>
            <a:t>We walked </a:t>
          </a:r>
          <a:r>
            <a:rPr lang="en-GB" b="1" dirty="0" smtClean="0">
              <a:solidFill>
                <a:schemeClr val="bg1"/>
              </a:solidFill>
            </a:rPr>
            <a:t>around</a:t>
          </a:r>
          <a:r>
            <a:rPr lang="en-GB" dirty="0" smtClean="0">
              <a:solidFill>
                <a:schemeClr val="bg1"/>
              </a:solidFill>
            </a:rPr>
            <a:t> the block.</a:t>
          </a:r>
          <a:endParaRPr lang="en-IN" dirty="0">
            <a:solidFill>
              <a:schemeClr val="bg1"/>
            </a:solidFill>
          </a:endParaRPr>
        </a:p>
      </dgm:t>
    </dgm:pt>
    <dgm:pt modelId="{0C8A65F7-9561-4151-9F16-579145C5147E}" type="parTrans" cxnId="{82E37CBA-20DA-4A4D-9111-915714E2ABA0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3CB8510D-FF54-4B07-AA87-8949F4FDCC1D}" type="sibTrans" cxnId="{82E37CBA-20DA-4A4D-9111-915714E2ABA0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FD57A6CB-F6CC-4896-A81C-DE0C60B290D6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Along</a:t>
          </a:r>
        </a:p>
        <a:p>
          <a:r>
            <a:rPr lang="en-GB" dirty="0" smtClean="0">
              <a:solidFill>
                <a:schemeClr val="bg1"/>
              </a:solidFill>
            </a:rPr>
            <a:t>Following the length of something</a:t>
          </a:r>
        </a:p>
        <a:p>
          <a:r>
            <a:rPr lang="en-GB" dirty="0" smtClean="0">
              <a:solidFill>
                <a:schemeClr val="bg1"/>
              </a:solidFill>
            </a:rPr>
            <a:t>We walked </a:t>
          </a:r>
          <a:r>
            <a:rPr lang="en-GB" b="1" dirty="0" smtClean="0">
              <a:solidFill>
                <a:schemeClr val="bg1"/>
              </a:solidFill>
            </a:rPr>
            <a:t>along</a:t>
          </a:r>
          <a:r>
            <a:rPr lang="en-GB" dirty="0" smtClean="0">
              <a:solidFill>
                <a:schemeClr val="bg1"/>
              </a:solidFill>
            </a:rPr>
            <a:t> the road.</a:t>
          </a:r>
          <a:endParaRPr lang="en-IN" dirty="0">
            <a:solidFill>
              <a:schemeClr val="bg1"/>
            </a:solidFill>
          </a:endParaRPr>
        </a:p>
      </dgm:t>
    </dgm:pt>
    <dgm:pt modelId="{F3D2E378-CFB8-4A39-A08A-111CE8439876}" type="parTrans" cxnId="{5035E8B0-E969-4ADD-8BB5-710C609D3B43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BC4F0ACD-B282-426C-B0DC-26822E60CD10}" type="sibTrans" cxnId="{5035E8B0-E969-4ADD-8BB5-710C609D3B43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95027770-1167-4517-8C57-6DA8E9FC14DA}">
      <dgm:prSet phldrT="[Text]"/>
      <dgm:spPr/>
      <dgm:t>
        <a:bodyPr/>
        <a:lstStyle/>
        <a:p>
          <a:r>
            <a:rPr lang="en-GB" dirty="0" smtClean="0">
              <a:solidFill>
                <a:schemeClr val="bg1"/>
              </a:solidFill>
            </a:rPr>
            <a:t>Within</a:t>
          </a:r>
        </a:p>
        <a:p>
          <a:r>
            <a:rPr lang="en-GB" dirty="0" smtClean="0">
              <a:solidFill>
                <a:schemeClr val="bg1"/>
              </a:solidFill>
            </a:rPr>
            <a:t>Inside of a specific distance</a:t>
          </a:r>
        </a:p>
        <a:p>
          <a:r>
            <a:rPr lang="en-GB" b="1" dirty="0" smtClean="0">
              <a:solidFill>
                <a:schemeClr val="bg1"/>
              </a:solidFill>
            </a:rPr>
            <a:t>within</a:t>
          </a:r>
          <a:r>
            <a:rPr lang="en-GB" dirty="0" smtClean="0">
              <a:solidFill>
                <a:schemeClr val="bg1"/>
              </a:solidFill>
            </a:rPr>
            <a:t> one kilometre.</a:t>
          </a:r>
          <a:endParaRPr lang="en-IN" dirty="0">
            <a:solidFill>
              <a:schemeClr val="bg1"/>
            </a:solidFill>
          </a:endParaRPr>
        </a:p>
      </dgm:t>
    </dgm:pt>
    <dgm:pt modelId="{6CD655FE-0B6D-47E9-8545-D91A0A6EC725}" type="parTrans" cxnId="{34F65F27-500A-4933-B85F-C4C20E313AFA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BE1F25B3-9313-41F7-98C6-694B32F2A02E}" type="sibTrans" cxnId="{34F65F27-500A-4933-B85F-C4C20E313AFA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7243F4BB-9087-414E-AD28-91A437D26941}" type="pres">
      <dgm:prSet presAssocID="{7E9F7810-9210-4225-8758-5C29E9B836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06D7846-3E2B-4A90-890C-B7C60B18E0B7}" type="pres">
      <dgm:prSet presAssocID="{8FBDA570-618D-4AD0-9485-3E0173688C7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C2C33B-311C-43C5-A658-5574A1ECE624}" type="pres">
      <dgm:prSet presAssocID="{3CB8510D-FF54-4B07-AA87-8949F4FDCC1D}" presName="sibTrans" presStyleCnt="0"/>
      <dgm:spPr/>
    </dgm:pt>
    <dgm:pt modelId="{CE98FB92-27FD-4C08-83AF-417E47BFAD7D}" type="pres">
      <dgm:prSet presAssocID="{FD57A6CB-F6CC-4896-A81C-DE0C60B290D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8B2B6F-93F6-4CD4-A858-D3BA00D1EB76}" type="pres">
      <dgm:prSet presAssocID="{BC4F0ACD-B282-426C-B0DC-26822E60CD10}" presName="sibTrans" presStyleCnt="0"/>
      <dgm:spPr/>
    </dgm:pt>
    <dgm:pt modelId="{71CEDBF4-941F-44B9-B383-19503A57E77B}" type="pres">
      <dgm:prSet presAssocID="{95027770-1167-4517-8C57-6DA8E9FC14D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2E37CBA-20DA-4A4D-9111-915714E2ABA0}" srcId="{7E9F7810-9210-4225-8758-5C29E9B8367F}" destId="{8FBDA570-618D-4AD0-9485-3E0173688C7C}" srcOrd="0" destOrd="0" parTransId="{0C8A65F7-9561-4151-9F16-579145C5147E}" sibTransId="{3CB8510D-FF54-4B07-AA87-8949F4FDCC1D}"/>
    <dgm:cxn modelId="{5F409C6B-0828-4F1C-9AE0-6C2DDF759E9A}" type="presOf" srcId="{7E9F7810-9210-4225-8758-5C29E9B8367F}" destId="{7243F4BB-9087-414E-AD28-91A437D26941}" srcOrd="0" destOrd="0" presId="urn:microsoft.com/office/officeart/2005/8/layout/hList6"/>
    <dgm:cxn modelId="{46AC1B31-409F-4852-AF7D-15EA4D93A64E}" type="presOf" srcId="{FD57A6CB-F6CC-4896-A81C-DE0C60B290D6}" destId="{CE98FB92-27FD-4C08-83AF-417E47BFAD7D}" srcOrd="0" destOrd="0" presId="urn:microsoft.com/office/officeart/2005/8/layout/hList6"/>
    <dgm:cxn modelId="{A8B39CDA-8CEE-42A6-A906-C0C160C2C94B}" type="presOf" srcId="{8FBDA570-618D-4AD0-9485-3E0173688C7C}" destId="{F06D7846-3E2B-4A90-890C-B7C60B18E0B7}" srcOrd="0" destOrd="0" presId="urn:microsoft.com/office/officeart/2005/8/layout/hList6"/>
    <dgm:cxn modelId="{B7023C42-4360-4A46-B957-4660600C5C0A}" type="presOf" srcId="{95027770-1167-4517-8C57-6DA8E9FC14DA}" destId="{71CEDBF4-941F-44B9-B383-19503A57E77B}" srcOrd="0" destOrd="0" presId="urn:microsoft.com/office/officeart/2005/8/layout/hList6"/>
    <dgm:cxn modelId="{34F65F27-500A-4933-B85F-C4C20E313AFA}" srcId="{7E9F7810-9210-4225-8758-5C29E9B8367F}" destId="{95027770-1167-4517-8C57-6DA8E9FC14DA}" srcOrd="2" destOrd="0" parTransId="{6CD655FE-0B6D-47E9-8545-D91A0A6EC725}" sibTransId="{BE1F25B3-9313-41F7-98C6-694B32F2A02E}"/>
    <dgm:cxn modelId="{5035E8B0-E969-4ADD-8BB5-710C609D3B43}" srcId="{7E9F7810-9210-4225-8758-5C29E9B8367F}" destId="{FD57A6CB-F6CC-4896-A81C-DE0C60B290D6}" srcOrd="1" destOrd="0" parTransId="{F3D2E378-CFB8-4A39-A08A-111CE8439876}" sibTransId="{BC4F0ACD-B282-426C-B0DC-26822E60CD10}"/>
    <dgm:cxn modelId="{6AD0B9AF-EBEA-4077-815C-08610CC4417A}" type="presParOf" srcId="{7243F4BB-9087-414E-AD28-91A437D26941}" destId="{F06D7846-3E2B-4A90-890C-B7C60B18E0B7}" srcOrd="0" destOrd="0" presId="urn:microsoft.com/office/officeart/2005/8/layout/hList6"/>
    <dgm:cxn modelId="{AC120E87-E488-40F1-8039-4EC8A6AD3DC3}" type="presParOf" srcId="{7243F4BB-9087-414E-AD28-91A437D26941}" destId="{2CC2C33B-311C-43C5-A658-5574A1ECE624}" srcOrd="1" destOrd="0" presId="urn:microsoft.com/office/officeart/2005/8/layout/hList6"/>
    <dgm:cxn modelId="{0D93BA69-FBE2-44F4-97CE-872E13E03D6C}" type="presParOf" srcId="{7243F4BB-9087-414E-AD28-91A437D26941}" destId="{CE98FB92-27FD-4C08-83AF-417E47BFAD7D}" srcOrd="2" destOrd="0" presId="urn:microsoft.com/office/officeart/2005/8/layout/hList6"/>
    <dgm:cxn modelId="{24D61DB6-5F83-4E78-9A63-F5EE4BE66493}" type="presParOf" srcId="{7243F4BB-9087-414E-AD28-91A437D26941}" destId="{C08B2B6F-93F6-4CD4-A858-D3BA00D1EB76}" srcOrd="3" destOrd="0" presId="urn:microsoft.com/office/officeart/2005/8/layout/hList6"/>
    <dgm:cxn modelId="{A70FFB5D-2FDE-4A70-A28C-1F0E662A2341}" type="presParOf" srcId="{7243F4BB-9087-414E-AD28-91A437D26941}" destId="{71CEDBF4-941F-44B9-B383-19503A57E77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CD4F8-424C-413B-A65F-15EC3D796A8C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35372-3094-4456-8213-75C71BC40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81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vs. in</a:t>
            </a:r>
          </a:p>
          <a:p>
            <a:r>
              <a:rPr lang="en-US" dirty="0" smtClean="0"/>
              <a:t>At is</a:t>
            </a:r>
            <a:r>
              <a:rPr lang="en-US" baseline="0" dirty="0" smtClean="0"/>
              <a:t> used when the location is emphasized and in is used when the building is emphasized</a:t>
            </a:r>
          </a:p>
          <a:p>
            <a:r>
              <a:rPr lang="en-US" baseline="0" dirty="0" err="1" smtClean="0"/>
              <a:t>Eg</a:t>
            </a:r>
            <a:r>
              <a:rPr lang="en-US" baseline="0" dirty="0" smtClean="0"/>
              <a:t>: She is at the library</a:t>
            </a:r>
          </a:p>
          <a:p>
            <a:r>
              <a:rPr lang="en-US" baseline="0" dirty="0" smtClean="0"/>
              <a:t>She is in the library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5372-3094-4456-8213-75C71BC40D2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6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5372-3094-4456-8213-75C71BC40D2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5372-3094-4456-8213-75C71BC40D2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8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5372-3094-4456-8213-75C71BC40D2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6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5372-3094-4456-8213-75C71BC40D2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0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0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3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578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8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70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351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2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7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7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43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3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29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230633-F34C-4F91-B427-75CA57227619}" type="datetimeFigureOut">
              <a:rPr lang="en-IN" smtClean="0"/>
              <a:t>03-07-2021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7EE8C-71A7-4A31-BF92-6DF0AC8C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44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Prepositions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By:- Palak Thakkar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371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734" t="6958" r="3335" b="83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6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90" y="366801"/>
            <a:ext cx="1126273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are Phrasal verbs??</a:t>
            </a:r>
          </a:p>
          <a:p>
            <a:endParaRPr lang="en-US" b="1" dirty="0"/>
          </a:p>
          <a:p>
            <a:r>
              <a:rPr lang="en-US" b="1" dirty="0" smtClean="0"/>
              <a:t>Phrasal verbs are nothing but a combination of prepositions and verbs.</a:t>
            </a:r>
          </a:p>
          <a:p>
            <a:r>
              <a:rPr lang="en-US" b="1" dirty="0" smtClean="0"/>
              <a:t>Some verbs require specific prepositions to be used after them in a sentence. The combination of such a verb and its required preposition is called a phrasal verb.</a:t>
            </a:r>
          </a:p>
          <a:p>
            <a:endParaRPr lang="en-US" b="1" dirty="0"/>
          </a:p>
          <a:p>
            <a:r>
              <a:rPr lang="en-US" b="1" dirty="0" err="1" smtClean="0"/>
              <a:t>Eg</a:t>
            </a:r>
            <a:r>
              <a:rPr lang="en-US" b="1" dirty="0" smtClean="0"/>
              <a:t>: She is </a:t>
            </a:r>
            <a:r>
              <a:rPr lang="en-US" b="1" u="sng" dirty="0" smtClean="0"/>
              <a:t>waiting for</a:t>
            </a:r>
            <a:r>
              <a:rPr lang="en-US" b="1" dirty="0" smtClean="0"/>
              <a:t> him.</a:t>
            </a:r>
          </a:p>
          <a:p>
            <a:r>
              <a:rPr lang="en-US" b="1" dirty="0" smtClean="0"/>
              <a:t>They are </a:t>
            </a:r>
            <a:r>
              <a:rPr lang="en-US" b="1" u="sng" dirty="0" smtClean="0"/>
              <a:t>listening to</a:t>
            </a:r>
            <a:r>
              <a:rPr lang="en-US" b="1" dirty="0" smtClean="0"/>
              <a:t> music.</a:t>
            </a:r>
          </a:p>
          <a:p>
            <a:r>
              <a:rPr lang="en-US" b="1" dirty="0" smtClean="0"/>
              <a:t>A burglar </a:t>
            </a:r>
            <a:r>
              <a:rPr lang="en-US" b="1" u="sng" dirty="0" smtClean="0"/>
              <a:t>broke into</a:t>
            </a:r>
            <a:r>
              <a:rPr lang="en-US" b="1" dirty="0" smtClean="0"/>
              <a:t> the house.</a:t>
            </a:r>
          </a:p>
          <a:p>
            <a:r>
              <a:rPr lang="en-US" b="1" dirty="0" smtClean="0"/>
              <a:t>They do not </a:t>
            </a:r>
            <a:r>
              <a:rPr lang="en-US" b="1" u="sng" dirty="0" smtClean="0"/>
              <a:t>agree with</a:t>
            </a:r>
            <a:r>
              <a:rPr lang="en-US" b="1" dirty="0" smtClean="0"/>
              <a:t> each other.</a:t>
            </a:r>
          </a:p>
          <a:p>
            <a:endParaRPr lang="en-US" b="1" dirty="0" smtClean="0"/>
          </a:p>
          <a:p>
            <a:r>
              <a:rPr lang="en-US" b="1" dirty="0" smtClean="0"/>
              <a:t>Note: Phrasal verbs must have an object in the sentence. The object comes directly after the phrasal verb.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20742790"/>
              </p:ext>
            </p:extLst>
          </p:nvPr>
        </p:nvGraphicFramePr>
        <p:xfrm>
          <a:off x="256032" y="4283926"/>
          <a:ext cx="11728704" cy="2344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9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5672245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71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410" y="903249"/>
            <a:ext cx="112627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is Preposition??</a:t>
            </a:r>
          </a:p>
          <a:p>
            <a:endParaRPr lang="en-US" b="1" dirty="0"/>
          </a:p>
          <a:p>
            <a:r>
              <a:rPr lang="en-US" b="1" dirty="0" smtClean="0"/>
              <a:t>Preposition is nothing but a word describes the relation between two nouns.</a:t>
            </a:r>
          </a:p>
          <a:p>
            <a:r>
              <a:rPr lang="en-US" b="1" dirty="0" err="1" smtClean="0"/>
              <a:t>Eg</a:t>
            </a:r>
            <a:r>
              <a:rPr lang="en-US" b="1" dirty="0" smtClean="0"/>
              <a:t>: He goes </a:t>
            </a:r>
            <a:r>
              <a:rPr lang="en-US" b="1" u="sng" dirty="0" smtClean="0"/>
              <a:t>to</a:t>
            </a:r>
            <a:r>
              <a:rPr lang="en-US" b="1" dirty="0" smtClean="0"/>
              <a:t> college.</a:t>
            </a:r>
          </a:p>
          <a:p>
            <a:r>
              <a:rPr lang="en-US" b="1" dirty="0" smtClean="0"/>
              <a:t>The book is </a:t>
            </a:r>
            <a:r>
              <a:rPr lang="en-US" b="1" u="sng" dirty="0" smtClean="0"/>
              <a:t>on</a:t>
            </a:r>
            <a:r>
              <a:rPr lang="en-US" b="1" dirty="0" smtClean="0"/>
              <a:t> the table.</a:t>
            </a:r>
          </a:p>
          <a:p>
            <a:r>
              <a:rPr lang="en-US" b="1" dirty="0" smtClean="0"/>
              <a:t>Ram is siting </a:t>
            </a:r>
            <a:r>
              <a:rPr lang="en-US" b="1" u="sng" smtClean="0"/>
              <a:t>in</a:t>
            </a:r>
            <a:r>
              <a:rPr lang="en-US" b="1" smtClean="0"/>
              <a:t> </a:t>
            </a:r>
            <a:r>
              <a:rPr lang="en-US" b="1" smtClean="0"/>
              <a:t>the class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sz="3200" b="1" dirty="0" smtClean="0"/>
              <a:t>Prepositions Vs. Adverbs (describe the verb)</a:t>
            </a:r>
          </a:p>
          <a:p>
            <a:r>
              <a:rPr lang="en-US" b="1" dirty="0" smtClean="0"/>
              <a:t>He goes </a:t>
            </a:r>
            <a:r>
              <a:rPr lang="en-US" b="1" u="sng" dirty="0" smtClean="0"/>
              <a:t>into</a:t>
            </a:r>
            <a:r>
              <a:rPr lang="en-US" b="1" dirty="0" smtClean="0"/>
              <a:t> (preposition) the office. </a:t>
            </a:r>
          </a:p>
          <a:p>
            <a:r>
              <a:rPr lang="en-US" b="1" dirty="0" smtClean="0"/>
              <a:t>He goes </a:t>
            </a:r>
            <a:r>
              <a:rPr lang="en-US" b="1" u="sng" dirty="0" smtClean="0"/>
              <a:t>in</a:t>
            </a:r>
            <a:r>
              <a:rPr lang="en-US" b="1" dirty="0" smtClean="0"/>
              <a:t>. (adverb)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3200" b="1" dirty="0" smtClean="0"/>
              <a:t>To: Preposition vs. Verb</a:t>
            </a:r>
          </a:p>
          <a:p>
            <a:r>
              <a:rPr lang="en-US" b="1" dirty="0" smtClean="0"/>
              <a:t>Preposition: </a:t>
            </a:r>
            <a:r>
              <a:rPr lang="en-US" b="1" dirty="0" err="1" smtClean="0"/>
              <a:t>Sahil</a:t>
            </a:r>
            <a:r>
              <a:rPr lang="en-US" b="1" dirty="0" smtClean="0"/>
              <a:t> gave 1000 rupees to Rohan.</a:t>
            </a:r>
          </a:p>
          <a:p>
            <a:r>
              <a:rPr lang="en-US" b="1" dirty="0" smtClean="0"/>
              <a:t>Verb: He locked the door to keep everyone out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167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1022094"/>
              </p:ext>
            </p:extLst>
          </p:nvPr>
        </p:nvGraphicFramePr>
        <p:xfrm>
          <a:off x="0" y="1"/>
          <a:ext cx="12191999" cy="302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25777" y="3036711"/>
            <a:ext cx="1873956" cy="11627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92399" y="3036711"/>
            <a:ext cx="1873956" cy="28335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Within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For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Since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During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From…To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9021" y="3036711"/>
            <a:ext cx="1873956" cy="191911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Into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Onto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To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Toward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5643" y="3036711"/>
            <a:ext cx="1873956" cy="36463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Around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Along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Within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Against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Across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Through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Above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Under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Beneath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Beside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Behind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Between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Etc.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92265" y="3036711"/>
            <a:ext cx="1873956" cy="1648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Fro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With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Of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About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6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35497913"/>
              </p:ext>
            </p:extLst>
          </p:nvPr>
        </p:nvGraphicFramePr>
        <p:xfrm>
          <a:off x="0" y="1"/>
          <a:ext cx="12191999" cy="302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40268" y="3104444"/>
            <a:ext cx="3330222" cy="36463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On tells us that the following noun is located on a surface.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On the table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 the floor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On the chair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487335" y="3104444"/>
            <a:ext cx="3330222" cy="36463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In tells us the noun is in an enclosed space (surround or closed off on all sides). Basically, when something is inside another thing.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a box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a room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a country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34402" y="3104444"/>
            <a:ext cx="3330222" cy="36463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At tells us that the following noun is located at a specific point or location. It shows an exact position.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She is waiting at the entrance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are at the mall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garden is at the end of the road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7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60862025"/>
              </p:ext>
            </p:extLst>
          </p:nvPr>
        </p:nvGraphicFramePr>
        <p:xfrm>
          <a:off x="0" y="1"/>
          <a:ext cx="12191999" cy="302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3651729" y="3378087"/>
            <a:ext cx="1873956" cy="11627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681441" y="3378087"/>
            <a:ext cx="1873956" cy="20717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During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Within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For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Since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From…To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9215794"/>
              </p:ext>
            </p:extLst>
          </p:nvPr>
        </p:nvGraphicFramePr>
        <p:xfrm>
          <a:off x="239776" y="0"/>
          <a:ext cx="3198368" cy="6742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81577657"/>
              </p:ext>
            </p:extLst>
          </p:nvPr>
        </p:nvGraphicFramePr>
        <p:xfrm>
          <a:off x="8865616" y="0"/>
          <a:ext cx="3198368" cy="6742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29053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75286608"/>
              </p:ext>
            </p:extLst>
          </p:nvPr>
        </p:nvGraphicFramePr>
        <p:xfrm>
          <a:off x="0" y="1"/>
          <a:ext cx="12191999" cy="302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20812" y="3104444"/>
            <a:ext cx="3546516" cy="36463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On</a:t>
            </a:r>
            <a:r>
              <a:rPr lang="en-US" dirty="0" smtClean="0">
                <a:solidFill>
                  <a:schemeClr val="bg1"/>
                </a:solidFill>
              </a:rPr>
              <a:t> is used when something is stationary on a surface.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Onto</a:t>
            </a:r>
            <a:r>
              <a:rPr lang="en-US" dirty="0" smtClean="0">
                <a:solidFill>
                  <a:schemeClr val="bg1"/>
                </a:solidFill>
              </a:rPr>
              <a:t> is a dynamic preposition (it means it shows movement). Onto is used when a change is position/direction is seen.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cat jumped onto the sofa/ The cat is jumping on the sofa.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06918" y="3104444"/>
            <a:ext cx="3547193" cy="36463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In</a:t>
            </a:r>
            <a:r>
              <a:rPr lang="en-US" dirty="0" smtClean="0">
                <a:solidFill>
                  <a:schemeClr val="bg1"/>
                </a:solidFill>
              </a:rPr>
              <a:t> is used when something is in an enclosed space.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Into</a:t>
            </a:r>
            <a:r>
              <a:rPr lang="en-US" dirty="0" smtClean="0">
                <a:solidFill>
                  <a:schemeClr val="bg1"/>
                </a:solidFill>
              </a:rPr>
              <a:t> is also a dynamic preposition. It is used when there is change in position from outside something to inside something.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cake is placed into the oven/ The cake is in the oven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93701" y="3104444"/>
            <a:ext cx="3670923" cy="36463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To</a:t>
            </a:r>
            <a:r>
              <a:rPr lang="en-US" dirty="0" smtClean="0">
                <a:solidFill>
                  <a:schemeClr val="bg1"/>
                </a:solidFill>
              </a:rPr>
              <a:t> is used when you want to move from one place to another, i.e. an end destination.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Towards</a:t>
            </a:r>
            <a:r>
              <a:rPr lang="en-US" dirty="0" smtClean="0">
                <a:solidFill>
                  <a:schemeClr val="bg1"/>
                </a:solidFill>
              </a:rPr>
              <a:t> is used when you are on the way to the destination or something is coming in your direction.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 is walking toward his office/ They want to go to </a:t>
            </a:r>
            <a:r>
              <a:rPr lang="en-US" dirty="0" err="1" smtClean="0">
                <a:solidFill>
                  <a:schemeClr val="bg1"/>
                </a:solidFill>
              </a:rPr>
              <a:t>Manali</a:t>
            </a:r>
            <a:r>
              <a:rPr lang="en-US" dirty="0" smtClean="0">
                <a:solidFill>
                  <a:schemeClr val="bg1"/>
                </a:solidFill>
              </a:rPr>
              <a:t> for the weekend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31244388"/>
              </p:ext>
            </p:extLst>
          </p:nvPr>
        </p:nvGraphicFramePr>
        <p:xfrm>
          <a:off x="0" y="1"/>
          <a:ext cx="12191999" cy="302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621536" y="3104444"/>
            <a:ext cx="2145792" cy="14065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Around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Along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Within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35297" y="3104444"/>
            <a:ext cx="2243328" cy="14065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Across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Through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Out of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93701" y="3104444"/>
            <a:ext cx="2193883" cy="364631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Above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Over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Under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Beneath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Off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Near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Between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Beside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Behind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Among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Before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Etc.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2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66109901"/>
              </p:ext>
            </p:extLst>
          </p:nvPr>
        </p:nvGraphicFramePr>
        <p:xfrm>
          <a:off x="0" y="1"/>
          <a:ext cx="12191999" cy="302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243840" y="4177340"/>
            <a:ext cx="2145792" cy="140659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Around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Along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Within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22573168"/>
              </p:ext>
            </p:extLst>
          </p:nvPr>
        </p:nvGraphicFramePr>
        <p:xfrm>
          <a:off x="2572512" y="3173758"/>
          <a:ext cx="9460992" cy="341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3415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91573334"/>
              </p:ext>
            </p:extLst>
          </p:nvPr>
        </p:nvGraphicFramePr>
        <p:xfrm>
          <a:off x="0" y="1"/>
          <a:ext cx="12191999" cy="3021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47688441"/>
              </p:ext>
            </p:extLst>
          </p:nvPr>
        </p:nvGraphicFramePr>
        <p:xfrm>
          <a:off x="2572512" y="3173758"/>
          <a:ext cx="9460992" cy="341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46305" y="4031036"/>
            <a:ext cx="2243328" cy="12481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Across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Through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</a:rPr>
              <a:t>Out of</a:t>
            </a:r>
          </a:p>
        </p:txBody>
      </p:sp>
    </p:spTree>
    <p:extLst>
      <p:ext uri="{BB962C8B-B14F-4D97-AF65-F5344CB8AC3E}">
        <p14:creationId xmlns:p14="http://schemas.microsoft.com/office/powerpoint/2010/main" val="460544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947</Words>
  <Application>Microsoft Office PowerPoint</Application>
  <PresentationFormat>Widescreen</PresentationFormat>
  <Paragraphs>222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 3</vt:lpstr>
      <vt:lpstr>Ion</vt:lpstr>
      <vt:lpstr>Prepositions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Prepositions</dc:title>
  <dc:creator>user</dc:creator>
  <cp:lastModifiedBy>user</cp:lastModifiedBy>
  <cp:revision>18</cp:revision>
  <dcterms:created xsi:type="dcterms:W3CDTF">2021-07-02T21:55:02Z</dcterms:created>
  <dcterms:modified xsi:type="dcterms:W3CDTF">2021-07-03T02:51:53Z</dcterms:modified>
</cp:coreProperties>
</file>