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357913" y="2821576"/>
            <a:ext cx="8334102" cy="134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Trebuchet MS"/>
              <a:buNone/>
            </a:pPr>
            <a:r>
              <a:rPr lang="en-US" sz="4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Management System</a:t>
            </a:r>
            <a:br>
              <a:rPr lang="en-US" sz="4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45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925079" y="3618601"/>
            <a:ext cx="7766936" cy="35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We Do what we have to do</a:t>
            </a:r>
            <a:endParaRPr sz="1800" b="0" i="0" u="none" strike="noStrike" cap="none">
              <a:solidFill>
                <a:srgbClr val="3F781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677334" y="1899332"/>
            <a:ext cx="8596668" cy="408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JDBC Driver</a:t>
            </a:r>
            <a:endParaRPr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JDBC drivers implement the defined interfaces in the JDBC API, for interacting with your database server.</a:t>
            </a:r>
            <a:endParaRPr/>
          </a:p>
          <a:p>
            <a:pPr marL="457200" marR="0" lvl="1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JDBC drivers enable you to open database connections and to interact with it by sending SQL or database commands then receiving results with Java.</a:t>
            </a:r>
            <a:endParaRPr/>
          </a:p>
          <a:p>
            <a:pPr marL="457200" marR="0" lvl="1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1600" b="0" i="1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Java.sql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package that ships with JDK, contains various classes with their behaviours defined and their actual implementaions are done in third-party drivers. Third party vendors implements the </a:t>
            </a:r>
            <a:r>
              <a:rPr lang="en-US" sz="1600" b="0" i="1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java.sql.Driver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interface in their database driver.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Java Database Connectiviey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8040431" y="775063"/>
            <a:ext cx="2122471" cy="54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-US"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Contd...</a:t>
            </a:r>
            <a:endParaRPr sz="3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677334" y="1873205"/>
            <a:ext cx="9054495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Types of Drivers</a:t>
            </a:r>
            <a:endParaRPr/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JDBC-ODBC bridge.</a:t>
            </a:r>
            <a:endParaRPr/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Native-API driver.</a:t>
            </a:r>
            <a:endParaRPr/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Network-Protocol driver (Middleware driver)</a:t>
            </a:r>
            <a:endParaRPr/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Database-Protocol driver 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(Pure Java driver) or </a:t>
            </a: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thin driver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(fully Secured and new).</a:t>
            </a: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Java Database Connectiviey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8040431" y="775063"/>
            <a:ext cx="2122471" cy="54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-US"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Contd...</a:t>
            </a:r>
            <a:endParaRPr sz="3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5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677334" y="189121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is a freely available open source Relational Database Management System (RDBMS) that uses Structured Query Language (SQL). </a:t>
            </a: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6162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SQL is the most popular language for adding, accessing and managing content in a database.</a:t>
            </a:r>
            <a:endParaRPr/>
          </a:p>
          <a:p>
            <a:pPr marL="342900" marR="0" lvl="0" indent="-26162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It is most noted for its quick processing, proven reliability, ease and </a:t>
            </a: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has become the leading database because flexibility of use.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616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Hashing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677334" y="1836057"/>
            <a:ext cx="8596668" cy="441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lang="en-US" sz="17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Hashing</a:t>
            </a:r>
            <a:r>
              <a:rPr lang="en-US" sz="1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is the transformation of a string of characters into a usually shorter fixed-length value or key that represents the original string</a:t>
            </a:r>
            <a:r>
              <a:rPr lang="en-US" sz="1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marL="342900" marR="0" lvl="0" indent="-2565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1700" b="1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lang="en-US" sz="17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Popular Hashing Algorithms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1700" b="1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▶"/>
            </a:pPr>
            <a:r>
              <a:rPr lang="en-US"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Md5</a:t>
            </a:r>
            <a:endParaRPr/>
          </a:p>
          <a:p>
            <a:pPr marL="742950" marR="0" lvl="1" indent="-2095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endParaRPr sz="1500" b="1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▶"/>
            </a:pPr>
            <a:r>
              <a:rPr lang="en-US"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</a:t>
            </a:r>
            <a:endParaRPr/>
          </a:p>
          <a:p>
            <a:pPr marL="1143000" marR="0" lvl="2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endParaRPr sz="1500" b="1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▶"/>
            </a:pPr>
            <a:r>
              <a:rPr lang="en-US"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sha1</a:t>
            </a:r>
            <a:endParaRPr/>
          </a:p>
          <a:p>
            <a:pPr marL="1143000" marR="0" lvl="2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endParaRPr sz="1500" b="1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▶"/>
            </a:pPr>
            <a:r>
              <a:rPr lang="en-US"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sha2</a:t>
            </a:r>
            <a:endParaRPr sz="1500" b="1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9607" y="4045131"/>
            <a:ext cx="3876190" cy="14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677334" y="186014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md5 hashing algorithm</a:t>
            </a:r>
            <a:endParaRPr/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md5(str)</a:t>
            </a:r>
            <a:endParaRPr/>
          </a:p>
          <a:p>
            <a:pPr marL="742950" marR="0" lvl="1" indent="-204469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Calculates an MD5 128-bit checksum for the string. The value is returned as a string of </a:t>
            </a:r>
            <a:r>
              <a:rPr lang="en-US" sz="1600" b="1" i="0" u="sng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32 hex digits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or NULL if the argument was NULL. The return value can, for example, be used as a hash key.</a:t>
            </a:r>
            <a:endParaRPr/>
          </a:p>
          <a:p>
            <a:pPr marL="457200" marR="0" lvl="1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Ex.</a:t>
            </a:r>
            <a:endParaRPr/>
          </a:p>
          <a:p>
            <a:pPr marL="1143000" marR="0" lvl="2" indent="-2286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lang="en-US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Md5(‘</a:t>
            </a:r>
            <a:r>
              <a:rPr lang="en-US"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Hello</a:t>
            </a:r>
            <a:r>
              <a:rPr lang="en-US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’);</a:t>
            </a:r>
            <a:endParaRPr/>
          </a:p>
          <a:p>
            <a:pPr marL="1143000" marR="0" lvl="2" indent="-2286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lang="en-US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: “ </a:t>
            </a:r>
            <a:r>
              <a:rPr lang="en-US"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8b1a9953c4611296a827abf8c47804d7</a:t>
            </a:r>
            <a:r>
              <a:rPr lang="en-US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“</a:t>
            </a:r>
            <a:endParaRPr sz="1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90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Hashing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8040431" y="775063"/>
            <a:ext cx="2122471" cy="54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-US"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Contd...</a:t>
            </a:r>
            <a:endParaRPr sz="3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body" idx="1"/>
          </p:nvPr>
        </p:nvSpPr>
        <p:spPr>
          <a:xfrm>
            <a:off x="677334" y="1860143"/>
            <a:ext cx="8596668" cy="488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sha1 </a:t>
            </a:r>
            <a:endParaRPr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1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Calculates an SHA-1 160-bit checksum for the string. </a:t>
            </a:r>
            <a:endParaRPr/>
          </a:p>
          <a:p>
            <a:pPr marL="742950" marR="0" lvl="1" indent="-204469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value is returned as a string of </a:t>
            </a:r>
            <a:r>
              <a:rPr lang="en-US" sz="1600" b="1" i="0" u="sng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40 hex digits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or NULL if the argument was NULL. </a:t>
            </a: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04469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One of the possible uses for this function is as a hash key. See the notes at the beginning of this section about storing hash values efficiently</a:t>
            </a:r>
            <a:endParaRPr/>
          </a:p>
          <a:p>
            <a:pPr marL="742950" marR="0" lvl="1" indent="-204469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sha1(‘</a:t>
            </a: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Hello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’)</a:t>
            </a:r>
            <a:endParaRPr/>
          </a:p>
          <a:p>
            <a:pPr marL="742950" marR="0" lvl="1" indent="-204469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: “ </a:t>
            </a: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f7ff9e8b7bb2e09b70935a5d785e0cc5d9d0abf0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”</a:t>
            </a: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Hashing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8040431" y="775063"/>
            <a:ext cx="2122471" cy="54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-US"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Contd...</a:t>
            </a:r>
            <a:endParaRPr sz="3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677333" y="1873206"/>
            <a:ext cx="8767113" cy="4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lang="en-US" sz="1665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SHA2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endParaRPr sz="1665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lang="en-U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sha2( String , bit_length )</a:t>
            </a:r>
            <a:endParaRPr sz="148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None/>
            </a:pPr>
            <a:endParaRPr sz="148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lang="en-U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Calculates the </a:t>
            </a:r>
            <a:r>
              <a:rPr lang="en-US" sz="148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SHA-2</a:t>
            </a:r>
            <a:r>
              <a:rPr lang="en-U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family of hash functions (SHA-224, </a:t>
            </a:r>
            <a:r>
              <a:rPr lang="en-US" sz="1480" b="1" i="0" u="sng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SHA-256</a:t>
            </a:r>
            <a:r>
              <a:rPr lang="en-U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SHA-384, and </a:t>
            </a:r>
            <a:r>
              <a:rPr lang="en-US" sz="1480" b="1" i="0" u="sng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SHA-512</a:t>
            </a:r>
            <a:r>
              <a:rPr lang="en-U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). The first argument is the cleartext string to be hashed.</a:t>
            </a:r>
            <a:endParaRPr/>
          </a:p>
          <a:p>
            <a:pPr marL="457200" marR="0" lvl="1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None/>
            </a:pPr>
            <a:endParaRPr sz="148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lang="en-U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second argument indicates the desired bit length of the result, which must have a value of 224, </a:t>
            </a:r>
            <a:r>
              <a:rPr lang="en-US" sz="1480" b="1" i="0" u="sng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256</a:t>
            </a:r>
            <a:r>
              <a:rPr lang="en-U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384,</a:t>
            </a:r>
            <a:r>
              <a:rPr lang="en-US" sz="1480" b="1" i="0" u="sng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512</a:t>
            </a:r>
            <a:r>
              <a:rPr lang="en-U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or 0 (which </a:t>
            </a:r>
            <a:r>
              <a:rPr lang="en-US" sz="1480"/>
              <a:t>is equivalent</a:t>
            </a:r>
            <a:r>
              <a:rPr lang="en-U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to </a:t>
            </a:r>
            <a:r>
              <a:rPr lang="en-US" sz="1480" b="1" i="0" u="sng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256</a:t>
            </a:r>
            <a:r>
              <a:rPr lang="en-U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/>
          </a:p>
          <a:p>
            <a:pPr marL="457200" marR="0" lvl="1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None/>
            </a:pPr>
            <a:endParaRPr sz="148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lang="en-U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If either argument is NULL or the length is not one of the permitted values, the return value is NULL. </a:t>
            </a:r>
            <a:endParaRPr sz="148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1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None/>
            </a:pPr>
            <a:endParaRPr sz="148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lang="en-U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Otherwise, the function result is a hash value (wanted output) containing the desired number of bits.</a:t>
            </a:r>
            <a:endParaRPr/>
          </a:p>
          <a:p>
            <a:pPr marL="742950" marR="0" lvl="1" indent="-21056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None/>
            </a:pPr>
            <a:endParaRPr sz="148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endParaRPr sz="1665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Hashing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8040431" y="775063"/>
            <a:ext cx="2122471" cy="54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-US"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Contd...</a:t>
            </a:r>
            <a:endParaRPr sz="3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body" idx="1"/>
          </p:nvPr>
        </p:nvSpPr>
        <p:spPr>
          <a:xfrm>
            <a:off x="677332" y="1824445"/>
            <a:ext cx="8793239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lang="en-US" sz="17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SHA2 sample outputs</a:t>
            </a:r>
            <a:endParaRPr/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sha2(‘Hello’,</a:t>
            </a: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256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marL="1143000" marR="0" lvl="2" indent="-2286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lang="en-US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Ouput : “ </a:t>
            </a:r>
            <a:r>
              <a:rPr lang="en-US"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185f8db32271fe25f561a6fc938b2e264306ec304eda518007d1764826381969</a:t>
            </a:r>
            <a:r>
              <a:rPr lang="en-US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“</a:t>
            </a:r>
            <a:endParaRPr/>
          </a:p>
          <a:p>
            <a:pPr marL="742950" marR="0" lvl="1" indent="-204469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sha2(‘Hello’,</a:t>
            </a: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512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marR="0" lvl="2" indent="-2286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lang="en-US"/>
              <a:t>Output</a:t>
            </a:r>
            <a:endParaRPr/>
          </a:p>
          <a:p>
            <a:pPr marL="1143000" marR="0" lvl="2" indent="-2286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lang="en-US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-US"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3615f80c9d293ed7402687f94b22d58e529b8cc7916f8fac7fddf7fbd5af4cf777d3d795a7a00a16bf7e7f3fb9561ee9baae480da9fe7a18769e71886b03f315 </a:t>
            </a:r>
            <a:r>
              <a:rPr lang="en-US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Hashing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8040431" y="775063"/>
            <a:ext cx="2122471" cy="54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-US"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Contd...</a:t>
            </a:r>
            <a:endParaRPr sz="3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5645089" cy="74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Pages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703460" y="1558834"/>
            <a:ext cx="1543352" cy="41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Login Page</a:t>
            </a:r>
            <a:endParaRPr sz="2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556" y="1972491"/>
            <a:ext cx="5790476" cy="40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5645089" cy="70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Pages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8040431" y="775063"/>
            <a:ext cx="2122471" cy="54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-US"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Contd...</a:t>
            </a:r>
            <a:endParaRPr sz="3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703459" y="1558833"/>
            <a:ext cx="2314061" cy="53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Admin Home Page</a:t>
            </a:r>
            <a:endParaRPr sz="2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0" name="Google Shape;27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878" y="1454330"/>
            <a:ext cx="6209524" cy="52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Management System is a Standalone application specially designed for a particular </a:t>
            </a:r>
            <a:r>
              <a:rPr lang="en-US"/>
              <a:t>organization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,college or a to a Software company.</a:t>
            </a:r>
            <a:endParaRPr/>
          </a:p>
          <a:p>
            <a:pPr marL="342900" marR="0" lvl="0" indent="-251459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With this System it will be easier to manage all the employees and their data.</a:t>
            </a:r>
            <a:endParaRPr/>
          </a:p>
          <a:p>
            <a:pPr marL="342900" marR="0" lvl="0" indent="-251459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It gives the complete structured information about the employees to us once we store.</a:t>
            </a:r>
            <a:endParaRPr/>
          </a:p>
          <a:p>
            <a:pPr marL="342900" marR="0" lvl="0" indent="-251459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in-build attendance management.</a:t>
            </a: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5645089" cy="74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Pages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8040431" y="775063"/>
            <a:ext cx="2122471" cy="54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-US"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Contd...</a:t>
            </a:r>
            <a:endParaRPr sz="3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677334" y="1559641"/>
            <a:ext cx="2901244" cy="64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Trebuchet MS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Homepage</a:t>
            </a:r>
            <a:endParaRPr sz="21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8578" y="2072230"/>
            <a:ext cx="4761905" cy="43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214196" y="0"/>
            <a:ext cx="4630936" cy="72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ER Diagram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4" name="Google Shape;28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196" y="943957"/>
            <a:ext cx="11357107" cy="579465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/>
        </p:nvSpPr>
        <p:spPr>
          <a:xfrm>
            <a:off x="8849030" y="5070400"/>
            <a:ext cx="426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endParaRPr sz="3000" b="0" i="0" u="none" strike="noStrike" cap="non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8950925" y="2884800"/>
            <a:ext cx="426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endParaRPr sz="3000" b="0" i="0" u="none" strike="noStrike" cap="non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Live Demo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1320" y="1609344"/>
            <a:ext cx="4846320" cy="473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86" y="1319349"/>
            <a:ext cx="8933632" cy="448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>
            <a:spLocks noGrp="1"/>
          </p:cNvSpPr>
          <p:nvPr>
            <p:ph type="title"/>
          </p:nvPr>
        </p:nvSpPr>
        <p:spPr>
          <a:xfrm>
            <a:off x="1557877" y="6082143"/>
            <a:ext cx="144855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Trebuchet MS"/>
              <a:buNone/>
            </a:pPr>
            <a:r>
              <a:rPr lang="en-US" sz="2500" b="0" i="0" u="none" strike="noStrike" cap="non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N130068</a:t>
            </a:r>
            <a:endParaRPr sz="2500" b="0" i="0" u="none" strike="noStrike" cap="none">
              <a:solidFill>
                <a:srgbClr val="0C0C0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4148676" y="6082145"/>
            <a:ext cx="144855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Trebuchet MS"/>
              <a:buNone/>
            </a:pPr>
            <a:r>
              <a:rPr lang="en-US" sz="2500" b="0" i="0" u="none" strike="noStrike" cap="non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N130937</a:t>
            </a:r>
            <a:endParaRPr sz="2500" b="0" i="0" u="none" strike="noStrike" cap="none">
              <a:solidFill>
                <a:srgbClr val="0C0C0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6739475" y="6082142"/>
            <a:ext cx="144855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Trebuchet MS"/>
              <a:buNone/>
            </a:pPr>
            <a:r>
              <a:rPr lang="en-US" sz="2500" b="0" i="0" u="none" strike="noStrike" cap="non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N130021</a:t>
            </a:r>
            <a:endParaRPr sz="2500" b="0" i="0" u="none" strike="noStrike" cap="none">
              <a:solidFill>
                <a:srgbClr val="0C0C0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Swings (For Interface design)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 Database Connectivity (</a:t>
            </a: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JDBC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endParaRPr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Hashing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77334" y="1825897"/>
            <a:ext cx="8858552" cy="456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lang="en-US" sz="1665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r>
              <a:rPr lang="en-US" sz="166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is a </a:t>
            </a:r>
            <a:r>
              <a:rPr lang="en-US" sz="1665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general-purpose</a:t>
            </a:r>
            <a:r>
              <a:rPr lang="en-US" sz="166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65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computer-programming</a:t>
            </a:r>
            <a:r>
              <a:rPr lang="en-US" sz="166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language that is class-based, </a:t>
            </a:r>
            <a:r>
              <a:rPr lang="en-US" sz="1665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object-oriented</a:t>
            </a:r>
            <a:r>
              <a:rPr lang="en-US" sz="166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and specifically designed to have as few implementation dependencies as possible.</a:t>
            </a:r>
            <a:endParaRPr/>
          </a:p>
          <a:p>
            <a:pPr marL="342900" marR="0" lvl="0" indent="-258318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endParaRPr sz="1665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lang="en-US" sz="166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lots of applications and websites that will not work unless you have </a:t>
            </a:r>
            <a:r>
              <a:rPr lang="en-US" sz="1665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r>
              <a:rPr lang="en-US" sz="166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installed, and more are created every day.</a:t>
            </a:r>
            <a:endParaRPr sz="1665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endParaRPr sz="1665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lang="en-US" sz="166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of Java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endParaRPr sz="1665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marR="0" lvl="2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n-US" sz="1295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Abstraction</a:t>
            </a:r>
            <a:endParaRPr/>
          </a:p>
          <a:p>
            <a:pPr marL="742950" marR="0" lvl="1" indent="-210566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None/>
            </a:pPr>
            <a:endParaRPr sz="1480" b="1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marR="0" lvl="2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n-US" sz="1295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Encapsulation</a:t>
            </a:r>
            <a:endParaRPr/>
          </a:p>
          <a:p>
            <a:pPr marL="742950" marR="0" lvl="1" indent="-210566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None/>
            </a:pPr>
            <a:endParaRPr sz="148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marR="0" lvl="2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n-US" sz="1295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Polymorphism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1120" y="3696788"/>
            <a:ext cx="4624766" cy="285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677334" y="167726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Abstraction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1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Abstraction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is the process of </a:t>
            </a: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abstraction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in </a:t>
            </a: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which is used to hide certain details and only show the essential features of the object. </a:t>
            </a: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1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 other words, it deals with the outside view of an object (interface).</a:t>
            </a:r>
            <a:endParaRPr sz="1800" b="1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of Java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3259" y="4136371"/>
            <a:ext cx="2133710" cy="248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677334" y="167726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Encapsulation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1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Encapsulation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in </a:t>
            </a: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is a process of wrapping or binding code and data together into a single unit, for example capsule i.e. mixed of several medicines.</a:t>
            </a:r>
            <a:endParaRPr/>
          </a:p>
          <a:p>
            <a:pPr marL="457200" marR="0" lvl="1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We can create a fully </a:t>
            </a: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encapsulated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class in </a:t>
            </a: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by making all the data members of the class private. Now we can use setter and getter methods to set and get the data in it.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of Java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7374226" y="727167"/>
            <a:ext cx="2122471" cy="54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-US"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Contd...</a:t>
            </a:r>
            <a:endParaRPr sz="3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3702" y="4548387"/>
            <a:ext cx="57340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677334" y="167726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Polymorphism</a:t>
            </a:r>
            <a:endParaRPr/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lang="en-US" sz="1700"/>
              <a:t>Polymorphism</a:t>
            </a:r>
            <a:r>
              <a:rPr lang="en-US" sz="1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is a term or a feature that any object oriented programming language provides that, an object or an entity that exists in many forms.</a:t>
            </a:r>
            <a:endParaRPr/>
          </a:p>
          <a:p>
            <a:pPr marL="1143000" marR="0" lvl="2" indent="-2286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Method Overloading</a:t>
            </a:r>
            <a:endParaRPr/>
          </a:p>
          <a:p>
            <a:pPr marL="1600200" marR="0" lvl="3" indent="-2286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▶"/>
            </a:pPr>
            <a:r>
              <a:rPr lang="en-US" sz="15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Same name but different parameters</a:t>
            </a:r>
            <a:endParaRPr/>
          </a:p>
          <a:p>
            <a:pPr marL="1143000" marR="0" lvl="2" indent="-2286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lang="en-US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Method Overriding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of Java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7374226" y="727167"/>
            <a:ext cx="2122471" cy="54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-US"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Contd...</a:t>
            </a:r>
            <a:endParaRPr sz="3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6921" y="4880284"/>
            <a:ext cx="3037081" cy="159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6081" y="3834814"/>
            <a:ext cx="3524077" cy="2643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Swings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677334" y="167726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Swing is a part of JFC (</a:t>
            </a: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 Foundation Classes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). Building Graphical User Interface in Java requires the use of Swings.</a:t>
            </a:r>
            <a:endParaRPr/>
          </a:p>
          <a:p>
            <a:pPr marL="342900" marR="0" lvl="0" indent="-26162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Swing Framework contain a large set of components which allow high level of customization and provide rich functionalities, and is used to create window based </a:t>
            </a: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marL="342900" marR="0" lvl="0" indent="-26162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Swing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was developed to provide a more sophisticated set of </a:t>
            </a: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GUI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components than the earlier Abstract Window Toolkit (AWT).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Java Database Connectiviey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 Database Connectivity (</a:t>
            </a:r>
            <a:r>
              <a:rPr lang="en-US"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JDBC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is an application programming interface (API) for the programming language Java, which defines how a client may access a database.</a:t>
            </a:r>
            <a:endParaRPr/>
          </a:p>
          <a:p>
            <a:pPr marL="342900" marR="0" lvl="0" indent="-26162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It is a Java-based data access technology used for Java database connectivity and it is part of the Java Standard Edition platform, from Oracle Corporation.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7824" y="3685278"/>
            <a:ext cx="5361905" cy="306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953</Words>
  <Application>Microsoft Office PowerPoint</Application>
  <PresentationFormat>Widescreen</PresentationFormat>
  <Paragraphs>161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Noto Sans Symbols</vt:lpstr>
      <vt:lpstr>Trebuchet MS</vt:lpstr>
      <vt:lpstr>Facet</vt:lpstr>
      <vt:lpstr>Employee Management System </vt:lpstr>
      <vt:lpstr>Introduction</vt:lpstr>
      <vt:lpstr>Technologies Used</vt:lpstr>
      <vt:lpstr>Java</vt:lpstr>
      <vt:lpstr>Features of Java</vt:lpstr>
      <vt:lpstr>Features of Java</vt:lpstr>
      <vt:lpstr>Features of Java</vt:lpstr>
      <vt:lpstr>Swings</vt:lpstr>
      <vt:lpstr>Java Database Connectiviey</vt:lpstr>
      <vt:lpstr>Java Database Connectiviey</vt:lpstr>
      <vt:lpstr>Java Database Connectiviey</vt:lpstr>
      <vt:lpstr>MySQL</vt:lpstr>
      <vt:lpstr>Hashing</vt:lpstr>
      <vt:lpstr>Hashing</vt:lpstr>
      <vt:lpstr>Hashing</vt:lpstr>
      <vt:lpstr>Hashing</vt:lpstr>
      <vt:lpstr>Hashing</vt:lpstr>
      <vt:lpstr>Project Pages</vt:lpstr>
      <vt:lpstr>Project Pages</vt:lpstr>
      <vt:lpstr>Project Pages</vt:lpstr>
      <vt:lpstr>Database ER Diagram</vt:lpstr>
      <vt:lpstr>Project Live Demo</vt:lpstr>
      <vt:lpstr>N130068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 </dc:title>
  <cp:lastModifiedBy>Windows User</cp:lastModifiedBy>
  <cp:revision>1</cp:revision>
  <dcterms:modified xsi:type="dcterms:W3CDTF">2018-08-13T04:11:26Z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