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6" r:id="rId5"/>
  </p:sldMasterIdLst>
  <p:notesMasterIdLst>
    <p:notesMasterId r:id="rId11"/>
  </p:notesMasterIdLst>
  <p:sldIdLst>
    <p:sldId id="385" r:id="rId6"/>
    <p:sldId id="418" r:id="rId7"/>
    <p:sldId id="419" r:id="rId8"/>
    <p:sldId id="420" r:id="rId9"/>
    <p:sldId id="4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dal" initials="J" lastIdx="1" clrIdx="0">
    <p:extLst>
      <p:ext uri="{19B8F6BF-5375-455C-9EA6-DF929625EA0E}">
        <p15:presenceInfo xmlns:p15="http://schemas.microsoft.com/office/powerpoint/2012/main" userId="S-1-5-21-725345543-1229272821-1177238915-340544" providerId="AD"/>
      </p:ext>
    </p:extLst>
  </p:cmAuthor>
  <p:cmAuthor id="2" name="Dr Elisabeth Grindel-Denby" initials="DEG" lastIdx="9" clrIdx="1">
    <p:extLst>
      <p:ext uri="{19B8F6BF-5375-455C-9EA6-DF929625EA0E}">
        <p15:presenceInfo xmlns:p15="http://schemas.microsoft.com/office/powerpoint/2012/main" userId="S::Elisabeth.Grindel@navitas.com::cedf6f08-35e5-425a-8944-10d8f220299e" providerId="AD"/>
      </p:ext>
    </p:extLst>
  </p:cmAuthor>
  <p:cmAuthor id="3" name="Jacqui Wright" initials="JW" lastIdx="10" clrIdx="2">
    <p:extLst>
      <p:ext uri="{19B8F6BF-5375-455C-9EA6-DF929625EA0E}">
        <p15:presenceInfo xmlns:p15="http://schemas.microsoft.com/office/powerpoint/2012/main" userId="e6570a888dd41f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002846"/>
    <a:srgbClr val="000000"/>
    <a:srgbClr val="FF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96ADF-3009-4A79-9ECB-0172543C7C45}" v="2" dt="2024-03-09T22:56:08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85277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6" y="756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3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Ramirez" userId="75143e676eab5766" providerId="LiveId" clId="{5BE96ADF-3009-4A79-9ECB-0172543C7C45}"/>
    <pc:docChg chg="undo redo custSel modSld">
      <pc:chgData name="Jorge Ramirez" userId="75143e676eab5766" providerId="LiveId" clId="{5BE96ADF-3009-4A79-9ECB-0172543C7C45}" dt="2024-03-09T22:59:43.784" v="747" actId="20577"/>
      <pc:docMkLst>
        <pc:docMk/>
      </pc:docMkLst>
      <pc:sldChg chg="addSp modSp mod">
        <pc:chgData name="Jorge Ramirez" userId="75143e676eab5766" providerId="LiveId" clId="{5BE96ADF-3009-4A79-9ECB-0172543C7C45}" dt="2024-03-09T22:58:30.354" v="630" actId="20577"/>
        <pc:sldMkLst>
          <pc:docMk/>
          <pc:sldMk cId="4166797675" sldId="420"/>
        </pc:sldMkLst>
        <pc:spChg chg="add mod">
          <ac:chgData name="Jorge Ramirez" userId="75143e676eab5766" providerId="LiveId" clId="{5BE96ADF-3009-4A79-9ECB-0172543C7C45}" dt="2024-03-09T22:58:30.354" v="630" actId="20577"/>
          <ac:spMkLst>
            <pc:docMk/>
            <pc:sldMk cId="4166797675" sldId="420"/>
            <ac:spMk id="20" creationId="{2D0912A1-3A0A-2914-A3E7-7F1F403CB7BB}"/>
          </ac:spMkLst>
        </pc:spChg>
        <pc:picChg chg="add mod">
          <ac:chgData name="Jorge Ramirez" userId="75143e676eab5766" providerId="LiveId" clId="{5BE96ADF-3009-4A79-9ECB-0172543C7C45}" dt="2024-03-09T22:56:47.094" v="484" actId="1076"/>
          <ac:picMkLst>
            <pc:docMk/>
            <pc:sldMk cId="4166797675" sldId="420"/>
            <ac:picMk id="21" creationId="{C10DE4DA-5E3D-56B5-AEE8-9D5F0DB426D2}"/>
          </ac:picMkLst>
        </pc:picChg>
      </pc:sldChg>
      <pc:sldChg chg="delSp modSp mod">
        <pc:chgData name="Jorge Ramirez" userId="75143e676eab5766" providerId="LiveId" clId="{5BE96ADF-3009-4A79-9ECB-0172543C7C45}" dt="2024-03-09T22:59:43.784" v="747" actId="20577"/>
        <pc:sldMkLst>
          <pc:docMk/>
          <pc:sldMk cId="689035718" sldId="421"/>
        </pc:sldMkLst>
        <pc:spChg chg="mod">
          <ac:chgData name="Jorge Ramirez" userId="75143e676eab5766" providerId="LiveId" clId="{5BE96ADF-3009-4A79-9ECB-0172543C7C45}" dt="2024-03-09T22:59:43.784" v="747" actId="20577"/>
          <ac:spMkLst>
            <pc:docMk/>
            <pc:sldMk cId="689035718" sldId="421"/>
            <ac:spMk id="3" creationId="{EDEC7697-4392-0C0E-6104-2ACE2896DE22}"/>
          </ac:spMkLst>
        </pc:spChg>
        <pc:spChg chg="del">
          <ac:chgData name="Jorge Ramirez" userId="75143e676eab5766" providerId="LiveId" clId="{5BE96ADF-3009-4A79-9ECB-0172543C7C45}" dt="2024-03-09T22:59:05.951" v="631" actId="478"/>
          <ac:spMkLst>
            <pc:docMk/>
            <pc:sldMk cId="689035718" sldId="421"/>
            <ac:spMk id="5" creationId="{B5CFE333-D18D-EDD6-A69D-9B774273DB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3F220-1DBF-4248-8475-50B5BCD04A57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B5F3D-B0BD-A944-B2CE-D8F932D73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9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Utilized Network Concepts: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Application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TCP Communication Path</a:t>
            </a:r>
          </a:p>
          <a:p>
            <a:pPr marL="171450" indent="-1714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B5F3D-B0BD-A944-B2CE-D8F932D73C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967823-CCC9-144B-B1C4-0053364F38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7BA621-0BE8-BB41-A293-536DDDAD9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400" y="0"/>
            <a:ext cx="772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659DD-C21E-7048-A5D5-74F0371CC3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5734" y="1777851"/>
            <a:ext cx="11640532" cy="1693863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Tw Cen MT" panose="020B0602020104020603" pitchFamily="34" charset="0"/>
                <a:cs typeface="Aparajita" panose="020B0502040204020203" pitchFamily="18" charset="0"/>
              </a:defRPr>
            </a:lvl1pPr>
          </a:lstStyle>
          <a:p>
            <a:r>
              <a:rPr lang="en-GB" dirty="0"/>
              <a:t>Engineering Software-intensive Systems </a:t>
            </a:r>
            <a:br>
              <a:rPr lang="en-GB" dirty="0"/>
            </a:br>
            <a:r>
              <a:rPr lang="en-GB" dirty="0"/>
              <a:t>for the Internet of Things</a:t>
            </a:r>
            <a:br>
              <a:rPr lang="en-GB" dirty="0"/>
            </a:br>
            <a:r>
              <a:rPr lang="en-GB" dirty="0"/>
              <a:t>(SE for IoTs)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42D8-795D-D844-900C-C235ADACC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5734" y="4441515"/>
            <a:ext cx="11640532" cy="11737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Aakash Ahmad – Assistant Professor</a:t>
            </a:r>
          </a:p>
          <a:p>
            <a:r>
              <a:rPr lang="en-GB" dirty="0"/>
              <a:t>School of Computing and Communications, Lancaster University Leipzig, Germany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755B46E-7D58-BB4D-AB9F-D7070E7298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721" y="0"/>
            <a:ext cx="2761307" cy="136234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4745B69-378D-724C-B6AF-E652B3376F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2287" y="6298474"/>
            <a:ext cx="2625445" cy="3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52D968-6F43-B044-AA5F-5411E68C14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E661D8F-22EB-2C43-9121-DCCB7939B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978" y="1520190"/>
            <a:ext cx="8998022" cy="533781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6A23BC-4D31-724F-A36F-B7EF3F55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184400"/>
            <a:ext cx="5383530" cy="1693863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F75CF7C-5764-734C-828D-5AD78775D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878263"/>
            <a:ext cx="5383530" cy="11737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683EB42-E06B-874F-9BE6-5F99E0AB62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342" y="251732"/>
            <a:ext cx="2432008" cy="11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97AEB4-737E-4248-93C2-BF176D56C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D20ABCD-9B73-6942-BA0D-312C78518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1250" y="1220320"/>
            <a:ext cx="5620750" cy="56376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DBB8BE-D207-2048-A4D3-CBA7675F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367280"/>
            <a:ext cx="7947660" cy="1693863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06DA586-7D00-D943-818D-FA239243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695383"/>
            <a:ext cx="7947660" cy="11737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331E85A-5ACB-D14A-9E3C-8E204E2633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342" y="251732"/>
            <a:ext cx="2432008" cy="11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405981-21D2-0041-B3E9-7E43921657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6D908F-6D93-9B40-A8F2-346C84A22C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38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659DD-C21E-7048-A5D5-74F0371CC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830" y="2367280"/>
            <a:ext cx="8816340" cy="1693863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42D8-795D-D844-900C-C235ADACC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0830" y="3695383"/>
            <a:ext cx="8816340" cy="11737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3D6104-E53A-F34C-A376-549001B9E7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342" y="251732"/>
            <a:ext cx="2432008" cy="11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9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6ADC-A8C4-9001-772A-1785242B5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0127D-653F-4A74-63D5-09C0D913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0A3C-1C5C-BBE9-91CB-351C3C8F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57B5-1056-98A1-D9C5-D9AEAD17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4CED-C3C3-1836-7683-C2A7FA53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78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FFB1-66C4-97E6-4081-CD34717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A7E4-28E3-714C-5C90-46A198A7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4381-98E7-03B5-73AD-C01D4821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9B0B-3BC5-2A0E-0A49-85959520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2F82-2961-8843-4032-75E0B82A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4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86D-4A2D-7C32-17AD-791AE5CA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703B-603B-CE87-2754-2082DE31D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46B5-F851-6F7D-91BA-0D337393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0DCA-BACB-0CFC-0847-DFB0B889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7C24-5D80-AC86-2FC5-75DE558F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5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5674-D939-0B2E-D51C-37D65D2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11B2-98D0-780F-DD6C-26249FC3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BEB22-F1EA-4AFD-8D63-E014F442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1E7D-7FD0-97F7-B2F1-1AADF354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B7CE-D040-1546-77C5-53DDF2D4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78A9-E293-043F-3462-357F5765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1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49DE-3AEE-D81F-60FF-1399659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8DBE-C863-099C-8C30-7DD1CE07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F671-726B-B7F0-CA44-25E2BB72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C1ED8-2207-C1CB-749C-7503D6342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6BFBC-554F-251B-7D99-0825CA9ED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268EF-91AF-915D-44C0-2ED0AF48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B3823-F4EB-D042-9787-F15FCC2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CF15E-B937-1058-ECD8-8A53430B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1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3FFA-4862-CD12-1396-06370C60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0CDEF-C18A-A576-2C7F-4C33F09B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98A1B-1158-0DC5-E8E6-448AE6A4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8248-6A35-2850-E1E2-11CCE51A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1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23467-EA7D-6691-6B98-466F703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21B4C-869E-320D-1CE6-BCC0FA15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58DD-BE80-C5B3-CB91-12DC639D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6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27C1-9BD0-514D-9CCF-0996CD90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65125"/>
            <a:ext cx="895658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384D-3552-4843-9AE2-1031E0EA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8F13-C1DD-8F4B-8F58-78EB6601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628F-4153-B045-8D18-30AEE5030CA7}" type="datetime1">
              <a:rPr lang="en-GB" smtClean="0"/>
              <a:t>09/03/2024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3E8F-F863-E34B-B4D9-0E0448D0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30D9-0111-A04B-85A1-09E03D46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2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911E-400C-53E6-782A-10519261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980D-845A-D3F5-0598-55D9BD72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DA629-379C-AB50-E9E5-6F874D96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35E93-99FD-5BF7-6410-47D8B30D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77E97-06AA-E9FE-586B-C90A523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D196-5400-C7BC-41A1-1BA1B954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817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0167-4169-611D-C9FB-64BAFDD0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09374-5D9E-742E-5F17-DA8E92D5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216B1-E9FA-D743-76AC-82E86BF3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7D176-C94B-C8B3-4EB4-F1DD0FA3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7760C-2CF7-1221-3C58-0943FA7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E686-1717-EA9B-F6E3-3248248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01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866F-76C9-98D5-2C9B-E64904F4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52C1-DCAB-2CCA-FA3F-79667CE68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9EE5-3FDF-A6E5-58E8-B2006C3D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B837-1A0A-1527-271B-C0C12689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700D-80F0-9B4E-86B6-BA4FBB58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429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08DC0-7808-1847-E757-C3423FC8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E71E1-41F0-45F9-CA0B-5AB761C8C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D305-6546-2648-4D60-58274993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D6F0-3DD3-E2D0-3BDD-9FFCC6C9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4DB2-D7A6-E44B-ADFE-DC5B7F4D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AD88-89BE-4C42-801F-9C2F142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65125"/>
            <a:ext cx="895658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BEAA-F38C-DE46-A222-8ED3B2C8E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2" y="1825625"/>
            <a:ext cx="530346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AD309-6701-214F-A09A-65C66C3E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3942" y="1825625"/>
            <a:ext cx="5303463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532F-223E-8242-918A-38010B9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4E9D-54E7-8442-9950-EA3C33EC5BD2}" type="datetime1">
              <a:rPr lang="en-GB" smtClean="0"/>
              <a:t>09/03/2024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92473-E5D1-BE4E-95A3-9A15CE4D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62B1-C56C-A045-8237-81D01929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2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9DE-1D8E-254E-BC45-47914338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00" y="365125"/>
            <a:ext cx="8953687" cy="114935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24DC7-6279-EB48-82F4-130177E6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701" y="1681163"/>
            <a:ext cx="5302799" cy="823912"/>
          </a:xfrm>
        </p:spPr>
        <p:txBody>
          <a:bodyPr anchor="t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F6A8-12E7-EC49-9790-8D5CC21E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700" y="2505075"/>
            <a:ext cx="530280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CF0D9-7974-5F4E-87DA-FB2279D51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4605" y="1681163"/>
            <a:ext cx="5302800" cy="823912"/>
          </a:xfrm>
        </p:spPr>
        <p:txBody>
          <a:bodyPr anchor="t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6FAAA-3C0A-7445-9D5A-96FAEB99A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4605" y="2505075"/>
            <a:ext cx="530280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E1B34-8CF7-E34D-AFB5-0BAE6022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FD4-F5BE-7848-9ADA-AE652BEB680C}" type="datetime1">
              <a:rPr lang="en-GB" smtClean="0"/>
              <a:t>09/03/2024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083A-C37C-6145-B2A2-0593637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307FA-331B-DE4C-ACFA-D6D1917B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1CF0-CB91-1340-914C-ECEA4717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568CC-0C5B-D04C-BFFC-BCF261EF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FFEF-1F6D-ED4F-9447-9D10A03B3CB7}" type="datetime1">
              <a:rPr lang="en-GB" smtClean="0"/>
              <a:t>09/03/2024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7CE04-53BA-5443-A098-0462F0A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8EF-EBC4-6746-A374-B44D8FF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27D15-B8A9-644C-8E66-1E74C1B6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9D52-A41B-3442-AF36-3D189801C0D5}" type="datetime1">
              <a:rPr lang="en-GB" smtClean="0"/>
              <a:t>09/03/2024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910AC-31B7-8542-A850-F3481EC3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7FB3A-56C0-2441-A1F6-A01D38D5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9590-9109-6943-80C0-0E68D55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B958-0961-FB47-9ECD-FFD87F75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29" y="2057400"/>
            <a:ext cx="6621276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8DA4-A90A-764D-86E1-F6D6FB47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B6259-B93D-A04E-92BB-9023A31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8C7-9A00-AE4E-ADA1-2E13A21F272A}" type="datetime1">
              <a:rPr lang="en-GB" smtClean="0"/>
              <a:t>09/03/2024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BAB6-AB7E-564E-9184-4A427F77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6616-AFBC-C945-8ACB-C5A9C71F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89AE-104F-6A49-9841-F65E8FDB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9DECE-3DDB-024A-9BDE-508B859E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46811" y="2049462"/>
            <a:ext cx="6615953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41A8F-1633-AD4D-9C07-BBEFEBAD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B028C-61E0-D646-BBC5-353A500A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0C665-FF7F-5448-8488-8122A3CFBBC7}" type="datetime1">
              <a:rPr lang="en-GB" smtClean="0"/>
              <a:t>09/03/2024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624A2-5FA6-ED4D-AB01-A6E3A5BE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B5F1-5AAA-3642-9FAE-946A7291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1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B1287A-D534-FA43-9190-0D9BA018000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A117D6-8D19-BB4F-9496-6CAA27DD8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8970" y="1517220"/>
            <a:ext cx="9003030" cy="53407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9B451A-61BF-8B4A-B86E-EDBBD8331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184400"/>
            <a:ext cx="5383530" cy="1693863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49960CA-899D-A045-93A3-BDD46D1BA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878263"/>
            <a:ext cx="5383530" cy="11737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CAC6694-C620-E443-975D-B08086C321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342" y="251732"/>
            <a:ext cx="2432008" cy="119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CA642017-E4FC-9148-A67A-28C55D95EA1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93B44-7AE4-0941-A45E-D07B02FC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8008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224C9-70E3-694C-B5F7-FD605EBE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25625"/>
            <a:ext cx="10837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9246-74B3-2B4B-B9E2-B33749D66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EA437A-F8FD-8A42-8DCE-D15C9B858A9B}" type="datetime1">
              <a:rPr lang="en-GB" smtClean="0"/>
              <a:t>09/03/2024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88F6-7A1B-9E4F-BF5A-D67352095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775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00C1-9B91-0846-9964-2237BFAB1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2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505675-51F8-1340-A0ED-FE329E13CB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BA5C8FD8-5C5C-834E-A4A0-5906C3CCD1A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91218" y="403405"/>
            <a:ext cx="2016000" cy="9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72" r:id="rId9"/>
    <p:sldLayoutId id="2147483674" r:id="rId10"/>
    <p:sldLayoutId id="2147483675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5121B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"/>
        <a:buChar char="-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"/>
        <a:buChar char="-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71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F84C4-6901-1A21-0B61-EF9E280C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9662-9F80-3B1F-723F-2E3FAD89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4DD4-4BA4-0E08-D5C6-D54686948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356-0833-48A3-AB25-1B482DB06FF1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D882-BD30-CFEB-5F6A-DAD12969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B890-CBF0-F34A-ECEC-1019FE21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4B000-2CF7-4274-96BD-9EC643BC1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2612-BAA6-C8DD-3E61-4B9B9187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343" y="1097754"/>
            <a:ext cx="5907314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latin typeface="Tw Cen MT" panose="020B0602020104020603" pitchFamily="34" charset="0"/>
              </a:rPr>
              <a:t>End-End Client Testing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EBB6E-BE7D-5DAC-906A-C672415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3F510-C1F0-B346-65FF-CE67C2AF0F80}"/>
              </a:ext>
            </a:extLst>
          </p:cNvPr>
          <p:cNvSpPr txBox="1">
            <a:spLocks/>
          </p:cNvSpPr>
          <p:nvPr/>
        </p:nvSpPr>
        <p:spPr>
          <a:xfrm>
            <a:off x="1589316" y="3428999"/>
            <a:ext cx="9129484" cy="153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en-GB" sz="3500" dirty="0">
              <a:latin typeface="Tw Cen MT" panose="020B0602020104020603" pitchFamily="34" charset="0"/>
            </a:endParaRPr>
          </a:p>
          <a:p>
            <a:pPr algn="ctr"/>
            <a:r>
              <a:rPr lang="en-GB" sz="1900" dirty="0">
                <a:latin typeface="Tw Cen MT" panose="020B0602020104020603" pitchFamily="34" charset="0"/>
              </a:rPr>
              <a:t>School of Computing and Communications</a:t>
            </a:r>
          </a:p>
          <a:p>
            <a:pPr algn="ctr"/>
            <a:r>
              <a:rPr lang="en-GB" sz="1900" dirty="0">
                <a:latin typeface="Tw Cen MT" panose="020B0602020104020603" pitchFamily="34" charset="0"/>
              </a:rPr>
              <a:t>Lancaster University Leipzig, Germany</a:t>
            </a:r>
          </a:p>
          <a:p>
            <a:pPr algn="ctr"/>
            <a:endParaRPr lang="en-GB" sz="1900" dirty="0">
              <a:latin typeface="Tw Cen MT" panose="020B0602020104020603" pitchFamily="34" charset="0"/>
            </a:endParaRPr>
          </a:p>
          <a:p>
            <a:pPr algn="ctr"/>
            <a:r>
              <a:rPr lang="en-GB" sz="1800" dirty="0">
                <a:solidFill>
                  <a:srgbClr val="002060"/>
                </a:solidFill>
                <a:latin typeface="Tw Cen MT" panose="020B0602020104020603" pitchFamily="34" charset="0"/>
              </a:rPr>
              <a:t>j.ramirez1@lancaster.ac.uk | o.abdelazizelhefnawy@lancaster.ac.uk| n.elhaddad@lancaster.ac.uk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83E120-692E-2C79-9D74-79FC047051B8}"/>
              </a:ext>
            </a:extLst>
          </p:cNvPr>
          <p:cNvSpPr txBox="1">
            <a:spLocks/>
          </p:cNvSpPr>
          <p:nvPr/>
        </p:nvSpPr>
        <p:spPr>
          <a:xfrm>
            <a:off x="3258458" y="2103436"/>
            <a:ext cx="5791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2000" dirty="0">
                <a:solidFill>
                  <a:srgbClr val="002060"/>
                </a:solidFill>
                <a:latin typeface="Tw Cen MT" panose="020B0602020104020603" pitchFamily="34" charset="0"/>
              </a:rPr>
              <a:t> Jorge Ramirez, Omar </a:t>
            </a:r>
            <a:r>
              <a:rPr lang="en-GB" sz="2000" dirty="0" err="1">
                <a:solidFill>
                  <a:srgbClr val="002060"/>
                </a:solidFill>
                <a:latin typeface="Tw Cen MT" panose="020B0602020104020603" pitchFamily="34" charset="0"/>
              </a:rPr>
              <a:t>Elhefnawy</a:t>
            </a:r>
            <a:r>
              <a:rPr lang="en-GB" sz="2000" dirty="0">
                <a:solidFill>
                  <a:srgbClr val="002060"/>
                </a:solidFill>
                <a:latin typeface="Tw Cen MT" panose="020B0602020104020603" pitchFamily="34" charset="0"/>
              </a:rPr>
              <a:t>, Nada </a:t>
            </a:r>
            <a:r>
              <a:rPr lang="en-GB" sz="2000" dirty="0" err="1">
                <a:solidFill>
                  <a:srgbClr val="002060"/>
                </a:solidFill>
                <a:latin typeface="Tw Cen MT" panose="020B0602020104020603" pitchFamily="34" charset="0"/>
              </a:rPr>
              <a:t>Elhaddad</a:t>
            </a:r>
            <a:r>
              <a:rPr lang="en-GB" sz="2000" dirty="0">
                <a:solidFill>
                  <a:srgbClr val="002060"/>
                </a:solidFill>
                <a:latin typeface="Tw Cen MT" panose="020B0602020104020603" pitchFamily="34" charset="0"/>
              </a:rPr>
              <a:t>    </a:t>
            </a:r>
          </a:p>
          <a:p>
            <a:endParaRPr lang="en-GB" sz="2000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5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9241-7D38-30B0-5F9E-2A52269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latin typeface="Tw Cen MT" panose="020B0602020104020603" pitchFamily="34" charset="0"/>
              </a:rPr>
              <a:t>Roles in the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013DC5-C64F-7F67-844A-04395D349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757738"/>
              </p:ext>
            </p:extLst>
          </p:nvPr>
        </p:nvGraphicFramePr>
        <p:xfrm>
          <a:off x="1515574" y="2361955"/>
          <a:ext cx="9031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083">
                  <a:extLst>
                    <a:ext uri="{9D8B030D-6E8A-4147-A177-3AD203B41FA5}">
                      <a16:colId xmlns:a16="http://schemas.microsoft.com/office/drawing/2014/main" val="3119730089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3403079151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28614660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00650957"/>
                    </a:ext>
                  </a:extLst>
                </a:gridCol>
                <a:gridCol w="1853067">
                  <a:extLst>
                    <a:ext uri="{9D8B030D-6E8A-4147-A177-3AD203B41FA5}">
                      <a16:colId xmlns:a16="http://schemas.microsoft.com/office/drawing/2014/main" val="3902956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Requirements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Jorge Ramirez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9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Omar </a:t>
                      </a:r>
                      <a:r>
                        <a:rPr lang="en-GB" dirty="0" err="1"/>
                        <a:t>Elhefnawy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3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Nada </a:t>
                      </a:r>
                      <a:r>
                        <a:rPr lang="en-GB" dirty="0" err="1"/>
                        <a:t>Elhaddad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474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FEA95-90FD-1F05-20D8-D9F0099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516BE-8BE7-3683-A845-5493E170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8EA9B-AACA-90A0-6073-09EB95B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20" y="-136036"/>
            <a:ext cx="8956581" cy="1325563"/>
          </a:xfrm>
        </p:spPr>
        <p:txBody>
          <a:bodyPr/>
          <a:lstStyle/>
          <a:p>
            <a:r>
              <a:rPr lang="en-GB" sz="3600" dirty="0">
                <a:latin typeface="Tw Cen MT" panose="020B0602020104020603" pitchFamily="34" charset="0"/>
              </a:rPr>
              <a:t>Network System Architecture</a:t>
            </a: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793CED36-1FC5-D975-7C00-6D4874C4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1" y="1364342"/>
            <a:ext cx="9308175" cy="52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0233-5DFB-E58F-5D5F-80B9071F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04" y="0"/>
            <a:ext cx="8956581" cy="1325563"/>
          </a:xfrm>
        </p:spPr>
        <p:txBody>
          <a:bodyPr/>
          <a:lstStyle/>
          <a:p>
            <a:r>
              <a:rPr lang="en-GB" sz="3600" dirty="0">
                <a:latin typeface="Tw Cen MT" panose="020B0602020104020603" pitchFamily="34" charset="0"/>
              </a:rPr>
              <a:t>System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B470D-9EDD-FB40-3D3C-4F429B9D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912A1-3A0A-2914-A3E7-7F1F403CB7BB}"/>
              </a:ext>
            </a:extLst>
          </p:cNvPr>
          <p:cNvSpPr txBox="1"/>
          <p:nvPr/>
        </p:nvSpPr>
        <p:spPr>
          <a:xfrm>
            <a:off x="452284" y="1494503"/>
            <a:ext cx="489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Application Protocol Demonstration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Request &amp; </a:t>
            </a:r>
            <a:r>
              <a:rPr lang="en-US" dirty="0" err="1"/>
              <a:t>RequestTypes</a:t>
            </a: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Response &amp; </a:t>
            </a:r>
            <a:r>
              <a:rPr lang="en-US" dirty="0" err="1"/>
              <a:t>ResponseTypes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Demonstration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Server-Client Handling via TCP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Error Handling via </a:t>
            </a:r>
            <a:r>
              <a:rPr lang="en-US" dirty="0" err="1"/>
              <a:t>ResponseTypes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Client-Client Tests Demonstration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Tests to be performed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Sample Test-case showcase</a:t>
            </a:r>
          </a:p>
          <a:p>
            <a:pPr marL="342900" indent="-342900">
              <a:buAutoNum type="arabicPeriod"/>
            </a:pPr>
            <a:r>
              <a:rPr lang="en-US" dirty="0"/>
              <a:t>Client Demonstration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General Testing Procedure Showcase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</p:txBody>
      </p:sp>
      <p:pic>
        <p:nvPicPr>
          <p:cNvPr id="21" name="Picture 2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10DE4DA-5E3D-56B5-AEE8-9D5F0DB42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85" y="1470552"/>
            <a:ext cx="4896463" cy="480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7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CCCA-6DC5-F707-DE90-713153CC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3" y="-100867"/>
            <a:ext cx="8956581" cy="1325563"/>
          </a:xfrm>
        </p:spPr>
        <p:txBody>
          <a:bodyPr/>
          <a:lstStyle/>
          <a:p>
            <a:r>
              <a:rPr lang="en-GB" sz="4000" dirty="0">
                <a:latin typeface="Tw Cen MT" panose="020B0602020104020603" pitchFamily="34" charset="0"/>
              </a:rPr>
              <a:t>System Testcases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7697-4392-0C0E-6104-2ACE2896D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Unit Test</a:t>
            </a:r>
          </a:p>
          <a:p>
            <a:r>
              <a:rPr lang="en-GB" dirty="0"/>
              <a:t>Test Cases Unit Test</a:t>
            </a:r>
          </a:p>
          <a:p>
            <a:r>
              <a:rPr lang="en-GB" dirty="0"/>
              <a:t>Client Unit Test</a:t>
            </a:r>
          </a:p>
          <a:p>
            <a:r>
              <a:rPr lang="en-GB" dirty="0"/>
              <a:t>Client-Server Integration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391D4-1CAA-9D2C-35D8-BAC5735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5675-51F8-1340-A0ED-FE329E13CB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ipzi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EC0C2"/>
      </a:accent1>
      <a:accent2>
        <a:srgbClr val="555656"/>
      </a:accent2>
      <a:accent3>
        <a:srgbClr val="FF7371"/>
      </a:accent3>
      <a:accent4>
        <a:srgbClr val="8A3E65"/>
      </a:accent4>
      <a:accent5>
        <a:srgbClr val="006382"/>
      </a:accent5>
      <a:accent6>
        <a:srgbClr val="7FAABE"/>
      </a:accent6>
      <a:hlink>
        <a:srgbClr val="E3CB8B"/>
      </a:hlink>
      <a:folHlink>
        <a:srgbClr val="00887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6735A543164EBE1EB0D4A5227B5D" ma:contentTypeVersion="12" ma:contentTypeDescription="Create a new document." ma:contentTypeScope="" ma:versionID="dbd5b78b4ac85e0772a076d7c1c659c8">
  <xsd:schema xmlns:xsd="http://www.w3.org/2001/XMLSchema" xmlns:xs="http://www.w3.org/2001/XMLSchema" xmlns:p="http://schemas.microsoft.com/office/2006/metadata/properties" xmlns:ns3="d2a6a6eb-0440-4562-a644-9556f97b7ea9" xmlns:ns4="5f3937a0-5801-449c-bcb5-c79061a75689" targetNamespace="http://schemas.microsoft.com/office/2006/metadata/properties" ma:root="true" ma:fieldsID="2fdc61a38f646753d682078395ba6505" ns3:_="" ns4:_="">
    <xsd:import namespace="d2a6a6eb-0440-4562-a644-9556f97b7ea9"/>
    <xsd:import namespace="5f3937a0-5801-449c-bcb5-c79061a75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6a6eb-0440-4562-a644-9556f97b7e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937a0-5801-449c-bcb5-c79061a7568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94FCE-B85C-44DC-BB40-D907DEF13FDB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f3937a0-5801-449c-bcb5-c79061a75689"/>
    <ds:schemaRef ds:uri="d2a6a6eb-0440-4562-a644-9556f97b7ea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61EE04-3CC3-4C7F-8651-A17988C5EC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8D018A-2E43-4A73-A2FB-A2045DA5C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6a6eb-0440-4562-a644-9556f97b7ea9"/>
    <ds:schemaRef ds:uri="5f3937a0-5801-449c-bcb5-c79061a75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149</Words>
  <Application>Microsoft Office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System Font</vt:lpstr>
      <vt:lpstr>Tw Cen MT</vt:lpstr>
      <vt:lpstr>Wingdings</vt:lpstr>
      <vt:lpstr>Office Theme</vt:lpstr>
      <vt:lpstr>Custom Design</vt:lpstr>
      <vt:lpstr>End-End Client Testing Solution</vt:lpstr>
      <vt:lpstr>Roles in the Project</vt:lpstr>
      <vt:lpstr>Network System Architecture</vt:lpstr>
      <vt:lpstr>System Demonstration</vt:lpstr>
      <vt:lpstr>System 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Graeme Mcmillan</dc:creator>
  <cp:lastModifiedBy>Jorge Ramirez</cp:lastModifiedBy>
  <cp:revision>334</cp:revision>
  <dcterms:created xsi:type="dcterms:W3CDTF">2019-11-01T00:09:56Z</dcterms:created>
  <dcterms:modified xsi:type="dcterms:W3CDTF">2024-03-09T22:59:52Z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0x010100CE136735A543164EBE1EB0D4A5227B5D</vt:lpwstr>
  </property>
</Properties>
</file>