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4" r:id="rId1"/>
  </p:sldMasterIdLst>
  <p:notesMasterIdLst>
    <p:notesMasterId r:id="rId18"/>
  </p:notesMasterIdLst>
  <p:sldIdLst>
    <p:sldId id="256" r:id="rId2"/>
    <p:sldId id="259" r:id="rId3"/>
    <p:sldId id="273" r:id="rId4"/>
    <p:sldId id="258" r:id="rId5"/>
    <p:sldId id="341" r:id="rId6"/>
    <p:sldId id="274" r:id="rId7"/>
    <p:sldId id="342" r:id="rId8"/>
    <p:sldId id="343" r:id="rId9"/>
    <p:sldId id="344" r:id="rId10"/>
    <p:sldId id="345" r:id="rId11"/>
    <p:sldId id="346" r:id="rId12"/>
    <p:sldId id="347" r:id="rId13"/>
    <p:sldId id="299" r:id="rId14"/>
    <p:sldId id="317" r:id="rId15"/>
    <p:sldId id="337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CED7E135-B925-4B0B-83DD-D38A2060EDF0}">
          <p14:sldIdLst>
            <p14:sldId id="256"/>
          </p14:sldIdLst>
        </p14:section>
        <p14:section name="Premise/Biz Question" id="{E5CC18EC-CAB4-4173-B536-F7E6F9CD53A9}">
          <p14:sldIdLst>
            <p14:sldId id="259"/>
            <p14:sldId id="273"/>
            <p14:sldId id="258"/>
          </p14:sldIdLst>
        </p14:section>
        <p14:section name="Extract" id="{5A82E57F-FAF3-4B12-930E-E24CBC09F95C}">
          <p14:sldIdLst>
            <p14:sldId id="341"/>
            <p14:sldId id="274"/>
          </p14:sldIdLst>
        </p14:section>
        <p14:section name="Transform" id="{4FC5B730-411F-4186-90E8-1BF9E4959108}">
          <p14:sldIdLst>
            <p14:sldId id="342"/>
            <p14:sldId id="343"/>
          </p14:sldIdLst>
        </p14:section>
        <p14:section name="Load" id="{171D3F0E-BE24-453F-B278-F065D3438591}">
          <p14:sldIdLst>
            <p14:sldId id="344"/>
            <p14:sldId id="345"/>
          </p14:sldIdLst>
        </p14:section>
        <p14:section name="(analysis?)" id="{379F2DD4-0BE2-4E0A-BF25-CE7EBDA1B36E}">
          <p14:sldIdLst>
            <p14:sldId id="346"/>
            <p14:sldId id="347"/>
          </p14:sldIdLst>
        </p14:section>
        <p14:section name="Closing" id="{93B28E02-08B4-4F83-9D9F-52AD275E17B5}">
          <p14:sldIdLst>
            <p14:sldId id="299"/>
            <p14:sldId id="317"/>
          </p14:sldIdLst>
        </p14:section>
        <p14:section name="utility slides DO NOT DELETE" id="{9CF3B635-A2D3-40F2-B264-3776C128982B}">
          <p14:sldIdLst>
            <p14:sldId id="337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abu W" initials="SW" lastIdx="6" clrIdx="0">
    <p:extLst>
      <p:ext uri="{19B8F6BF-5375-455C-9EA6-DF929625EA0E}">
        <p15:presenceInfo xmlns:p15="http://schemas.microsoft.com/office/powerpoint/2012/main" userId="42a3753cb066bb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90455" autoAdjust="0"/>
  </p:normalViewPr>
  <p:slideViewPr>
    <p:cSldViewPr snapToGrid="0">
      <p:cViewPr varScale="1">
        <p:scale>
          <a:sx n="64" d="100"/>
          <a:sy n="64" d="100"/>
        </p:scale>
        <p:origin x="42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2T15:22:43.340" idx="5">
    <p:pos x="6405" y="866"/>
    <p:text>"Watching a Rocket Ride to the Moon"</p:text>
    <p:extLst>
      <p:ext uri="{C676402C-5697-4E1C-873F-D02D1690AC5C}">
        <p15:threadingInfo xmlns:p15="http://schemas.microsoft.com/office/powerpoint/2012/main" timeZoneBias="480"/>
      </p:ext>
    </p:extLst>
  </p:cm>
  <p:cm authorId="1" dt="2021-02-22T15:43:34.027" idx="6">
    <p:pos x="6405" y="962"/>
    <p:text>On Deciding if We Like the Stock, Too</p:text>
    <p:extLst>
      <p:ext uri="{C676402C-5697-4E1C-873F-D02D1690AC5C}">
        <p15:threadingInfo xmlns:p15="http://schemas.microsoft.com/office/powerpoint/2012/main" timeZoneBias="480">
          <p15:parentCm authorId="1" idx="5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732E8-A8D3-42E3-9091-0D3F6818541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A309C-95B9-4446-92CC-D2046867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0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8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0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8361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76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6402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61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82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4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6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5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5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7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2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0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B7763-22E3-42ED-9DA4-4BF6C8EED4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7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  <p:sldLayoutId id="2147483977" r:id="rId13"/>
    <p:sldLayoutId id="2147483978" r:id="rId14"/>
    <p:sldLayoutId id="2147483979" r:id="rId15"/>
    <p:sldLayoutId id="21474839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D7A7B-92DB-4A3F-8466-5ABC67A21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293" y="362030"/>
            <a:ext cx="6559963" cy="2616199"/>
          </a:xfrm>
        </p:spPr>
        <p:txBody>
          <a:bodyPr/>
          <a:lstStyle/>
          <a:p>
            <a:pPr algn="l"/>
            <a:r>
              <a:rPr lang="en-US" dirty="0"/>
              <a:t>TITLE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EC36A-C5A0-4D55-89AC-D45F8CB99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293" y="3231408"/>
            <a:ext cx="7602538" cy="946794"/>
          </a:xfrm>
        </p:spPr>
        <p:txBody>
          <a:bodyPr/>
          <a:lstStyle/>
          <a:p>
            <a:pPr algn="l"/>
            <a:r>
              <a:rPr lang="en-US" dirty="0"/>
              <a:t>UCSD Data Science and Programming Bootcamp</a:t>
            </a:r>
          </a:p>
          <a:p>
            <a:pPr algn="l"/>
            <a:r>
              <a:rPr lang="en-US" dirty="0"/>
              <a:t>ETL Project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59DCBD9-1703-4781-90FC-990623A8C6CA}"/>
              </a:ext>
            </a:extLst>
          </p:cNvPr>
          <p:cNvSpPr txBox="1">
            <a:spLocks/>
          </p:cNvSpPr>
          <p:nvPr/>
        </p:nvSpPr>
        <p:spPr>
          <a:xfrm>
            <a:off x="856293" y="4431381"/>
            <a:ext cx="1683162" cy="14304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Jennifer Randle</a:t>
            </a:r>
          </a:p>
          <a:p>
            <a:pPr algn="l"/>
            <a:r>
              <a:rPr lang="en-US" sz="1400" dirty="0" err="1"/>
              <a:t>Jeriel</a:t>
            </a:r>
            <a:r>
              <a:rPr lang="en-US" sz="1400" dirty="0"/>
              <a:t> </a:t>
            </a:r>
            <a:r>
              <a:rPr lang="en-US" sz="1400" dirty="0" err="1"/>
              <a:t>Minguillan</a:t>
            </a:r>
            <a:endParaRPr lang="en-US" sz="1400" dirty="0"/>
          </a:p>
          <a:p>
            <a:pPr algn="l"/>
            <a:r>
              <a:rPr lang="en-US" sz="1400" dirty="0"/>
              <a:t>Paula Lopes</a:t>
            </a:r>
          </a:p>
          <a:p>
            <a:pPr algn="l"/>
            <a:r>
              <a:rPr lang="en-US" sz="1400" dirty="0"/>
              <a:t>Sanabu Washizuka</a:t>
            </a:r>
          </a:p>
        </p:txBody>
      </p:sp>
    </p:spTree>
    <p:extLst>
      <p:ext uri="{BB962C8B-B14F-4D97-AF65-F5344CB8AC3E}">
        <p14:creationId xmlns:p14="http://schemas.microsoft.com/office/powerpoint/2010/main" val="3239671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Calibri" panose="020F0502020204030204" pitchFamily="34" charset="0"/>
              </a:rPr>
              <a:t>Extracting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0B42-4123-42C4-A3EE-B8CED681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075" y="1249920"/>
            <a:ext cx="10018713" cy="4358159"/>
          </a:xfrm>
        </p:spPr>
        <p:txBody>
          <a:bodyPr>
            <a:normAutofit/>
          </a:bodyPr>
          <a:lstStyle/>
          <a:p>
            <a:r>
              <a:rPr lang="en-US" dirty="0"/>
              <a:t>INFO ON EXTRACTING</a:t>
            </a:r>
          </a:p>
        </p:txBody>
      </p:sp>
    </p:spTree>
    <p:extLst>
      <p:ext uri="{BB962C8B-B14F-4D97-AF65-F5344CB8AC3E}">
        <p14:creationId xmlns:p14="http://schemas.microsoft.com/office/powerpoint/2010/main" val="1991003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7767-1B4D-41A7-973F-7135FBE6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624" y="373023"/>
            <a:ext cx="8930747" cy="936488"/>
          </a:xfrm>
        </p:spPr>
        <p:txBody>
          <a:bodyPr anchor="t">
            <a:noAutofit/>
          </a:bodyPr>
          <a:lstStyle/>
          <a:p>
            <a:pPr algn="l"/>
            <a:r>
              <a:rPr lang="en-US" sz="2800" dirty="0">
                <a:latin typeface="Calibri" panose="020F0502020204030204" pitchFamily="34" charset="0"/>
              </a:rPr>
              <a:t>Extracting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2359-DE82-4A1D-9D06-C5B2423B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624" y="2348089"/>
            <a:ext cx="8930747" cy="3200400"/>
          </a:xfrm>
        </p:spPr>
        <p:txBody>
          <a:bodyPr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16188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Calibri" panose="020F0502020204030204" pitchFamily="34" charset="0"/>
              </a:rPr>
              <a:t>Extracting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0B42-4123-42C4-A3EE-B8CED681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075" y="1249920"/>
            <a:ext cx="10018713" cy="4358159"/>
          </a:xfrm>
        </p:spPr>
        <p:txBody>
          <a:bodyPr>
            <a:normAutofit/>
          </a:bodyPr>
          <a:lstStyle/>
          <a:p>
            <a:r>
              <a:rPr lang="en-US" dirty="0"/>
              <a:t>INFO ON EXTRACTING</a:t>
            </a:r>
          </a:p>
        </p:txBody>
      </p:sp>
    </p:spTree>
    <p:extLst>
      <p:ext uri="{BB962C8B-B14F-4D97-AF65-F5344CB8AC3E}">
        <p14:creationId xmlns:p14="http://schemas.microsoft.com/office/powerpoint/2010/main" val="2538558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7767-1B4D-41A7-973F-7135FBE6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624" y="373023"/>
            <a:ext cx="8930747" cy="936488"/>
          </a:xfrm>
        </p:spPr>
        <p:txBody>
          <a:bodyPr anchor="t">
            <a:noAutofit/>
          </a:bodyPr>
          <a:lstStyle/>
          <a:p>
            <a:pPr algn="l"/>
            <a:r>
              <a:rPr lang="en-US" sz="2800" dirty="0"/>
              <a:t>Sources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C49EE1-B8AA-40E6-AE3F-1264D2540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390295"/>
              </p:ext>
            </p:extLst>
          </p:nvPr>
        </p:nvGraphicFramePr>
        <p:xfrm>
          <a:off x="536469" y="1520773"/>
          <a:ext cx="9084270" cy="20039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2135">
                  <a:extLst>
                    <a:ext uri="{9D8B030D-6E8A-4147-A177-3AD203B41FA5}">
                      <a16:colId xmlns:a16="http://schemas.microsoft.com/office/drawing/2014/main" val="756565021"/>
                    </a:ext>
                  </a:extLst>
                </a:gridCol>
                <a:gridCol w="4542135">
                  <a:extLst>
                    <a:ext uri="{9D8B030D-6E8A-4147-A177-3AD203B41FA5}">
                      <a16:colId xmlns:a16="http://schemas.microsoft.com/office/drawing/2014/main" val="2323183521"/>
                    </a:ext>
                  </a:extLst>
                </a:gridCol>
              </a:tblGrid>
              <a:tr h="58367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(2021). The New York Times Company. https://developer.nytimes.com/apis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(2016). Clipart Library. http://clipart-library.com/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2574126"/>
                  </a:ext>
                </a:extLst>
              </a:tr>
              <a:tr h="473429">
                <a:tc>
                  <a:txBody>
                    <a:bodyPr/>
                    <a:lstStyle/>
                    <a:p>
                      <a:pPr algn="l" rtl="0" fontAlgn="b"/>
                      <a:r>
                        <a:rPr lang="de-DE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(2021). Pixabay. https://pixabay.com/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0186820"/>
                  </a:ext>
                </a:extLst>
              </a:tr>
              <a:tr h="473429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6269535"/>
                  </a:ext>
                </a:extLst>
              </a:tr>
              <a:tr h="473429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120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314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0B42-4123-42C4-A3EE-B8CED681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8215" y="1338958"/>
            <a:ext cx="8315569" cy="41800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u="sng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71156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7767-1B4D-41A7-973F-7135FBE6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624" y="373023"/>
            <a:ext cx="8930747" cy="936488"/>
          </a:xfrm>
        </p:spPr>
        <p:txBody>
          <a:bodyPr anchor="t">
            <a:noAutofit/>
          </a:bodyPr>
          <a:lstStyle/>
          <a:p>
            <a:pPr algn="l"/>
            <a:r>
              <a:rPr lang="en-US" sz="2800" dirty="0"/>
              <a:t>Topic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2359-DE82-4A1D-9D06-C5B2423B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624" y="2348089"/>
            <a:ext cx="8930747" cy="3200400"/>
          </a:xfrm>
        </p:spPr>
        <p:txBody>
          <a:bodyPr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2639819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0B42-4123-42C4-A3EE-B8CED681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075" y="1162877"/>
            <a:ext cx="10018713" cy="4456045"/>
          </a:xfrm>
        </p:spPr>
        <p:txBody>
          <a:bodyPr/>
          <a:lstStyle/>
          <a:p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205046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7767-1B4D-41A7-973F-7135FBE6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625" y="536712"/>
            <a:ext cx="8930747" cy="62285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2359-DE82-4A1D-9D06-C5B2423B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625" y="2080426"/>
            <a:ext cx="3834994" cy="2697147"/>
          </a:xfrm>
        </p:spPr>
        <p:txBody>
          <a:bodyPr anchor="ctr"/>
          <a:lstStyle/>
          <a:p>
            <a:pPr algn="l"/>
            <a:r>
              <a:rPr lang="en-US" b="1" u="sng" dirty="0"/>
              <a:t>-explanation of situation</a:t>
            </a:r>
          </a:p>
          <a:p>
            <a:pPr algn="l"/>
            <a:endParaRPr lang="en-US" b="1" u="sng" dirty="0"/>
          </a:p>
          <a:p>
            <a:pPr algn="l"/>
            <a:r>
              <a:rPr lang="en-US" b="1" u="sng" dirty="0"/>
              <a:t>-explain hype</a:t>
            </a:r>
          </a:p>
        </p:txBody>
      </p:sp>
    </p:spTree>
    <p:extLst>
      <p:ext uri="{BB962C8B-B14F-4D97-AF65-F5344CB8AC3E}">
        <p14:creationId xmlns:p14="http://schemas.microsoft.com/office/powerpoint/2010/main" val="271138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7767-1B4D-41A7-973F-7135FBE6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625" y="536712"/>
            <a:ext cx="8930747" cy="622852"/>
          </a:xfrm>
        </p:spPr>
        <p:txBody>
          <a:bodyPr>
            <a:normAutofit fontScale="90000"/>
          </a:bodyPr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  <a:latin typeface="docs-Calibri"/>
              </a:rPr>
              <a:t>Theme of the Study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2359-DE82-4A1D-9D06-C5B2423B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5571" y="2080426"/>
            <a:ext cx="10300854" cy="2697147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OBNOXIOUS HYPE SLIDE</a:t>
            </a:r>
          </a:p>
        </p:txBody>
      </p:sp>
    </p:spTree>
    <p:extLst>
      <p:ext uri="{BB962C8B-B14F-4D97-AF65-F5344CB8AC3E}">
        <p14:creationId xmlns:p14="http://schemas.microsoft.com/office/powerpoint/2010/main" val="39062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QUESTION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0B42-4123-42C4-A3EE-B8CED681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075" y="1249920"/>
            <a:ext cx="10018713" cy="4358159"/>
          </a:xfrm>
        </p:spPr>
        <p:txBody>
          <a:bodyPr/>
          <a:lstStyle/>
          <a:p>
            <a:r>
              <a:rPr lang="en-US" dirty="0"/>
              <a:t>BUSINESS POSITION ELABORATED HERE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QUESTION ELABORATED HERE</a:t>
            </a:r>
          </a:p>
        </p:txBody>
      </p:sp>
    </p:spTree>
    <p:extLst>
      <p:ext uri="{BB962C8B-B14F-4D97-AF65-F5344CB8AC3E}">
        <p14:creationId xmlns:p14="http://schemas.microsoft.com/office/powerpoint/2010/main" val="291709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7767-1B4D-41A7-973F-7135FBE6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624" y="373023"/>
            <a:ext cx="8930747" cy="936488"/>
          </a:xfrm>
        </p:spPr>
        <p:txBody>
          <a:bodyPr anchor="t">
            <a:noAutofit/>
          </a:bodyPr>
          <a:lstStyle/>
          <a:p>
            <a:pPr algn="l"/>
            <a:r>
              <a:rPr lang="en-US" sz="2800" dirty="0">
                <a:latin typeface="Calibri" panose="020F0502020204030204" pitchFamily="34" charset="0"/>
              </a:rPr>
              <a:t>Extracting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2359-DE82-4A1D-9D06-C5B2423B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624" y="2348089"/>
            <a:ext cx="8930747" cy="3200400"/>
          </a:xfrm>
        </p:spPr>
        <p:txBody>
          <a:bodyPr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299410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Calibri" panose="020F0502020204030204" pitchFamily="34" charset="0"/>
              </a:rPr>
              <a:t>Extracting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0B42-4123-42C4-A3EE-B8CED681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075" y="1249920"/>
            <a:ext cx="10018713" cy="4358159"/>
          </a:xfrm>
        </p:spPr>
        <p:txBody>
          <a:bodyPr>
            <a:normAutofit/>
          </a:bodyPr>
          <a:lstStyle/>
          <a:p>
            <a:r>
              <a:rPr lang="en-US" dirty="0"/>
              <a:t>INFO ON EXTRACTING</a:t>
            </a:r>
          </a:p>
        </p:txBody>
      </p:sp>
    </p:spTree>
    <p:extLst>
      <p:ext uri="{BB962C8B-B14F-4D97-AF65-F5344CB8AC3E}">
        <p14:creationId xmlns:p14="http://schemas.microsoft.com/office/powerpoint/2010/main" val="108343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7767-1B4D-41A7-973F-7135FBE6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624" y="373023"/>
            <a:ext cx="8930747" cy="936488"/>
          </a:xfrm>
        </p:spPr>
        <p:txBody>
          <a:bodyPr anchor="t">
            <a:noAutofit/>
          </a:bodyPr>
          <a:lstStyle/>
          <a:p>
            <a:pPr algn="l"/>
            <a:r>
              <a:rPr lang="en-US" sz="2800" dirty="0">
                <a:latin typeface="Calibri" panose="020F0502020204030204" pitchFamily="34" charset="0"/>
              </a:rPr>
              <a:t>Extracting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2359-DE82-4A1D-9D06-C5B2423B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624" y="2348089"/>
            <a:ext cx="8930747" cy="3200400"/>
          </a:xfrm>
        </p:spPr>
        <p:txBody>
          <a:bodyPr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279915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Calibri" panose="020F0502020204030204" pitchFamily="34" charset="0"/>
              </a:rPr>
              <a:t>Extracting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0B42-4123-42C4-A3EE-B8CED681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075" y="1249920"/>
            <a:ext cx="10018713" cy="4358159"/>
          </a:xfrm>
        </p:spPr>
        <p:txBody>
          <a:bodyPr>
            <a:normAutofit/>
          </a:bodyPr>
          <a:lstStyle/>
          <a:p>
            <a:r>
              <a:rPr lang="en-US" dirty="0"/>
              <a:t>INFO ON EXTRACTING</a:t>
            </a:r>
          </a:p>
        </p:txBody>
      </p:sp>
    </p:spTree>
    <p:extLst>
      <p:ext uri="{BB962C8B-B14F-4D97-AF65-F5344CB8AC3E}">
        <p14:creationId xmlns:p14="http://schemas.microsoft.com/office/powerpoint/2010/main" val="3951995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7767-1B4D-41A7-973F-7135FBE6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624" y="373023"/>
            <a:ext cx="8930747" cy="936488"/>
          </a:xfrm>
        </p:spPr>
        <p:txBody>
          <a:bodyPr anchor="t">
            <a:noAutofit/>
          </a:bodyPr>
          <a:lstStyle/>
          <a:p>
            <a:pPr algn="l"/>
            <a:r>
              <a:rPr lang="en-US" sz="2800" dirty="0">
                <a:latin typeface="Calibri" panose="020F0502020204030204" pitchFamily="34" charset="0"/>
              </a:rPr>
              <a:t>Extracting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2359-DE82-4A1D-9D06-C5B2423B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624" y="2348089"/>
            <a:ext cx="8930747" cy="3200400"/>
          </a:xfrm>
        </p:spPr>
        <p:txBody>
          <a:bodyPr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32049842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1069</TotalTime>
  <Words>122</Words>
  <Application>Microsoft Office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docs-Calibri</vt:lpstr>
      <vt:lpstr>Arial</vt:lpstr>
      <vt:lpstr>Calibri</vt:lpstr>
      <vt:lpstr>Trebuchet MS</vt:lpstr>
      <vt:lpstr>Wingdings 3</vt:lpstr>
      <vt:lpstr>Facet</vt:lpstr>
      <vt:lpstr>TITLE HERE</vt:lpstr>
      <vt:lpstr>Introduction</vt:lpstr>
      <vt:lpstr>Theme of the Study</vt:lpstr>
      <vt:lpstr>QUESTION HERE</vt:lpstr>
      <vt:lpstr>Extracting</vt:lpstr>
      <vt:lpstr>Extracting</vt:lpstr>
      <vt:lpstr>Extracting</vt:lpstr>
      <vt:lpstr>Extracting</vt:lpstr>
      <vt:lpstr>Extracting</vt:lpstr>
      <vt:lpstr>Extracting</vt:lpstr>
      <vt:lpstr>Extracting</vt:lpstr>
      <vt:lpstr>Extracting</vt:lpstr>
      <vt:lpstr>Sources</vt:lpstr>
      <vt:lpstr>PowerPoint Presentation</vt:lpstr>
      <vt:lpstr>Topic Slide</vt:lpstr>
      <vt:lpstr>Subtitle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Electric Craving</dc:title>
  <dc:creator>Sanabu W</dc:creator>
  <cp:lastModifiedBy>Sanabu W</cp:lastModifiedBy>
  <cp:revision>118</cp:revision>
  <dcterms:created xsi:type="dcterms:W3CDTF">2021-01-15T00:39:56Z</dcterms:created>
  <dcterms:modified xsi:type="dcterms:W3CDTF">2021-02-23T01:20:09Z</dcterms:modified>
</cp:coreProperties>
</file>