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cs415f13.wordpres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ICS 415 Introduction to Programming for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Carleton (Cam) Moore</a:t>
            </a:r>
          </a:p>
          <a:p>
            <a:r>
              <a:rPr lang="en-US" dirty="0" smtClean="0"/>
              <a:t>27 Aug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6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M.S. Information &amp; Computer Sciences (1995)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Ph.D. in Communications and Information Sciences (2000)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11 Years as a Senior Software Engineer and Manager with Lockheed Martin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Returned to CSDL as a Post-Doc (2012)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1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Website:</a:t>
            </a:r>
          </a:p>
          <a:p>
            <a:pPr lvl="1"/>
            <a:r>
              <a:rPr lang="en-US" dirty="0">
                <a:hlinkClick r:id="rId2"/>
              </a:rPr>
              <a:t>http://ics415f13.wordpress.com/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 for the Web?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Transfer Protocol (HTTP)</a:t>
            </a:r>
          </a:p>
          <a:p>
            <a:pPr lvl="1"/>
            <a:r>
              <a:rPr lang="en-US" dirty="0" smtClean="0"/>
              <a:t>Request-Response protocol</a:t>
            </a:r>
          </a:p>
          <a:p>
            <a:pPr lvl="2"/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Client-Server model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Foundation of the World Wide Web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Universal Resource Location (URL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Hypertext </a:t>
            </a:r>
            <a:r>
              <a:rPr lang="en-US" dirty="0" smtClean="0"/>
              <a:t>Markup Language (HTML)</a:t>
            </a:r>
            <a:endParaRPr lang="en-US" dirty="0"/>
          </a:p>
          <a:p>
            <a:pPr lvl="1"/>
            <a:r>
              <a:rPr lang="en-US" dirty="0" smtClean="0"/>
              <a:t>Defining structure of World Wide Web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&lt;Method&gt; &lt;</a:t>
            </a:r>
            <a:r>
              <a:rPr lang="en-US" sz="2400" dirty="0" smtClean="0"/>
              <a:t>local path of resource&gt; &lt;HTTP version&gt;</a:t>
            </a:r>
          </a:p>
          <a:p>
            <a:endParaRPr lang="en-US" sz="2400" dirty="0"/>
          </a:p>
          <a:p>
            <a:r>
              <a:rPr lang="en-US" sz="2400" dirty="0" smtClean="0"/>
              <a:t>GET /path/to/file/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HTTP/1.0</a:t>
            </a:r>
          </a:p>
          <a:p>
            <a:endParaRPr lang="en-US" dirty="0" smtClean="0"/>
          </a:p>
          <a:p>
            <a:r>
              <a:rPr lang="en-US" dirty="0" smtClean="0"/>
              <a:t>Request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GET – requests representation of ‘resource’</a:t>
            </a:r>
          </a:p>
          <a:p>
            <a:pPr lvl="1"/>
            <a:r>
              <a:rPr lang="en-US" dirty="0"/>
              <a:t>HEAD – same as GET without the response body</a:t>
            </a:r>
          </a:p>
          <a:p>
            <a:pPr lvl="1"/>
            <a:r>
              <a:rPr lang="en-US" dirty="0"/>
              <a:t>POST – requests the server accept the entity as a subordinate to the ‘resource’</a:t>
            </a:r>
          </a:p>
          <a:p>
            <a:pPr lvl="1"/>
            <a:r>
              <a:rPr lang="en-US" dirty="0"/>
              <a:t>PUT – request server store the entity as the ‘resource’</a:t>
            </a:r>
          </a:p>
          <a:p>
            <a:pPr lvl="1"/>
            <a:r>
              <a:rPr lang="en-US" dirty="0"/>
              <a:t>DELETE – delete the specified ‘resource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6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Line:</a:t>
            </a:r>
          </a:p>
          <a:p>
            <a:pPr lvl="1"/>
            <a:r>
              <a:rPr lang="en-US" dirty="0" smtClean="0"/>
              <a:t>&lt;HTTP ver.&gt; &lt;Status code&gt; &lt;reason phrase&gt;</a:t>
            </a:r>
          </a:p>
          <a:p>
            <a:pPr lvl="2"/>
            <a:r>
              <a:rPr lang="en-US" dirty="0" smtClean="0"/>
              <a:t>HTTP/1.0 200 OK</a:t>
            </a:r>
          </a:p>
          <a:p>
            <a:pPr lvl="2"/>
            <a:r>
              <a:rPr lang="en-US" dirty="0" smtClean="0"/>
              <a:t>HTTP/1.0 401 Unauthorized</a:t>
            </a:r>
          </a:p>
          <a:p>
            <a:r>
              <a:rPr lang="en-US" dirty="0" smtClean="0"/>
              <a:t>Status Codes</a:t>
            </a:r>
          </a:p>
          <a:p>
            <a:pPr lvl="1"/>
            <a:r>
              <a:rPr lang="en-US" dirty="0" smtClean="0"/>
              <a:t>1xx Informational</a:t>
            </a:r>
          </a:p>
          <a:p>
            <a:pPr lvl="1"/>
            <a:r>
              <a:rPr lang="en-US" dirty="0" smtClean="0"/>
              <a:t>2xx Success</a:t>
            </a:r>
          </a:p>
          <a:p>
            <a:pPr lvl="1"/>
            <a:r>
              <a:rPr lang="en-US" dirty="0" smtClean="0"/>
              <a:t>3xx Redirection</a:t>
            </a:r>
          </a:p>
          <a:p>
            <a:pPr lvl="1"/>
            <a:r>
              <a:rPr lang="en-US" dirty="0" smtClean="0"/>
              <a:t>4xx Client Error</a:t>
            </a:r>
          </a:p>
          <a:p>
            <a:pPr lvl="1"/>
            <a:r>
              <a:rPr lang="en-US" dirty="0" smtClean="0"/>
              <a:t>5xx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5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address: A String that identifies a resource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://</a:t>
            </a:r>
          </a:p>
          <a:p>
            <a:pPr lvl="1"/>
            <a:r>
              <a:rPr lang="en-US" dirty="0" smtClean="0"/>
              <a:t>Host or IP address</a:t>
            </a:r>
          </a:p>
          <a:p>
            <a:pPr lvl="1"/>
            <a:r>
              <a:rPr lang="en-US" dirty="0" smtClean="0"/>
              <a:t>:port number  (Optional)</a:t>
            </a:r>
          </a:p>
          <a:p>
            <a:pPr lvl="1"/>
            <a:r>
              <a:rPr lang="en-US" dirty="0" smtClean="0"/>
              <a:t>Full path to resource</a:t>
            </a:r>
          </a:p>
          <a:p>
            <a:pPr lvl="1"/>
            <a:r>
              <a:rPr lang="en-US" dirty="0" smtClean="0"/>
              <a:t>? Query </a:t>
            </a:r>
            <a:r>
              <a:rPr lang="en-US" smtClean="0"/>
              <a:t>(Optional)</a:t>
            </a:r>
            <a:endParaRPr lang="en-US" dirty="0" smtClean="0"/>
          </a:p>
          <a:p>
            <a:pPr marL="242888" lvl="1" indent="0">
              <a:buNone/>
            </a:pPr>
            <a:endParaRPr lang="en-US" dirty="0"/>
          </a:p>
          <a:p>
            <a:pPr marL="242888" lvl="1" indent="0">
              <a:buNone/>
            </a:pPr>
            <a:r>
              <a:rPr lang="en-US" dirty="0" smtClean="0"/>
              <a:t>http</a:t>
            </a:r>
            <a:r>
              <a:rPr lang="en-US" dirty="0"/>
              <a:t>://127.0.0.1:8000/account/login/</a:t>
            </a:r>
          </a:p>
        </p:txBody>
      </p:sp>
    </p:spTree>
    <p:extLst>
      <p:ext uri="{BB962C8B-B14F-4D97-AF65-F5344CB8AC3E}">
        <p14:creationId xmlns:p14="http://schemas.microsoft.com/office/powerpoint/2010/main" val="4121920853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241</TotalTime>
  <Words>292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CSDL-2013</vt:lpstr>
      <vt:lpstr>ICS 415 Introduction to Programming for the Web</vt:lpstr>
      <vt:lpstr>My Background</vt:lpstr>
      <vt:lpstr>Overview of the Course</vt:lpstr>
      <vt:lpstr>What is Programming for the Web?</vt:lpstr>
      <vt:lpstr>HTTP Request </vt:lpstr>
      <vt:lpstr>HTTP Responses</vt:lpstr>
      <vt:lpstr>Uniform Resource Locator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415 Introduction to Programming for the Web</dc:title>
  <dc:subject/>
  <dc:creator>Carleton Moore</dc:creator>
  <cp:keywords/>
  <dc:description/>
  <cp:lastModifiedBy>Carleton Moore</cp:lastModifiedBy>
  <cp:revision>19</cp:revision>
  <dcterms:created xsi:type="dcterms:W3CDTF">2013-08-24T22:10:53Z</dcterms:created>
  <dcterms:modified xsi:type="dcterms:W3CDTF">2013-08-26T22:19:35Z</dcterms:modified>
  <cp:category/>
</cp:coreProperties>
</file>