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Technology 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Technology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8-10 minutes</a:t>
            </a:r>
          </a:p>
          <a:p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Visual aides</a:t>
            </a:r>
          </a:p>
          <a:p>
            <a:r>
              <a:rPr lang="en-US" dirty="0" smtClean="0"/>
              <a:t>Introduces the technology</a:t>
            </a:r>
          </a:p>
          <a:p>
            <a:pPr lvl="1"/>
            <a:r>
              <a:rPr lang="en-US" dirty="0" smtClean="0"/>
              <a:t>Background</a:t>
            </a:r>
          </a:p>
          <a:p>
            <a:pPr lvl="2"/>
            <a:r>
              <a:rPr lang="en-US" dirty="0" smtClean="0"/>
              <a:t>Who, what, where, when, why</a:t>
            </a:r>
          </a:p>
          <a:p>
            <a:pPr lvl="1"/>
            <a:r>
              <a:rPr lang="en-US" dirty="0" smtClean="0"/>
              <a:t>Pros, Benefits</a:t>
            </a:r>
          </a:p>
          <a:p>
            <a:pPr lvl="2"/>
            <a:r>
              <a:rPr lang="en-US" dirty="0" smtClean="0"/>
              <a:t>Why we should be interested?</a:t>
            </a:r>
          </a:p>
          <a:p>
            <a:pPr lvl="1"/>
            <a:r>
              <a:rPr lang="en-US" dirty="0" smtClean="0"/>
              <a:t>Cons, Issues</a:t>
            </a:r>
          </a:p>
          <a:p>
            <a:pPr lvl="2"/>
            <a:r>
              <a:rPr lang="en-US" dirty="0" smtClean="0"/>
              <a:t>What we should look out for.</a:t>
            </a:r>
          </a:p>
          <a:p>
            <a:r>
              <a:rPr lang="en-US" dirty="0" smtClean="0"/>
              <a:t>Teams of two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75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to 10 minutes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short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Focus on message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~ 20 slides</a:t>
            </a:r>
          </a:p>
          <a:p>
            <a:pPr lvl="1"/>
            <a:endParaRPr lang="en-US" dirty="0"/>
          </a:p>
          <a:p>
            <a:r>
              <a:rPr lang="en-US" dirty="0" smtClean="0"/>
              <a:t>Both partners speak</a:t>
            </a:r>
          </a:p>
          <a:p>
            <a:endParaRPr lang="en-US" dirty="0"/>
          </a:p>
          <a:p>
            <a:r>
              <a:rPr lang="en-US" dirty="0" smtClean="0"/>
              <a:t>5 minute Question and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</a:p>
          <a:p>
            <a:pPr lvl="1"/>
            <a:r>
              <a:rPr lang="en-US" dirty="0" smtClean="0"/>
              <a:t>Content Management</a:t>
            </a:r>
          </a:p>
          <a:p>
            <a:pPr lvl="2"/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Drupal, Blogger, …</a:t>
            </a:r>
          </a:p>
          <a:p>
            <a:pPr lvl="1"/>
            <a:r>
              <a:rPr lang="en-US" dirty="0" smtClean="0"/>
              <a:t>Server-side Languages</a:t>
            </a:r>
          </a:p>
          <a:p>
            <a:pPr lvl="2"/>
            <a:r>
              <a:rPr lang="en-US" dirty="0" smtClean="0"/>
              <a:t>PHP, Java, Perl, Ruby, Python, JavaScript, …</a:t>
            </a:r>
          </a:p>
          <a:p>
            <a:pPr lvl="1"/>
            <a:r>
              <a:rPr lang="en-US" dirty="0" smtClean="0"/>
              <a:t>Client-side JavaScript</a:t>
            </a:r>
          </a:p>
          <a:p>
            <a:pPr lvl="2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MooTools</a:t>
            </a:r>
            <a:r>
              <a:rPr lang="en-US" dirty="0" smtClean="0"/>
              <a:t>, </a:t>
            </a:r>
            <a:r>
              <a:rPr lang="en-US" dirty="0" err="1" smtClean="0"/>
              <a:t>Modernizr</a:t>
            </a:r>
            <a:r>
              <a:rPr lang="en-US" dirty="0" smtClean="0"/>
              <a:t>, Dojo, </a:t>
            </a:r>
            <a:r>
              <a:rPr lang="en-US" dirty="0" err="1" smtClean="0"/>
              <a:t>AngularJS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Databases: Relational, Document, Key Value</a:t>
            </a:r>
          </a:p>
          <a:p>
            <a:pPr lvl="2"/>
            <a:r>
              <a:rPr lang="en-US" dirty="0" smtClean="0"/>
              <a:t>MySQL,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err="1" smtClean="0"/>
              <a:t>Docpad.org</a:t>
            </a:r>
            <a:endParaRPr lang="en-US" dirty="0"/>
          </a:p>
          <a:p>
            <a:r>
              <a:rPr lang="en-US" dirty="0" err="1" smtClean="0"/>
              <a:t>CoffeeScript.org</a:t>
            </a:r>
            <a:endParaRPr lang="en-US" dirty="0" smtClean="0"/>
          </a:p>
          <a:p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err="1" smtClean="0"/>
              <a:t>Knockoutjs.com</a:t>
            </a:r>
            <a:endParaRPr lang="en-US" dirty="0" smtClean="0"/>
          </a:p>
          <a:p>
            <a:r>
              <a:rPr lang="en-US" dirty="0" err="1" smtClean="0"/>
              <a:t>Backbone.JS</a:t>
            </a:r>
            <a:endParaRPr lang="en-US" dirty="0" smtClean="0"/>
          </a:p>
          <a:p>
            <a:r>
              <a:rPr lang="en-US" dirty="0" err="1" smtClean="0"/>
              <a:t>www.cappuccino-project.org</a:t>
            </a:r>
            <a:endParaRPr lang="en-US" dirty="0" smtClean="0"/>
          </a:p>
          <a:p>
            <a:r>
              <a:rPr lang="en-US" dirty="0" err="1" smtClean="0"/>
              <a:t>emberjs.com</a:t>
            </a:r>
            <a:endParaRPr lang="en-US" dirty="0" smtClean="0"/>
          </a:p>
          <a:p>
            <a:r>
              <a:rPr lang="en-US" dirty="0" err="1" smtClean="0"/>
              <a:t>sproutcore.com</a:t>
            </a:r>
            <a:endParaRPr lang="en-US" dirty="0" smtClean="0"/>
          </a:p>
          <a:p>
            <a:r>
              <a:rPr lang="en-US" dirty="0" err="1" smtClean="0"/>
              <a:t>yuilibrary.com</a:t>
            </a:r>
            <a:endParaRPr lang="en-US" dirty="0" smtClean="0"/>
          </a:p>
          <a:p>
            <a:r>
              <a:rPr lang="en-US" dirty="0" err="1" smtClean="0"/>
              <a:t>dev.wavemaker.com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5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 Oct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Lecture on good presentations</a:t>
            </a:r>
          </a:p>
          <a:p>
            <a:r>
              <a:rPr lang="en-US" dirty="0" smtClean="0"/>
              <a:t>Tuesday Oct 22</a:t>
            </a:r>
            <a:r>
              <a:rPr lang="en-US" baseline="30000" dirty="0" smtClean="0"/>
              <a:t>nd</a:t>
            </a:r>
            <a:r>
              <a:rPr lang="en-US" dirty="0" smtClean="0"/>
              <a:t>, Thursday Oct 24</a:t>
            </a:r>
            <a:r>
              <a:rPr lang="en-US" baseline="30000" dirty="0" smtClean="0"/>
              <a:t>th</a:t>
            </a:r>
            <a:endParaRPr lang="en-US" dirty="0"/>
          </a:p>
          <a:p>
            <a:pPr lvl="1"/>
            <a:r>
              <a:rPr lang="en-US" dirty="0" smtClean="0"/>
              <a:t>Presentation Preparation</a:t>
            </a:r>
          </a:p>
          <a:p>
            <a:r>
              <a:rPr lang="en-US" dirty="0" smtClean="0"/>
              <a:t>Tuesday Oct 29</a:t>
            </a:r>
            <a:r>
              <a:rPr lang="en-US" baseline="30000" dirty="0" smtClean="0"/>
              <a:t>th</a:t>
            </a:r>
            <a:r>
              <a:rPr lang="en-US" dirty="0" smtClean="0"/>
              <a:t>, Thursday Oct 31</a:t>
            </a:r>
            <a:r>
              <a:rPr lang="en-US" baseline="30000" dirty="0" smtClean="0"/>
              <a:t>st</a:t>
            </a:r>
            <a:r>
              <a:rPr lang="en-US" dirty="0" smtClean="0"/>
              <a:t>, Tuesday Nov 5</a:t>
            </a:r>
            <a:r>
              <a:rPr lang="en-US" baseline="30000" dirty="0" smtClean="0"/>
              <a:t>th</a:t>
            </a:r>
            <a:r>
              <a:rPr lang="en-US" dirty="0" smtClean="0"/>
              <a:t>, Thursday Nov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smtClean="0"/>
              <a:t>Presentations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558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40</TotalTime>
  <Words>182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CSDL-2013</vt:lpstr>
      <vt:lpstr>Student Technology Presentations</vt:lpstr>
      <vt:lpstr>What is a Technology Presentation</vt:lpstr>
      <vt:lpstr>Length</vt:lpstr>
      <vt:lpstr>Topics</vt:lpstr>
      <vt:lpstr>Topics cont.</vt:lpstr>
      <vt:lpstr>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Technology Presentations</dc:title>
  <dc:creator>Carleton Moore</dc:creator>
  <cp:lastModifiedBy>Carleton Moore</cp:lastModifiedBy>
  <cp:revision>5</cp:revision>
  <dcterms:created xsi:type="dcterms:W3CDTF">2013-10-15T19:40:32Z</dcterms:created>
  <dcterms:modified xsi:type="dcterms:W3CDTF">2013-10-15T20:21:12Z</dcterms:modified>
</cp:coreProperties>
</file>