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15b84b83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15b84b8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5b84b83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5b84b8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5b84b83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5b84b8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5b84b83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5b84b83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5b84b8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5b84b8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5b84b83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5b84b83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Checkers Implementation In Java Using Swing, OCSF Abstract Server/Client, and MySql Integration.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1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Aidan Robertson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Rauch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Harp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</a:t>
            </a:r>
            <a:r>
              <a:rPr lang="en"/>
              <a:t>Diagram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152" y="1017725"/>
            <a:ext cx="6545971" cy="39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785752"/>
            <a:ext cx="3807125" cy="2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25" y="2149465"/>
            <a:ext cx="2810500" cy="1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Example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· Player can start a new game of Checkers and wait for another person to join. (New Game)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0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Description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76875"/>
            <a:ext cx="8520600" cy="4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New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Actors: Player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Player chooses the “New Game” option.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System displays a “Waiting For Another Player To Join” message.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System waits for another Player to join.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System joins the next Player logged in to the game.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System asks the Players to click “Start” button when they are ready to start.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Both Players click on the “Start” button.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Entry Condition: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one Player is logged in and is not currently in a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Exit Condition: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username of the joined opponent shows up on the screen. After clicking “Start,” both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Players are presented with the game board and all pieces.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843" y="1097763"/>
            <a:ext cx="3212307" cy="3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 Diagram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88" y="1126725"/>
            <a:ext cx="3673424" cy="34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