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C77-BABB-442D-90B8-D76D5CA96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BEA1-2B5C-427C-A33F-3BED531A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C77-BABB-442D-90B8-D76D5CA96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BEA1-2B5C-427C-A33F-3BED531A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C77-BABB-442D-90B8-D76D5CA96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BEA1-2B5C-427C-A33F-3BED531A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3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C77-BABB-442D-90B8-D76D5CA96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BEA1-2B5C-427C-A33F-3BED531A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5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C77-BABB-442D-90B8-D76D5CA96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BEA1-2B5C-427C-A33F-3BED531A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6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C77-BABB-442D-90B8-D76D5CA96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BEA1-2B5C-427C-A33F-3BED531A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8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C77-BABB-442D-90B8-D76D5CA96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BEA1-2B5C-427C-A33F-3BED531A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1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C77-BABB-442D-90B8-D76D5CA96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BEA1-2B5C-427C-A33F-3BED531A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5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C77-BABB-442D-90B8-D76D5CA96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BEA1-2B5C-427C-A33F-3BED531A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C77-BABB-442D-90B8-D76D5CA96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BEA1-2B5C-427C-A33F-3BED531A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7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BC77-BABB-442D-90B8-D76D5CA96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BEA1-2B5C-427C-A33F-3BED531A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8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0BC77-BABB-442D-90B8-D76D5CA96CB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BEA1-2B5C-427C-A33F-3BED531A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7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arge machine in a field&#10;&#10;Description generated with high confidence">
            <a:extLst>
              <a:ext uri="{FF2B5EF4-FFF2-40B4-BE49-F238E27FC236}">
                <a16:creationId xmlns:a16="http://schemas.microsoft.com/office/drawing/2014/main" id="{D89C46AD-8383-4FD3-88F5-B84474DB08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" r="-2" b="14812"/>
          <a:stretch/>
        </p:blipFill>
        <p:spPr>
          <a:xfrm>
            <a:off x="6083786" y="-168318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4" name="Picture 3" descr="A picture containing tree, nature, photo, outdoor&#10;&#10;Description generated with very high confidence">
            <a:extLst>
              <a:ext uri="{FF2B5EF4-FFF2-40B4-BE49-F238E27FC236}">
                <a16:creationId xmlns:a16="http://schemas.microsoft.com/office/drawing/2014/main" id="{75A76C74-497C-45C4-A4F3-4EBC2DD436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9" r="-1" b="8302"/>
          <a:stretch/>
        </p:blipFill>
        <p:spPr>
          <a:xfrm>
            <a:off x="6089904" y="2487168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997" y="2272143"/>
            <a:ext cx="5612581" cy="3788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rgbClr val="000000"/>
                </a:solidFill>
                <a:latin typeface="Palatino Linotype" panose="02040502050505030304" pitchFamily="18" charset="0"/>
              </a:rPr>
              <a:t>“The meaning of space, especially as place or landscape, is always being constructed through various contests that occur over power.”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E4C91-2A9B-45BD-82C9-356254EE7D36}"/>
              </a:ext>
            </a:extLst>
          </p:cNvPr>
          <p:cNvSpPr/>
          <p:nvPr/>
        </p:nvSpPr>
        <p:spPr>
          <a:xfrm>
            <a:off x="423292" y="492745"/>
            <a:ext cx="63422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Palatino Linotype" panose="02040502050505030304" pitchFamily="18" charset="0"/>
              </a:rPr>
              <a:t>R for Spatial Humanities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89DE7-D0F6-4E1C-A185-D820D8D0BE77}"/>
              </a:ext>
            </a:extLst>
          </p:cNvPr>
          <p:cNvSpPr/>
          <p:nvPr/>
        </p:nvSpPr>
        <p:spPr>
          <a:xfrm>
            <a:off x="423292" y="13364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Raechel A. White</a:t>
            </a:r>
          </a:p>
          <a:p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@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CurmudgeonPhD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Geography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Environment and Spatial Science</a:t>
            </a:r>
          </a:p>
        </p:txBody>
      </p:sp>
    </p:spTree>
    <p:extLst>
      <p:ext uri="{BB962C8B-B14F-4D97-AF65-F5344CB8AC3E}">
        <p14:creationId xmlns:p14="http://schemas.microsoft.com/office/powerpoint/2010/main" val="229015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7ED04-6DA8-46BC-AAF9-8A86FEBCF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Spatial Packages (RGDAL, SP/SF)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Raster</a:t>
            </a:r>
          </a:p>
          <a:p>
            <a:pPr lvl="1"/>
            <a:r>
              <a:rPr lang="en-US" dirty="0"/>
              <a:t>RASTER</a:t>
            </a:r>
          </a:p>
          <a:p>
            <a:pPr lvl="1"/>
            <a:r>
              <a:rPr lang="en-US" dirty="0" err="1"/>
              <a:t>RSToolbox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Vector</a:t>
            </a:r>
          </a:p>
          <a:p>
            <a:pPr lvl="1"/>
            <a:r>
              <a:rPr lang="en-US" dirty="0"/>
              <a:t>GGMAP</a:t>
            </a:r>
          </a:p>
          <a:p>
            <a:pPr lvl="1"/>
            <a:r>
              <a:rPr lang="en-US" dirty="0" err="1"/>
              <a:t>GISTools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Web</a:t>
            </a:r>
          </a:p>
          <a:p>
            <a:pPr lvl="1"/>
            <a:r>
              <a:rPr lang="en-US" dirty="0"/>
              <a:t>Leaflet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0645A-5793-495C-9BDB-6F2376D2A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Humanities Packages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DB1F7-8F03-42EC-A4A1-DDC0A8FA17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OCR</a:t>
            </a:r>
          </a:p>
          <a:p>
            <a:pPr lvl="1"/>
            <a:r>
              <a:rPr lang="en-US" dirty="0"/>
              <a:t>PDFTOOLS</a:t>
            </a:r>
          </a:p>
          <a:p>
            <a:pPr lvl="1"/>
            <a:r>
              <a:rPr lang="en-US" dirty="0"/>
              <a:t>TESSERACT</a:t>
            </a:r>
          </a:p>
          <a:p>
            <a:r>
              <a:rPr lang="en-US" dirty="0"/>
              <a:t>Text Analysis/NLP</a:t>
            </a:r>
          </a:p>
          <a:p>
            <a:pPr lvl="1"/>
            <a:r>
              <a:rPr lang="en-US" dirty="0"/>
              <a:t>TM</a:t>
            </a:r>
          </a:p>
          <a:p>
            <a:pPr lvl="1"/>
            <a:r>
              <a:rPr lang="en-US" dirty="0"/>
              <a:t>CORENLP</a:t>
            </a:r>
          </a:p>
          <a:p>
            <a:r>
              <a:rPr lang="en-US" dirty="0"/>
              <a:t>Networks</a:t>
            </a:r>
          </a:p>
          <a:p>
            <a:pPr lvl="1"/>
            <a:r>
              <a:rPr lang="en-US" dirty="0"/>
              <a:t>IGRAPH</a:t>
            </a:r>
          </a:p>
          <a:p>
            <a:r>
              <a:rPr lang="en-US" dirty="0" err="1"/>
              <a:t>GeoTagging</a:t>
            </a:r>
            <a:r>
              <a:rPr lang="en-US" dirty="0"/>
              <a:t>/Parsing	</a:t>
            </a:r>
          </a:p>
          <a:p>
            <a:pPr lvl="1"/>
            <a:r>
              <a:rPr lang="en-US" dirty="0"/>
              <a:t>GEOPARSER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9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5FC2-0750-48B1-AE9B-A5E34DC5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E4286-241A-4FE7-AF78-95697EC4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590675"/>
            <a:ext cx="625792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CAB5CF-4E22-4D90-853D-B8A1FB8F9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997" y="1171575"/>
            <a:ext cx="4982241" cy="47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5A97-8625-4B75-A6E7-A26A5A72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103DDF-09D1-40AD-9184-8E0B3BF4B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4867275" cy="15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75A16E-0E4D-4B73-AA00-65DA5E3AB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98" t="-665" r="21960" b="665"/>
          <a:stretch/>
        </p:blipFill>
        <p:spPr>
          <a:xfrm>
            <a:off x="5705475" y="441325"/>
            <a:ext cx="57721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4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A2F50-ADF4-4FE8-B1D5-ADFAD194A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251" y="2186877"/>
            <a:ext cx="9942912" cy="782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01" y="2069432"/>
            <a:ext cx="5974254" cy="374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9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E165-BC81-4668-8226-1AE88DBC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+ Leaflet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A3B3A-8388-4C24-B5F5-54918FE50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" y="1690688"/>
            <a:ext cx="5543550" cy="2076450"/>
          </a:xfrm>
          <a:prstGeom prst="rect">
            <a:avLst/>
          </a:prstGeom>
        </p:spPr>
      </p:pic>
      <p:pic>
        <p:nvPicPr>
          <p:cNvPr id="7" name="Picture 6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4D7766E3-5A43-469C-A91B-CE1D4F2FE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219" y="1027906"/>
            <a:ext cx="5951183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3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591C-72B0-44F8-BE02-BE4167CC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pdfTools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94CF5D-4191-4664-B7EE-892E4467D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36" y="1457324"/>
            <a:ext cx="3266364" cy="51865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1EF55D-9AC6-4A2D-9143-A1E319596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386" y="1690688"/>
            <a:ext cx="5381625" cy="147637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5262E0CE-607E-4931-9475-224F7A5E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806" y="3762923"/>
            <a:ext cx="5976045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"2 J. W. KNAPP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CoMPANY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\r\n Interior of the Old Ingersoll Store where\r\n J. W. Knapp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first started business\r\n in Lansing\r\n (Photo taken about 1871)\r\n The Ingersoll store will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be remembered by many of the pioneers\r\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Lansing, as an up-to-date establishment of the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This was\r\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nwhere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J. W. Knapp engaged in business when he first came to\r\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nLansing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38 years ago.\r\n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The Ingersoll Company evidently believed in the saying that\r\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n“goods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prominently displayed are half sold”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as the displays start at\r\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nthe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counters and reach almost to the ceiling—lighting fixtures, etc.,\r\n being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utilized for the purpose. The Ingersoll store was located on\r\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nWashington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avenue in the building now occupied by the Mills Dry\r\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nGoods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Co.\r\n"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6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4A56-BEDD-45F7-A5FC-83F9A055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CoreNLP</a:t>
            </a:r>
            <a:r>
              <a:rPr lang="en-US" dirty="0"/>
              <a:t> &amp; </a:t>
            </a:r>
            <a:r>
              <a:rPr lang="en-US" dirty="0" err="1"/>
              <a:t>GeoParser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A97C14-3193-451B-B9A6-46354BCAA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9260" y="1690688"/>
            <a:ext cx="535409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2C866D-A1CB-4DB1-992C-7A5CF3F70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28650" y="1690688"/>
            <a:ext cx="4819650" cy="647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3EE0A7-F57D-49B6-A34B-148BFA3244AD}"/>
              </a:ext>
            </a:extLst>
          </p:cNvPr>
          <p:cNvSpPr/>
          <p:nvPr/>
        </p:nvSpPr>
        <p:spPr>
          <a:xfrm>
            <a:off x="6209260" y="3495675"/>
            <a:ext cx="5354090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D9C1DF-E528-4C9F-94A2-D7BE90BFC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19" y="4660376"/>
            <a:ext cx="5508422" cy="8322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996794-E39F-4D74-8BAF-A7B34325EB4B}"/>
              </a:ext>
            </a:extLst>
          </p:cNvPr>
          <p:cNvSpPr/>
          <p:nvPr/>
        </p:nvSpPr>
        <p:spPr>
          <a:xfrm>
            <a:off x="4908950" y="4957894"/>
            <a:ext cx="1065402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8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Lucida Console</vt:lpstr>
      <vt:lpstr>Palatino Linotype</vt:lpstr>
      <vt:lpstr>Office Theme</vt:lpstr>
      <vt:lpstr>PowerPoint Presentation</vt:lpstr>
      <vt:lpstr>R Packages</vt:lpstr>
      <vt:lpstr>Raster</vt:lpstr>
      <vt:lpstr>Vector</vt:lpstr>
      <vt:lpstr>Leaflet</vt:lpstr>
      <vt:lpstr>Vector + Leaflet </vt:lpstr>
      <vt:lpstr>Example: pdfTools</vt:lpstr>
      <vt:lpstr>CoreNLP &amp; GeoParser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Spatial Humanities</dc:title>
  <dc:creator>White, Raechel</dc:creator>
  <cp:lastModifiedBy>Raechel White</cp:lastModifiedBy>
  <cp:revision>9</cp:revision>
  <dcterms:created xsi:type="dcterms:W3CDTF">2018-09-24T20:14:13Z</dcterms:created>
  <dcterms:modified xsi:type="dcterms:W3CDTF">2018-09-24T21:30:27Z</dcterms:modified>
</cp:coreProperties>
</file>