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61" r:id="rId6"/>
    <p:sldId id="262" r:id="rId7"/>
    <p:sldId id="272" r:id="rId8"/>
  </p:sldIdLst>
  <p:sldSz cx="9144000" cy="5143500" type="screen16x9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Titillium Web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51367" y="3032079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glmulti</a:t>
            </a:r>
            <a:r>
              <a:rPr lang="en-US" dirty="0"/>
              <a:t>: best subsets model selection</a:t>
            </a:r>
            <a:br>
              <a:rPr lang="en-US" dirty="0"/>
            </a:br>
            <a:r>
              <a:rPr lang="en-US" sz="1500" dirty="0"/>
              <a:t>Lauren Wisnieski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'Your city'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3013683" y="1124838"/>
            <a:ext cx="3663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>
                <a:solidFill>
                  <a:srgbClr val="88398A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3183016" y="2509233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I am here because </a:t>
            </a:r>
            <a:r>
              <a:rPr lang="en-US" dirty="0">
                <a:solidFill>
                  <a:srgbClr val="000000"/>
                </a:solidFill>
              </a:rPr>
              <a:t>I am using R for my dissertation research.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I study dairy cattle epidemiology in the Comparative Medicine and Integrative Biology program in the vet school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1385" y="1315124"/>
            <a:ext cx="2822298" cy="270353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789816" y="14193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What is best subsets selection?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567761" y="3195075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" dirty="0"/>
              <a:t>Automated model se</a:t>
            </a:r>
            <a:r>
              <a:rPr lang="en-US" dirty="0"/>
              <a:t>lection procedure 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US" dirty="0"/>
              <a:t>Fits all possible models using candidate variable set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US" dirty="0"/>
              <a:t>Ranks them by Information Criteria (e.g. BIC, AIC)</a:t>
            </a: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en-US" dirty="0"/>
              <a:t>For generalized linear models, can fit different distributions (e.g. Poisson, binomial)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028732" y="1344144"/>
            <a:ext cx="3226800" cy="27214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88398A"/>
                </a:solidFill>
              </a:rPr>
              <a:t>Predictive analytics: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there is likely not one, true “best” model. This can identify a pool of potential models.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model averaging, averaging risk across multiple models to get more accurate risk prediction.  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Why is this useful? 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255532" y="1372049"/>
            <a:ext cx="3407099" cy="321900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FFFFFF"/>
                </a:solidFill>
              </a:rPr>
              <a:t>Data reduction</a:t>
            </a:r>
            <a:r>
              <a:rPr lang="en" b="1" dirty="0">
                <a:solidFill>
                  <a:srgbClr val="FFFFFF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D3D3D3"/>
                </a:solidFill>
              </a:rPr>
              <a:t>when you have LOTS of variables, can find the most relevant variables that are most common in the candidate models </a:t>
            </a:r>
            <a:endParaRPr lang="en" dirty="0">
              <a:solidFill>
                <a:srgbClr val="D3D3D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How it works</a:t>
            </a:r>
            <a:endParaRPr lang="en" dirty="0">
              <a:solidFill>
                <a:srgbClr val="88398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7DB75-009F-4476-B5D3-14819CB41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10" y="1279900"/>
            <a:ext cx="7671390" cy="1877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91D073-318B-489B-BDD5-1C6F8F8F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04" y="101965"/>
            <a:ext cx="3647289" cy="3177836"/>
          </a:xfrm>
          <a:prstGeom prst="rect">
            <a:avLst/>
          </a:prstGeom>
        </p:spPr>
      </p:pic>
      <p:sp>
        <p:nvSpPr>
          <p:cNvPr id="11" name="Shape 134">
            <a:extLst>
              <a:ext uri="{FF2B5EF4-FFF2-40B4-BE49-F238E27FC236}">
                <a16:creationId xmlns:a16="http://schemas.microsoft.com/office/drawing/2014/main" id="{234EF369-FF00-46FD-A637-4131804A9E8A}"/>
              </a:ext>
            </a:extLst>
          </p:cNvPr>
          <p:cNvSpPr txBox="1">
            <a:spLocks/>
          </p:cNvSpPr>
          <p:nvPr/>
        </p:nvSpPr>
        <p:spPr>
          <a:xfrm>
            <a:off x="1240871" y="3392679"/>
            <a:ext cx="6258219" cy="9037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rgbClr val="88398A"/>
                </a:solidFill>
              </a:rPr>
              <a:t>Model averaging: take models within 2 AIC’s of the “best” model and average predictions over these models (I do this in Stata)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2822080" y="2283197"/>
            <a:ext cx="6130533" cy="25120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500" dirty="0"/>
              <a:t>Questions?? </a:t>
            </a:r>
            <a:endParaRPr lang="en" sz="3500" dirty="0"/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205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 Neue</vt:lpstr>
      <vt:lpstr>Arial</vt:lpstr>
      <vt:lpstr>Courier</vt:lpstr>
      <vt:lpstr>Titillium Web</vt:lpstr>
      <vt:lpstr>R-Ladies Template</vt:lpstr>
      <vt:lpstr>glmulti: best subsets model selection Lauren Wisnieski</vt:lpstr>
      <vt:lpstr>Hello!</vt:lpstr>
      <vt:lpstr>What is best subsets selection?</vt:lpstr>
      <vt:lpstr>Why is this useful? </vt:lpstr>
      <vt:lpstr>How it works</vt:lpstr>
      <vt:lpstr>PowerPoint Presentation</vt:lpstr>
      <vt:lpstr>Questions??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Lauren Wisnieski</dc:creator>
  <cp:lastModifiedBy>Lauren Wisnieski</cp:lastModifiedBy>
  <cp:revision>29</cp:revision>
  <dcterms:modified xsi:type="dcterms:W3CDTF">2018-09-03T18:10:14Z</dcterms:modified>
</cp:coreProperties>
</file>