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Titillium Web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regular.fntdata"/><Relationship Id="rId25" Type="http://schemas.openxmlformats.org/officeDocument/2006/relationships/slide" Target="slides/slide21.xml"/><Relationship Id="rId28" Type="http://schemas.openxmlformats.org/officeDocument/2006/relationships/font" Target="fonts/TitilliumWeb-italic.fntdata"/><Relationship Id="rId27" Type="http://schemas.openxmlformats.org/officeDocument/2006/relationships/font" Target="fonts/TitilliumWe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95875923_0_8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95875923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95875923_0_8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95875923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95875923_0_40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95875923_0_4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c2fbd839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c2fbd83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95875923_0_17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95875923_0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95875923_0_30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f95875923_0_3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f95875923_0_35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f95875923_0_3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4eaab7a9b_144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4eaab7a9b_14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1" name="Google Shape;61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589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9600">
              <a:solidFill>
                <a:srgbClr val="5624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color">
  <p:cSld name="TITLE_ONL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Google Shape;50;p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half">
  <p:cSld name="TITLE_ONL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'Your city'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11762" r="0" t="0"/>
          <a:stretch/>
        </p:blipFill>
        <p:spPr>
          <a:xfrm>
            <a:off x="53587" y="0"/>
            <a:ext cx="4538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4"/>
          <p:cNvSpPr txBox="1"/>
          <p:nvPr>
            <p:ph idx="4294967295" type="body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exandru-rotariu-251789.jpg" id="148" name="Google Shape;148;p25"/>
          <p:cNvPicPr preferRelativeResize="0"/>
          <p:nvPr/>
        </p:nvPicPr>
        <p:blipFill rotWithShape="1">
          <a:blip r:embed="rId3">
            <a:alphaModFix amt="74000"/>
          </a:blip>
          <a:srcRect b="4873" l="0" r="0" t="4873"/>
          <a:stretch/>
        </p:blipFill>
        <p:spPr>
          <a:xfrm>
            <a:off x="53575" y="0"/>
            <a:ext cx="7598431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6270025" y="3995325"/>
            <a:ext cx="2035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#rdogladies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chal-grosicki-218461.jpg"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11015" r="644" t="0"/>
          <a:stretch/>
        </p:blipFill>
        <p:spPr>
          <a:xfrm>
            <a:off x="51950" y="0"/>
            <a:ext cx="761992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type="title"/>
          </p:nvPr>
        </p:nvSpPr>
        <p:spPr>
          <a:xfrm rot="5400000">
            <a:off x="6884725" y="2267100"/>
            <a:ext cx="26547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#rchickenladies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khail-vasilyev-34524.jpg"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8333" r="8333" t="0"/>
          <a:stretch/>
        </p:blipFill>
        <p:spPr>
          <a:xfrm flipH="1">
            <a:off x="51950" y="0"/>
            <a:ext cx="7619933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type="title"/>
          </p:nvPr>
        </p:nvSpPr>
        <p:spPr>
          <a:xfrm rot="514">
            <a:off x="5170803" y="383993"/>
            <a:ext cx="20076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#rcatladies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endParaRPr b="1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  <a:endParaRPr>
              <a:solidFill>
                <a:srgbClr val="88398A"/>
              </a:solidFill>
            </a:endParaRPr>
          </a:p>
        </p:txBody>
      </p:sp>
      <p:pic>
        <p:nvPicPr>
          <p:cNvPr descr="totalpersonas_meetup.png"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00" y="1119100"/>
            <a:ext cx="5414951" cy="3558803"/>
          </a:xfrm>
          <a:prstGeom prst="rect">
            <a:avLst/>
          </a:prstGeom>
          <a:noFill/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9"/>
          <p:cNvSpPr txBox="1"/>
          <p:nvPr>
            <p:ph idx="4294967295" type="body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Well, this one is a bit ugly but you get the idea.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4294967295" type="ctrTitle"/>
          </p:nvPr>
        </p:nvSpPr>
        <p:spPr>
          <a:xfrm>
            <a:off x="685800" y="1908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  <a:endParaRPr sz="7200">
              <a:solidFill>
                <a:srgbClr val="88398A"/>
              </a:solidFill>
            </a:endParaRPr>
          </a:p>
        </p:txBody>
      </p:sp>
      <p:sp>
        <p:nvSpPr>
          <p:cNvPr id="182" name="Google Shape;182;p30"/>
          <p:cNvSpPr txBox="1"/>
          <p:nvPr>
            <p:ph idx="4294967295" type="subTitle"/>
          </p:nvPr>
        </p:nvSpPr>
        <p:spPr>
          <a:xfrm>
            <a:off x="685800" y="10303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83" name="Google Shape;183;p30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  <a:endParaRPr sz="7200">
              <a:solidFill>
                <a:srgbClr val="88398A"/>
              </a:solidFill>
            </a:endParaRPr>
          </a:p>
        </p:txBody>
      </p:sp>
      <p:sp>
        <p:nvSpPr>
          <p:cNvPr id="184" name="Google Shape;184;p30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5" name="Google Shape;185;p30"/>
          <p:cNvSpPr txBox="1"/>
          <p:nvPr>
            <p:ph idx="4294967295" type="ctrTitle"/>
          </p:nvPr>
        </p:nvSpPr>
        <p:spPr>
          <a:xfrm>
            <a:off x="685800" y="17338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  <a:endParaRPr sz="4800">
              <a:solidFill>
                <a:srgbClr val="88398A"/>
              </a:solidFill>
            </a:endParaRPr>
          </a:p>
        </p:txBody>
      </p:sp>
      <p:sp>
        <p:nvSpPr>
          <p:cNvPr id="186" name="Google Shape;186;p30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>
            <a:off x="12175" y="2556750"/>
            <a:ext cx="9130500" cy="0"/>
          </a:xfrm>
          <a:prstGeom prst="straightConnector1">
            <a:avLst/>
          </a:prstGeom>
          <a:noFill/>
          <a:ln cap="flat" cmpd="sng" w="3810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1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8612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  <a:endParaRPr b="1" sz="180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38349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  <a:endParaRPr b="1" sz="180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6790350" y="2677825"/>
            <a:ext cx="1074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  <a:endParaRPr b="1" sz="180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8774454" y="1922425"/>
            <a:ext cx="217500" cy="103500"/>
          </a:xfrm>
          <a:custGeom>
            <a:rect b="b" l="l" r="r" t="t"/>
            <a:pathLst>
              <a:path extrusionOk="0" h="120000" w="12000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8820492" y="1669066"/>
            <a:ext cx="171600" cy="33000"/>
          </a:xfrm>
          <a:custGeom>
            <a:rect b="b" l="l" r="r" t="t"/>
            <a:pathLst>
              <a:path extrusionOk="0" h="120000" w="120000">
                <a:moveTo>
                  <a:pt x="105347" y="118947"/>
                </a:moveTo>
                <a:lnTo>
                  <a:pt x="105347" y="118947"/>
                </a:lnTo>
                <a:cubicBezTo>
                  <a:pt x="96505" y="118947"/>
                  <a:pt x="91200" y="96842"/>
                  <a:pt x="91200" y="58947"/>
                </a:cubicBezTo>
                <a:cubicBezTo>
                  <a:pt x="91200" y="29473"/>
                  <a:pt x="96505" y="0"/>
                  <a:pt x="105347" y="0"/>
                </a:cubicBezTo>
                <a:cubicBezTo>
                  <a:pt x="112673" y="0"/>
                  <a:pt x="119747" y="29473"/>
                  <a:pt x="119747" y="58947"/>
                </a:cubicBezTo>
                <a:cubicBezTo>
                  <a:pt x="119747" y="96842"/>
                  <a:pt x="112673" y="118947"/>
                  <a:pt x="105347" y="118947"/>
                </a:cubicBezTo>
                <a:close/>
                <a:moveTo>
                  <a:pt x="59115" y="118947"/>
                </a:moveTo>
                <a:lnTo>
                  <a:pt x="59115" y="118947"/>
                </a:lnTo>
                <a:cubicBezTo>
                  <a:pt x="51789" y="118947"/>
                  <a:pt x="44715" y="96842"/>
                  <a:pt x="44715" y="58947"/>
                </a:cubicBezTo>
                <a:cubicBezTo>
                  <a:pt x="44715" y="29473"/>
                  <a:pt x="51789" y="0"/>
                  <a:pt x="59115" y="0"/>
                </a:cubicBezTo>
                <a:cubicBezTo>
                  <a:pt x="67957" y="0"/>
                  <a:pt x="73263" y="29473"/>
                  <a:pt x="73263" y="58947"/>
                </a:cubicBezTo>
                <a:cubicBezTo>
                  <a:pt x="73263" y="96842"/>
                  <a:pt x="67957" y="118947"/>
                  <a:pt x="59115" y="118947"/>
                </a:cubicBezTo>
                <a:close/>
                <a:moveTo>
                  <a:pt x="14400" y="118947"/>
                </a:moveTo>
                <a:lnTo>
                  <a:pt x="14400" y="118947"/>
                </a:lnTo>
                <a:cubicBezTo>
                  <a:pt x="7326" y="118947"/>
                  <a:pt x="0" y="96842"/>
                  <a:pt x="0" y="58947"/>
                </a:cubicBezTo>
                <a:cubicBezTo>
                  <a:pt x="0" y="29473"/>
                  <a:pt x="7326" y="0"/>
                  <a:pt x="14400" y="0"/>
                </a:cubicBezTo>
                <a:cubicBezTo>
                  <a:pt x="21473" y="0"/>
                  <a:pt x="28547" y="29473"/>
                  <a:pt x="28547" y="58947"/>
                </a:cubicBezTo>
                <a:cubicBezTo>
                  <a:pt x="28547" y="96842"/>
                  <a:pt x="21473" y="118947"/>
                  <a:pt x="14400" y="11894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8536431" y="1628643"/>
            <a:ext cx="82500" cy="113700"/>
          </a:xfrm>
          <a:custGeom>
            <a:rect b="b" l="l" r="r" t="t"/>
            <a:pathLst>
              <a:path extrusionOk="0" h="120000" w="120000">
                <a:moveTo>
                  <a:pt x="3684" y="14848"/>
                </a:moveTo>
                <a:lnTo>
                  <a:pt x="3684" y="14848"/>
                </a:lnTo>
                <a:cubicBezTo>
                  <a:pt x="82105" y="59696"/>
                  <a:pt x="82105" y="59696"/>
                  <a:pt x="82105" y="59696"/>
                </a:cubicBezTo>
                <a:cubicBezTo>
                  <a:pt x="3684" y="106969"/>
                  <a:pt x="3684" y="106969"/>
                  <a:pt x="3684" y="106969"/>
                </a:cubicBezTo>
                <a:cubicBezTo>
                  <a:pt x="0" y="106969"/>
                  <a:pt x="0" y="109090"/>
                  <a:pt x="0" y="111212"/>
                </a:cubicBezTo>
                <a:cubicBezTo>
                  <a:pt x="0" y="117575"/>
                  <a:pt x="7894" y="119696"/>
                  <a:pt x="15263" y="119696"/>
                </a:cubicBezTo>
                <a:cubicBezTo>
                  <a:pt x="18947" y="119696"/>
                  <a:pt x="22631" y="119696"/>
                  <a:pt x="26315" y="117575"/>
                </a:cubicBezTo>
                <a:cubicBezTo>
                  <a:pt x="115789" y="66363"/>
                  <a:pt x="115789" y="66363"/>
                  <a:pt x="115789" y="66363"/>
                </a:cubicBezTo>
                <a:cubicBezTo>
                  <a:pt x="119473" y="64242"/>
                  <a:pt x="119473" y="62121"/>
                  <a:pt x="119473" y="59696"/>
                </a:cubicBezTo>
                <a:cubicBezTo>
                  <a:pt x="119473" y="57575"/>
                  <a:pt x="119473" y="55454"/>
                  <a:pt x="115789" y="53333"/>
                </a:cubicBezTo>
                <a:cubicBezTo>
                  <a:pt x="26315" y="2121"/>
                  <a:pt x="26315" y="2121"/>
                  <a:pt x="26315" y="2121"/>
                </a:cubicBezTo>
                <a:cubicBezTo>
                  <a:pt x="22631" y="2121"/>
                  <a:pt x="18947" y="0"/>
                  <a:pt x="15263" y="0"/>
                </a:cubicBezTo>
                <a:cubicBezTo>
                  <a:pt x="7894" y="0"/>
                  <a:pt x="0" y="4242"/>
                  <a:pt x="0" y="8484"/>
                </a:cubicBezTo>
                <a:cubicBezTo>
                  <a:pt x="0" y="12727"/>
                  <a:pt x="3684" y="14848"/>
                  <a:pt x="3684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8502081" y="1889209"/>
            <a:ext cx="81000" cy="146400"/>
          </a:xfrm>
          <a:custGeom>
            <a:rect b="b" l="l" r="r" t="t"/>
            <a:pathLst>
              <a:path extrusionOk="0" h="120000" w="120000">
                <a:moveTo>
                  <a:pt x="59735" y="93176"/>
                </a:moveTo>
                <a:lnTo>
                  <a:pt x="59735" y="93176"/>
                </a:lnTo>
                <a:cubicBezTo>
                  <a:pt x="0" y="119764"/>
                  <a:pt x="0" y="119764"/>
                  <a:pt x="0" y="119764"/>
                </a:cubicBezTo>
                <a:cubicBezTo>
                  <a:pt x="0" y="86588"/>
                  <a:pt x="0" y="86588"/>
                  <a:pt x="0" y="86588"/>
                </a:cubicBezTo>
                <a:cubicBezTo>
                  <a:pt x="0" y="64941"/>
                  <a:pt x="0" y="64941"/>
                  <a:pt x="0" y="64941"/>
                </a:cubicBezTo>
                <a:cubicBezTo>
                  <a:pt x="0" y="40000"/>
                  <a:pt x="0" y="40000"/>
                  <a:pt x="0" y="40000"/>
                </a:cubicBezTo>
                <a:cubicBezTo>
                  <a:pt x="0" y="30117"/>
                  <a:pt x="0" y="30117"/>
                  <a:pt x="0" y="30117"/>
                </a:cubicBezTo>
                <a:cubicBezTo>
                  <a:pt x="0" y="6823"/>
                  <a:pt x="0" y="6823"/>
                  <a:pt x="0" y="6823"/>
                </a:cubicBezTo>
                <a:cubicBezTo>
                  <a:pt x="0" y="3529"/>
                  <a:pt x="7400" y="0"/>
                  <a:pt x="14801" y="0"/>
                </a:cubicBezTo>
                <a:cubicBezTo>
                  <a:pt x="104669" y="0"/>
                  <a:pt x="104669" y="0"/>
                  <a:pt x="104669" y="0"/>
                </a:cubicBezTo>
                <a:cubicBezTo>
                  <a:pt x="115770" y="0"/>
                  <a:pt x="119471" y="3529"/>
                  <a:pt x="119471" y="6823"/>
                </a:cubicBezTo>
                <a:cubicBezTo>
                  <a:pt x="119471" y="30117"/>
                  <a:pt x="119471" y="30117"/>
                  <a:pt x="119471" y="30117"/>
                </a:cubicBezTo>
                <a:cubicBezTo>
                  <a:pt x="119471" y="40000"/>
                  <a:pt x="119471" y="40000"/>
                  <a:pt x="119471" y="40000"/>
                </a:cubicBezTo>
                <a:cubicBezTo>
                  <a:pt x="119471" y="64941"/>
                  <a:pt x="119471" y="64941"/>
                  <a:pt x="119471" y="64941"/>
                </a:cubicBezTo>
                <a:cubicBezTo>
                  <a:pt x="119471" y="86588"/>
                  <a:pt x="119471" y="86588"/>
                  <a:pt x="119471" y="86588"/>
                </a:cubicBezTo>
                <a:cubicBezTo>
                  <a:pt x="119471" y="119764"/>
                  <a:pt x="119471" y="119764"/>
                  <a:pt x="119471" y="119764"/>
                </a:cubicBezTo>
                <a:lnTo>
                  <a:pt x="59735" y="93176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8091594" y="1889207"/>
            <a:ext cx="219000" cy="174300"/>
          </a:xfrm>
          <a:custGeom>
            <a:rect b="b" l="l" r="r" t="t"/>
            <a:pathLst>
              <a:path extrusionOk="0" h="120000" w="120000">
                <a:moveTo>
                  <a:pt x="115665" y="96157"/>
                </a:moveTo>
                <a:lnTo>
                  <a:pt x="115665" y="96157"/>
                </a:lnTo>
                <a:cubicBezTo>
                  <a:pt x="62660" y="118423"/>
                  <a:pt x="62660" y="118423"/>
                  <a:pt x="62660" y="118423"/>
                </a:cubicBezTo>
                <a:cubicBezTo>
                  <a:pt x="61280" y="119802"/>
                  <a:pt x="61280" y="119802"/>
                  <a:pt x="59901" y="119802"/>
                </a:cubicBezTo>
                <a:cubicBezTo>
                  <a:pt x="58522" y="119802"/>
                  <a:pt x="58522" y="119802"/>
                  <a:pt x="57142" y="118423"/>
                </a:cubicBezTo>
                <a:cubicBezTo>
                  <a:pt x="4137" y="96157"/>
                  <a:pt x="4137" y="96157"/>
                  <a:pt x="4137" y="96157"/>
                </a:cubicBezTo>
                <a:cubicBezTo>
                  <a:pt x="1379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58" y="0"/>
                  <a:pt x="5517" y="0"/>
                </a:cubicBezTo>
                <a:cubicBezTo>
                  <a:pt x="6896" y="0"/>
                  <a:pt x="6896" y="0"/>
                  <a:pt x="8275" y="1576"/>
                </a:cubicBezTo>
                <a:cubicBezTo>
                  <a:pt x="59901" y="22463"/>
                  <a:pt x="59901" y="22463"/>
                  <a:pt x="59901" y="22463"/>
                </a:cubicBezTo>
                <a:cubicBezTo>
                  <a:pt x="111330" y="1576"/>
                  <a:pt x="111330" y="1576"/>
                  <a:pt x="111330" y="1576"/>
                </a:cubicBez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92019"/>
                  <a:pt x="119802" y="92019"/>
                  <a:pt x="119802" y="92019"/>
                </a:cubicBezTo>
                <a:cubicBezTo>
                  <a:pt x="119802" y="93399"/>
                  <a:pt x="118423" y="96157"/>
                  <a:pt x="115665" y="96157"/>
                </a:cubicBezTo>
                <a:close/>
                <a:moveTo>
                  <a:pt x="54384" y="32118"/>
                </a:moveTo>
                <a:lnTo>
                  <a:pt x="54384" y="32118"/>
                </a:lnTo>
                <a:cubicBezTo>
                  <a:pt x="11034" y="13990"/>
                  <a:pt x="11034" y="13990"/>
                  <a:pt x="11034" y="13990"/>
                </a:cubicBezTo>
                <a:cubicBezTo>
                  <a:pt x="11034" y="87881"/>
                  <a:pt x="11034" y="87881"/>
                  <a:pt x="11034" y="87881"/>
                </a:cubicBezTo>
                <a:cubicBezTo>
                  <a:pt x="54384" y="106009"/>
                  <a:pt x="54384" y="106009"/>
                  <a:pt x="54384" y="106009"/>
                </a:cubicBezTo>
                <a:lnTo>
                  <a:pt x="54384" y="32118"/>
                </a:lnTo>
                <a:close/>
                <a:moveTo>
                  <a:pt x="108571" y="13990"/>
                </a:moveTo>
                <a:lnTo>
                  <a:pt x="108571" y="13990"/>
                </a:lnTo>
                <a:cubicBezTo>
                  <a:pt x="65418" y="32118"/>
                  <a:pt x="65418" y="32118"/>
                  <a:pt x="65418" y="32118"/>
                </a:cubicBezTo>
                <a:cubicBezTo>
                  <a:pt x="65418" y="106009"/>
                  <a:pt x="65418" y="106009"/>
                  <a:pt x="65418" y="106009"/>
                </a:cubicBezTo>
                <a:cubicBezTo>
                  <a:pt x="108571" y="87881"/>
                  <a:pt x="108571" y="87881"/>
                  <a:pt x="108571" y="87881"/>
                </a:cubicBezTo>
                <a:lnTo>
                  <a:pt x="108571" y="13990"/>
                </a:lnTo>
                <a:close/>
                <a:moveTo>
                  <a:pt x="73891" y="40591"/>
                </a:moveTo>
                <a:lnTo>
                  <a:pt x="73891" y="40591"/>
                </a:lnTo>
                <a:cubicBezTo>
                  <a:pt x="94581" y="30738"/>
                  <a:pt x="94581" y="30738"/>
                  <a:pt x="94581" y="30738"/>
                </a:cubicBezTo>
                <a:cubicBezTo>
                  <a:pt x="96157" y="30738"/>
                  <a:pt x="96157" y="30738"/>
                  <a:pt x="97536" y="30738"/>
                </a:cubicBezTo>
                <a:cubicBezTo>
                  <a:pt x="100295" y="30738"/>
                  <a:pt x="103054" y="32118"/>
                  <a:pt x="103054" y="36256"/>
                </a:cubicBezTo>
                <a:cubicBezTo>
                  <a:pt x="103054" y="37635"/>
                  <a:pt x="101674" y="40591"/>
                  <a:pt x="98916" y="40591"/>
                </a:cubicBezTo>
                <a:cubicBezTo>
                  <a:pt x="79408" y="50246"/>
                  <a:pt x="79408" y="50246"/>
                  <a:pt x="79408" y="50246"/>
                </a:cubicBezTo>
                <a:cubicBezTo>
                  <a:pt x="78029" y="50246"/>
                  <a:pt x="78029" y="50246"/>
                  <a:pt x="76650" y="50246"/>
                </a:cubicBezTo>
                <a:cubicBezTo>
                  <a:pt x="73891" y="50246"/>
                  <a:pt x="70935" y="48866"/>
                  <a:pt x="70935" y="44729"/>
                </a:cubicBezTo>
                <a:cubicBezTo>
                  <a:pt x="70935" y="43349"/>
                  <a:pt x="72315" y="40591"/>
                  <a:pt x="73891" y="40591"/>
                </a:cubicBezTo>
                <a:close/>
                <a:moveTo>
                  <a:pt x="73891" y="59901"/>
                </a:moveTo>
                <a:lnTo>
                  <a:pt x="73891" y="59901"/>
                </a:lnTo>
                <a:cubicBezTo>
                  <a:pt x="94581" y="51625"/>
                  <a:pt x="94581" y="51625"/>
                  <a:pt x="94581" y="51625"/>
                </a:cubicBezTo>
                <a:cubicBezTo>
                  <a:pt x="96157" y="50246"/>
                  <a:pt x="96157" y="50246"/>
                  <a:pt x="97536" y="50246"/>
                </a:cubicBezTo>
                <a:cubicBezTo>
                  <a:pt x="100295" y="50246"/>
                  <a:pt x="103054" y="53004"/>
                  <a:pt x="103054" y="55763"/>
                </a:cubicBezTo>
                <a:cubicBezTo>
                  <a:pt x="103054" y="58522"/>
                  <a:pt x="101674" y="59901"/>
                  <a:pt x="98916" y="61280"/>
                </a:cubicBezTo>
                <a:cubicBezTo>
                  <a:pt x="79408" y="71133"/>
                  <a:pt x="79408" y="71133"/>
                  <a:pt x="79408" y="71133"/>
                </a:cubicBezTo>
                <a:cubicBezTo>
                  <a:pt x="78029" y="71133"/>
                  <a:pt x="78029" y="71133"/>
                  <a:pt x="76650" y="71133"/>
                </a:cubicBezTo>
                <a:cubicBezTo>
                  <a:pt x="73891" y="71133"/>
                  <a:pt x="70935" y="68374"/>
                  <a:pt x="70935" y="65615"/>
                </a:cubicBezTo>
                <a:cubicBezTo>
                  <a:pt x="70935" y="62857"/>
                  <a:pt x="72315" y="61280"/>
                  <a:pt x="73891" y="59901"/>
                </a:cubicBezTo>
                <a:close/>
                <a:moveTo>
                  <a:pt x="73891" y="80788"/>
                </a:moveTo>
                <a:lnTo>
                  <a:pt x="73891" y="80788"/>
                </a:lnTo>
                <a:cubicBezTo>
                  <a:pt x="94581" y="71133"/>
                  <a:pt x="94581" y="71133"/>
                  <a:pt x="94581" y="71133"/>
                </a:cubicBezTo>
                <a:cubicBezTo>
                  <a:pt x="96157" y="71133"/>
                  <a:pt x="96157" y="71133"/>
                  <a:pt x="97536" y="71133"/>
                </a:cubicBezTo>
                <a:cubicBezTo>
                  <a:pt x="100295" y="71133"/>
                  <a:pt x="103054" y="73891"/>
                  <a:pt x="103054" y="76650"/>
                </a:cubicBezTo>
                <a:cubicBezTo>
                  <a:pt x="103054" y="79408"/>
                  <a:pt x="101674" y="80788"/>
                  <a:pt x="98916" y="82167"/>
                </a:cubicBezTo>
                <a:cubicBezTo>
                  <a:pt x="79408" y="90640"/>
                  <a:pt x="79408" y="90640"/>
                  <a:pt x="79408" y="90640"/>
                </a:cubicBezTo>
                <a:cubicBezTo>
                  <a:pt x="78029" y="92019"/>
                  <a:pt x="78029" y="92019"/>
                  <a:pt x="76650" y="92019"/>
                </a:cubicBezTo>
                <a:cubicBezTo>
                  <a:pt x="73891" y="92019"/>
                  <a:pt x="70935" y="89261"/>
                  <a:pt x="70935" y="86502"/>
                </a:cubicBezTo>
                <a:cubicBezTo>
                  <a:pt x="70935" y="83743"/>
                  <a:pt x="72315" y="82167"/>
                  <a:pt x="73891" y="80788"/>
                </a:cubicBezTo>
                <a:close/>
                <a:moveTo>
                  <a:pt x="22266" y="30738"/>
                </a:moveTo>
                <a:lnTo>
                  <a:pt x="22266" y="30738"/>
                </a:lnTo>
                <a:cubicBezTo>
                  <a:pt x="23645" y="30738"/>
                  <a:pt x="23645" y="30738"/>
                  <a:pt x="25024" y="30738"/>
                </a:cubicBezTo>
                <a:cubicBezTo>
                  <a:pt x="45911" y="40591"/>
                  <a:pt x="45911" y="40591"/>
                  <a:pt x="45911" y="40591"/>
                </a:cubicBezTo>
                <a:cubicBezTo>
                  <a:pt x="47290" y="40591"/>
                  <a:pt x="48669" y="43349"/>
                  <a:pt x="48669" y="44729"/>
                </a:cubicBezTo>
                <a:cubicBezTo>
                  <a:pt x="48669" y="48866"/>
                  <a:pt x="45911" y="50246"/>
                  <a:pt x="43152" y="50246"/>
                </a:cubicBezTo>
                <a:cubicBezTo>
                  <a:pt x="41773" y="50246"/>
                  <a:pt x="41773" y="50246"/>
                  <a:pt x="40394" y="50246"/>
                </a:cubicBezTo>
                <a:cubicBezTo>
                  <a:pt x="20886" y="40591"/>
                  <a:pt x="20886" y="40591"/>
                  <a:pt x="20886" y="40591"/>
                </a:cubicBezTo>
                <a:cubicBezTo>
                  <a:pt x="18128" y="40591"/>
                  <a:pt x="16748" y="37635"/>
                  <a:pt x="16748" y="36256"/>
                </a:cubicBezTo>
                <a:cubicBezTo>
                  <a:pt x="16748" y="32118"/>
                  <a:pt x="19507" y="30738"/>
                  <a:pt x="22266" y="30738"/>
                </a:cubicBezTo>
                <a:close/>
                <a:moveTo>
                  <a:pt x="22266" y="50246"/>
                </a:moveTo>
                <a:lnTo>
                  <a:pt x="22266" y="50246"/>
                </a:lnTo>
                <a:cubicBezTo>
                  <a:pt x="23645" y="50246"/>
                  <a:pt x="23645" y="50246"/>
                  <a:pt x="25024" y="51625"/>
                </a:cubicBezTo>
                <a:cubicBezTo>
                  <a:pt x="45911" y="59901"/>
                  <a:pt x="45911" y="59901"/>
                  <a:pt x="45911" y="59901"/>
                </a:cubicBezTo>
                <a:cubicBezTo>
                  <a:pt x="47290" y="61280"/>
                  <a:pt x="48669" y="62857"/>
                  <a:pt x="48669" y="65615"/>
                </a:cubicBezTo>
                <a:cubicBezTo>
                  <a:pt x="48669" y="68374"/>
                  <a:pt x="45911" y="71133"/>
                  <a:pt x="43152" y="71133"/>
                </a:cubicBezTo>
                <a:cubicBezTo>
                  <a:pt x="41773" y="71133"/>
                  <a:pt x="41773" y="71133"/>
                  <a:pt x="40394" y="71133"/>
                </a:cubicBezTo>
                <a:cubicBezTo>
                  <a:pt x="20886" y="61280"/>
                  <a:pt x="20886" y="61280"/>
                  <a:pt x="20886" y="61280"/>
                </a:cubicBezTo>
                <a:cubicBezTo>
                  <a:pt x="18128" y="59901"/>
                  <a:pt x="16748" y="58522"/>
                  <a:pt x="16748" y="55763"/>
                </a:cubicBezTo>
                <a:cubicBezTo>
                  <a:pt x="16748" y="53004"/>
                  <a:pt x="19507" y="50246"/>
                  <a:pt x="22266" y="50246"/>
                </a:cubicBezTo>
                <a:close/>
                <a:moveTo>
                  <a:pt x="22266" y="71133"/>
                </a:moveTo>
                <a:lnTo>
                  <a:pt x="22266" y="71133"/>
                </a:lnTo>
                <a:cubicBezTo>
                  <a:pt x="23645" y="71133"/>
                  <a:pt x="23645" y="71133"/>
                  <a:pt x="25024" y="71133"/>
                </a:cubicBezTo>
                <a:cubicBezTo>
                  <a:pt x="45911" y="80788"/>
                  <a:pt x="45911" y="80788"/>
                  <a:pt x="45911" y="80788"/>
                </a:cubicBezTo>
                <a:cubicBezTo>
                  <a:pt x="47290" y="82167"/>
                  <a:pt x="48669" y="83743"/>
                  <a:pt x="48669" y="86502"/>
                </a:cubicBezTo>
                <a:cubicBezTo>
                  <a:pt x="48669" y="89261"/>
                  <a:pt x="45911" y="92019"/>
                  <a:pt x="43152" y="92019"/>
                </a:cubicBezTo>
                <a:cubicBezTo>
                  <a:pt x="41773" y="92019"/>
                  <a:pt x="41773" y="92019"/>
                  <a:pt x="40394" y="90640"/>
                </a:cubicBezTo>
                <a:cubicBezTo>
                  <a:pt x="20886" y="82167"/>
                  <a:pt x="20886" y="82167"/>
                  <a:pt x="20886" y="82167"/>
                </a:cubicBezTo>
                <a:cubicBezTo>
                  <a:pt x="18128" y="80788"/>
                  <a:pt x="16748" y="79408"/>
                  <a:pt x="16748" y="76650"/>
                </a:cubicBezTo>
                <a:cubicBezTo>
                  <a:pt x="16748" y="73891"/>
                  <a:pt x="19507" y="71133"/>
                  <a:pt x="22266" y="71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7682699" y="1889207"/>
            <a:ext cx="217500" cy="174300"/>
          </a:xfrm>
          <a:custGeom>
            <a:rect b="b" l="l" r="r" t="t"/>
            <a:pathLst>
              <a:path extrusionOk="0" h="120000" w="120000">
                <a:moveTo>
                  <a:pt x="116810" y="96157"/>
                </a:moveTo>
                <a:lnTo>
                  <a:pt x="116810" y="96157"/>
                </a:lnTo>
                <a:cubicBezTo>
                  <a:pt x="61993" y="118423"/>
                  <a:pt x="61993" y="118423"/>
                  <a:pt x="61993" y="118423"/>
                </a:cubicBezTo>
                <a:cubicBezTo>
                  <a:pt x="61993" y="119802"/>
                  <a:pt x="60598" y="119802"/>
                  <a:pt x="60598" y="119802"/>
                </a:cubicBezTo>
                <a:cubicBezTo>
                  <a:pt x="59202" y="119802"/>
                  <a:pt x="59202" y="119802"/>
                  <a:pt x="57807" y="118423"/>
                </a:cubicBezTo>
                <a:cubicBezTo>
                  <a:pt x="2790" y="96157"/>
                  <a:pt x="2790" y="96157"/>
                  <a:pt x="2790" y="96157"/>
                </a:cubicBezTo>
                <a:cubicBezTo>
                  <a:pt x="1395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0" y="0"/>
                  <a:pt x="5581" y="0"/>
                </a:cubicBezTo>
                <a:cubicBezTo>
                  <a:pt x="6976" y="0"/>
                  <a:pt x="6976" y="0"/>
                  <a:pt x="8372" y="1576"/>
                </a:cubicBezTo>
                <a:cubicBezTo>
                  <a:pt x="60598" y="22463"/>
                  <a:pt x="60598" y="22463"/>
                  <a:pt x="60598" y="22463"/>
                </a:cubicBezTo>
                <a:cubicBezTo>
                  <a:pt x="112624" y="1576"/>
                  <a:pt x="112624" y="1576"/>
                  <a:pt x="112624" y="1576"/>
                </a:cubicBezTo>
                <a:cubicBezTo>
                  <a:pt x="112624" y="0"/>
                  <a:pt x="114019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92019"/>
                  <a:pt x="119800" y="92019"/>
                  <a:pt x="119800" y="92019"/>
                </a:cubicBezTo>
                <a:cubicBezTo>
                  <a:pt x="119800" y="93399"/>
                  <a:pt x="118405" y="96157"/>
                  <a:pt x="116810" y="96157"/>
                </a:cubicBezTo>
                <a:close/>
                <a:moveTo>
                  <a:pt x="55016" y="106009"/>
                </a:moveTo>
                <a:lnTo>
                  <a:pt x="55016" y="106009"/>
                </a:lnTo>
                <a:cubicBezTo>
                  <a:pt x="55016" y="32118"/>
                  <a:pt x="55016" y="32118"/>
                  <a:pt x="55016" y="32118"/>
                </a:cubicBezTo>
                <a:cubicBezTo>
                  <a:pt x="11162" y="13990"/>
                  <a:pt x="11162" y="13990"/>
                  <a:pt x="11162" y="13990"/>
                </a:cubicBezTo>
                <a:cubicBezTo>
                  <a:pt x="11162" y="87881"/>
                  <a:pt x="11162" y="87881"/>
                  <a:pt x="11162" y="87881"/>
                </a:cubicBezTo>
                <a:lnTo>
                  <a:pt x="55016" y="106009"/>
                </a:lnTo>
                <a:close/>
                <a:moveTo>
                  <a:pt x="108438" y="13990"/>
                </a:moveTo>
                <a:lnTo>
                  <a:pt x="108438" y="13990"/>
                </a:lnTo>
                <a:cubicBezTo>
                  <a:pt x="66179" y="32118"/>
                  <a:pt x="66179" y="32118"/>
                  <a:pt x="66179" y="32118"/>
                </a:cubicBezTo>
                <a:cubicBezTo>
                  <a:pt x="66179" y="106009"/>
                  <a:pt x="66179" y="106009"/>
                  <a:pt x="66179" y="106009"/>
                </a:cubicBezTo>
                <a:cubicBezTo>
                  <a:pt x="108438" y="87881"/>
                  <a:pt x="108438" y="87881"/>
                  <a:pt x="108438" y="87881"/>
                </a:cubicBezTo>
                <a:lnTo>
                  <a:pt x="108438" y="139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7319836" y="1898052"/>
            <a:ext cx="171600" cy="157800"/>
          </a:xfrm>
          <a:custGeom>
            <a:rect b="b" l="l" r="r" t="t"/>
            <a:pathLst>
              <a:path extrusionOk="0" h="120000" w="120000">
                <a:moveTo>
                  <a:pt x="112673" y="119782"/>
                </a:moveTo>
                <a:lnTo>
                  <a:pt x="112673" y="119782"/>
                </a:lnTo>
                <a:cubicBezTo>
                  <a:pt x="105347" y="119782"/>
                  <a:pt x="105347" y="119782"/>
                  <a:pt x="105347" y="119782"/>
                </a:cubicBezTo>
                <a:cubicBezTo>
                  <a:pt x="105347" y="0"/>
                  <a:pt x="105347" y="0"/>
                  <a:pt x="105347" y="0"/>
                </a:cubicBezTo>
                <a:cubicBezTo>
                  <a:pt x="112673" y="0"/>
                  <a:pt x="112673" y="0"/>
                  <a:pt x="112673" y="0"/>
                </a:cubicBezTo>
                <a:cubicBezTo>
                  <a:pt x="116210" y="0"/>
                  <a:pt x="119747" y="3043"/>
                  <a:pt x="119747" y="6086"/>
                </a:cubicBezTo>
                <a:cubicBezTo>
                  <a:pt x="119747" y="113695"/>
                  <a:pt x="119747" y="113695"/>
                  <a:pt x="119747" y="113695"/>
                </a:cubicBezTo>
                <a:cubicBezTo>
                  <a:pt x="119747" y="116739"/>
                  <a:pt x="116210" y="119782"/>
                  <a:pt x="112673" y="119782"/>
                </a:cubicBezTo>
                <a:close/>
                <a:moveTo>
                  <a:pt x="14400" y="113695"/>
                </a:moveTo>
                <a:lnTo>
                  <a:pt x="14400" y="113695"/>
                </a:lnTo>
                <a:cubicBezTo>
                  <a:pt x="14400" y="107608"/>
                  <a:pt x="14400" y="107608"/>
                  <a:pt x="14400" y="107608"/>
                </a:cubicBezTo>
                <a:cubicBezTo>
                  <a:pt x="26778" y="107608"/>
                  <a:pt x="26778" y="107608"/>
                  <a:pt x="26778" y="107608"/>
                </a:cubicBezTo>
                <a:cubicBezTo>
                  <a:pt x="34105" y="107608"/>
                  <a:pt x="41178" y="101304"/>
                  <a:pt x="41178" y="95217"/>
                </a:cubicBezTo>
                <a:cubicBezTo>
                  <a:pt x="41178" y="87608"/>
                  <a:pt x="34105" y="82826"/>
                  <a:pt x="26778" y="82826"/>
                </a:cubicBezTo>
                <a:cubicBezTo>
                  <a:pt x="14400" y="82826"/>
                  <a:pt x="14400" y="82826"/>
                  <a:pt x="14400" y="82826"/>
                </a:cubicBezTo>
                <a:cubicBezTo>
                  <a:pt x="14400" y="72173"/>
                  <a:pt x="14400" y="72173"/>
                  <a:pt x="14400" y="72173"/>
                </a:cubicBezTo>
                <a:cubicBezTo>
                  <a:pt x="26778" y="72173"/>
                  <a:pt x="26778" y="72173"/>
                  <a:pt x="26778" y="72173"/>
                </a:cubicBezTo>
                <a:cubicBezTo>
                  <a:pt x="34105" y="72173"/>
                  <a:pt x="41178" y="66086"/>
                  <a:pt x="41178" y="59782"/>
                </a:cubicBezTo>
                <a:cubicBezTo>
                  <a:pt x="41178" y="53695"/>
                  <a:pt x="34105" y="47608"/>
                  <a:pt x="26778" y="47608"/>
                </a:cubicBezTo>
                <a:cubicBezTo>
                  <a:pt x="14400" y="47608"/>
                  <a:pt x="14400" y="47608"/>
                  <a:pt x="14400" y="47608"/>
                </a:cubicBezTo>
                <a:cubicBezTo>
                  <a:pt x="14400" y="36739"/>
                  <a:pt x="14400" y="36739"/>
                  <a:pt x="14400" y="36739"/>
                </a:cubicBezTo>
                <a:cubicBezTo>
                  <a:pt x="26778" y="36739"/>
                  <a:pt x="26778" y="36739"/>
                  <a:pt x="26778" y="36739"/>
                </a:cubicBezTo>
                <a:cubicBezTo>
                  <a:pt x="34105" y="36739"/>
                  <a:pt x="41178" y="32173"/>
                  <a:pt x="41178" y="24565"/>
                </a:cubicBezTo>
                <a:cubicBezTo>
                  <a:pt x="41178" y="18478"/>
                  <a:pt x="34105" y="12173"/>
                  <a:pt x="26778" y="12173"/>
                </a:cubicBezTo>
                <a:cubicBezTo>
                  <a:pt x="14400" y="12173"/>
                  <a:pt x="14400" y="12173"/>
                  <a:pt x="14400" y="12173"/>
                </a:cubicBezTo>
                <a:cubicBezTo>
                  <a:pt x="14400" y="6086"/>
                  <a:pt x="14400" y="6086"/>
                  <a:pt x="14400" y="6086"/>
                </a:cubicBezTo>
                <a:cubicBezTo>
                  <a:pt x="14400" y="3043"/>
                  <a:pt x="17936" y="0"/>
                  <a:pt x="21473" y="0"/>
                </a:cubicBezTo>
                <a:cubicBezTo>
                  <a:pt x="98273" y="0"/>
                  <a:pt x="98273" y="0"/>
                  <a:pt x="98273" y="0"/>
                </a:cubicBezTo>
                <a:cubicBezTo>
                  <a:pt x="98273" y="119782"/>
                  <a:pt x="98273" y="119782"/>
                  <a:pt x="98273" y="119782"/>
                </a:cubicBezTo>
                <a:cubicBezTo>
                  <a:pt x="21473" y="119782"/>
                  <a:pt x="21473" y="119782"/>
                  <a:pt x="21473" y="119782"/>
                </a:cubicBezTo>
                <a:cubicBezTo>
                  <a:pt x="17936" y="119782"/>
                  <a:pt x="14400" y="116739"/>
                  <a:pt x="14400" y="113695"/>
                </a:cubicBezTo>
                <a:close/>
                <a:moveTo>
                  <a:pt x="34105" y="24565"/>
                </a:moveTo>
                <a:lnTo>
                  <a:pt x="34105" y="24565"/>
                </a:lnTo>
                <a:cubicBezTo>
                  <a:pt x="34105" y="29130"/>
                  <a:pt x="30315" y="30652"/>
                  <a:pt x="26778" y="30652"/>
                </a:cubicBezTo>
                <a:cubicBezTo>
                  <a:pt x="7326" y="30652"/>
                  <a:pt x="7326" y="30652"/>
                  <a:pt x="7326" y="30652"/>
                </a:cubicBezTo>
                <a:cubicBezTo>
                  <a:pt x="3789" y="30652"/>
                  <a:pt x="0" y="29130"/>
                  <a:pt x="0" y="24565"/>
                </a:cubicBezTo>
                <a:cubicBezTo>
                  <a:pt x="0" y="21521"/>
                  <a:pt x="3789" y="18478"/>
                  <a:pt x="7326" y="18478"/>
                </a:cubicBezTo>
                <a:cubicBezTo>
                  <a:pt x="26778" y="18478"/>
                  <a:pt x="26778" y="18478"/>
                  <a:pt x="26778" y="18478"/>
                </a:cubicBezTo>
                <a:cubicBezTo>
                  <a:pt x="30315" y="18478"/>
                  <a:pt x="34105" y="21521"/>
                  <a:pt x="34105" y="24565"/>
                </a:cubicBezTo>
                <a:close/>
                <a:moveTo>
                  <a:pt x="7326" y="53695"/>
                </a:moveTo>
                <a:lnTo>
                  <a:pt x="7326" y="53695"/>
                </a:lnTo>
                <a:cubicBezTo>
                  <a:pt x="26778" y="53695"/>
                  <a:pt x="26778" y="53695"/>
                  <a:pt x="26778" y="53695"/>
                </a:cubicBezTo>
                <a:cubicBezTo>
                  <a:pt x="30315" y="53695"/>
                  <a:pt x="34105" y="56739"/>
                  <a:pt x="34105" y="59782"/>
                </a:cubicBezTo>
                <a:cubicBezTo>
                  <a:pt x="34105" y="63043"/>
                  <a:pt x="30315" y="66086"/>
                  <a:pt x="26778" y="66086"/>
                </a:cubicBezTo>
                <a:cubicBezTo>
                  <a:pt x="7326" y="66086"/>
                  <a:pt x="7326" y="66086"/>
                  <a:pt x="7326" y="66086"/>
                </a:cubicBezTo>
                <a:cubicBezTo>
                  <a:pt x="3789" y="66086"/>
                  <a:pt x="0" y="63043"/>
                  <a:pt x="0" y="59782"/>
                </a:cubicBezTo>
                <a:cubicBezTo>
                  <a:pt x="0" y="56739"/>
                  <a:pt x="3789" y="53695"/>
                  <a:pt x="7326" y="53695"/>
                </a:cubicBezTo>
                <a:close/>
                <a:moveTo>
                  <a:pt x="7326" y="89130"/>
                </a:moveTo>
                <a:lnTo>
                  <a:pt x="7326" y="89130"/>
                </a:lnTo>
                <a:cubicBezTo>
                  <a:pt x="26778" y="89130"/>
                  <a:pt x="26778" y="89130"/>
                  <a:pt x="26778" y="89130"/>
                </a:cubicBezTo>
                <a:cubicBezTo>
                  <a:pt x="30315" y="89130"/>
                  <a:pt x="34105" y="90652"/>
                  <a:pt x="34105" y="95217"/>
                </a:cubicBezTo>
                <a:cubicBezTo>
                  <a:pt x="34105" y="98260"/>
                  <a:pt x="30315" y="101304"/>
                  <a:pt x="26778" y="101304"/>
                </a:cubicBezTo>
                <a:cubicBezTo>
                  <a:pt x="7326" y="101304"/>
                  <a:pt x="7326" y="101304"/>
                  <a:pt x="7326" y="101304"/>
                </a:cubicBezTo>
                <a:cubicBezTo>
                  <a:pt x="3789" y="101304"/>
                  <a:pt x="0" y="98260"/>
                  <a:pt x="0" y="95217"/>
                </a:cubicBezTo>
                <a:cubicBezTo>
                  <a:pt x="0" y="90652"/>
                  <a:pt x="3789" y="89130"/>
                  <a:pt x="7326" y="891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2202304" y="1577697"/>
            <a:ext cx="182400" cy="168000"/>
          </a:xfrm>
          <a:custGeom>
            <a:rect b="b" l="l" r="r" t="t"/>
            <a:pathLst>
              <a:path extrusionOk="0" h="120000" w="120000">
                <a:moveTo>
                  <a:pt x="113163" y="92402"/>
                </a:moveTo>
                <a:lnTo>
                  <a:pt x="113163" y="92402"/>
                </a:lnTo>
                <a:cubicBezTo>
                  <a:pt x="111512" y="92402"/>
                  <a:pt x="109862" y="92402"/>
                  <a:pt x="108212" y="90971"/>
                </a:cubicBezTo>
                <a:cubicBezTo>
                  <a:pt x="103261" y="86678"/>
                  <a:pt x="103261" y="86678"/>
                  <a:pt x="103261" y="86678"/>
                </a:cubicBezTo>
                <a:cubicBezTo>
                  <a:pt x="103261" y="114071"/>
                  <a:pt x="103261" y="114071"/>
                  <a:pt x="103261" y="114071"/>
                </a:cubicBezTo>
                <a:cubicBezTo>
                  <a:pt x="103261" y="116933"/>
                  <a:pt x="101611" y="119795"/>
                  <a:pt x="96424" y="119795"/>
                </a:cubicBezTo>
                <a:cubicBezTo>
                  <a:pt x="93123" y="119795"/>
                  <a:pt x="89823" y="116933"/>
                  <a:pt x="89823" y="114071"/>
                </a:cubicBezTo>
                <a:cubicBezTo>
                  <a:pt x="89823" y="86678"/>
                  <a:pt x="89823" y="86678"/>
                  <a:pt x="89823" y="86678"/>
                </a:cubicBezTo>
                <a:cubicBezTo>
                  <a:pt x="86522" y="90971"/>
                  <a:pt x="86522" y="90971"/>
                  <a:pt x="86522" y="90971"/>
                </a:cubicBezTo>
                <a:cubicBezTo>
                  <a:pt x="84872" y="92402"/>
                  <a:pt x="83222" y="92402"/>
                  <a:pt x="81571" y="92402"/>
                </a:cubicBezTo>
                <a:cubicBezTo>
                  <a:pt x="78271" y="92402"/>
                  <a:pt x="74970" y="89540"/>
                  <a:pt x="74970" y="86678"/>
                </a:cubicBezTo>
                <a:cubicBezTo>
                  <a:pt x="74970" y="85247"/>
                  <a:pt x="74970" y="83816"/>
                  <a:pt x="76620" y="82385"/>
                </a:cubicBezTo>
                <a:cubicBezTo>
                  <a:pt x="93123" y="69301"/>
                  <a:pt x="93123" y="69301"/>
                  <a:pt x="93123" y="69301"/>
                </a:cubicBezTo>
                <a:cubicBezTo>
                  <a:pt x="93123" y="67870"/>
                  <a:pt x="94774" y="67870"/>
                  <a:pt x="96424" y="67870"/>
                </a:cubicBezTo>
                <a:cubicBezTo>
                  <a:pt x="98310" y="67870"/>
                  <a:pt x="99960" y="67870"/>
                  <a:pt x="101611" y="69301"/>
                </a:cubicBezTo>
                <a:cubicBezTo>
                  <a:pt x="116463" y="82385"/>
                  <a:pt x="116463" y="82385"/>
                  <a:pt x="116463" y="82385"/>
                </a:cubicBezTo>
                <a:cubicBezTo>
                  <a:pt x="118113" y="83816"/>
                  <a:pt x="119764" y="85247"/>
                  <a:pt x="119764" y="86678"/>
                </a:cubicBezTo>
                <a:cubicBezTo>
                  <a:pt x="119764" y="89540"/>
                  <a:pt x="116463" y="92402"/>
                  <a:pt x="113163" y="92402"/>
                </a:cubicBezTo>
                <a:close/>
                <a:moveTo>
                  <a:pt x="71669" y="77887"/>
                </a:moveTo>
                <a:lnTo>
                  <a:pt x="71669" y="77887"/>
                </a:lnTo>
                <a:cubicBezTo>
                  <a:pt x="69783" y="80749"/>
                  <a:pt x="68133" y="83816"/>
                  <a:pt x="68133" y="86678"/>
                </a:cubicBezTo>
                <a:cubicBezTo>
                  <a:pt x="68133" y="92402"/>
                  <a:pt x="74970" y="98126"/>
                  <a:pt x="81571" y="98126"/>
                </a:cubicBezTo>
                <a:lnTo>
                  <a:pt x="83222" y="98126"/>
                </a:lnTo>
                <a:cubicBezTo>
                  <a:pt x="83222" y="111209"/>
                  <a:pt x="83222" y="111209"/>
                  <a:pt x="83222" y="111209"/>
                </a:cubicBezTo>
                <a:cubicBezTo>
                  <a:pt x="6601" y="111209"/>
                  <a:pt x="6601" y="111209"/>
                  <a:pt x="6601" y="111209"/>
                </a:cubicBezTo>
                <a:cubicBezTo>
                  <a:pt x="1650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1650" y="0"/>
                  <a:pt x="6601" y="0"/>
                </a:cubicBezTo>
                <a:cubicBezTo>
                  <a:pt x="21453" y="0"/>
                  <a:pt x="21453" y="0"/>
                  <a:pt x="21453" y="0"/>
                </a:cubicBezTo>
                <a:cubicBezTo>
                  <a:pt x="41493" y="0"/>
                  <a:pt x="41493" y="0"/>
                  <a:pt x="41493" y="0"/>
                </a:cubicBezTo>
                <a:cubicBezTo>
                  <a:pt x="41493" y="21669"/>
                  <a:pt x="41493" y="21669"/>
                  <a:pt x="41493" y="21669"/>
                </a:cubicBezTo>
                <a:cubicBezTo>
                  <a:pt x="41493" y="33117"/>
                  <a:pt x="41493" y="33117"/>
                  <a:pt x="41493" y="33117"/>
                </a:cubicBezTo>
                <a:cubicBezTo>
                  <a:pt x="41493" y="39045"/>
                  <a:pt x="48330" y="44770"/>
                  <a:pt x="54931" y="44770"/>
                </a:cubicBezTo>
                <a:cubicBezTo>
                  <a:pt x="68133" y="44770"/>
                  <a:pt x="68133" y="44770"/>
                  <a:pt x="68133" y="44770"/>
                </a:cubicBezTo>
                <a:cubicBezTo>
                  <a:pt x="96424" y="44770"/>
                  <a:pt x="96424" y="44770"/>
                  <a:pt x="96424" y="44770"/>
                </a:cubicBezTo>
                <a:cubicBezTo>
                  <a:pt x="96424" y="62146"/>
                  <a:pt x="96424" y="62146"/>
                  <a:pt x="96424" y="62146"/>
                </a:cubicBezTo>
                <a:cubicBezTo>
                  <a:pt x="93123" y="62146"/>
                  <a:pt x="89823" y="63577"/>
                  <a:pt x="88172" y="65008"/>
                </a:cubicBezTo>
                <a:lnTo>
                  <a:pt x="71669" y="77887"/>
                </a:lnTo>
                <a:close/>
                <a:moveTo>
                  <a:pt x="54931" y="39045"/>
                </a:moveTo>
                <a:lnTo>
                  <a:pt x="54931" y="39045"/>
                </a:lnTo>
                <a:cubicBezTo>
                  <a:pt x="51630" y="39045"/>
                  <a:pt x="48330" y="35979"/>
                  <a:pt x="48330" y="33117"/>
                </a:cubicBezTo>
                <a:cubicBezTo>
                  <a:pt x="48330" y="21669"/>
                  <a:pt x="48330" y="21669"/>
                  <a:pt x="48330" y="21669"/>
                </a:cubicBezTo>
                <a:cubicBezTo>
                  <a:pt x="48330" y="0"/>
                  <a:pt x="48330" y="0"/>
                  <a:pt x="48330" y="0"/>
                </a:cubicBezTo>
                <a:cubicBezTo>
                  <a:pt x="96424" y="39045"/>
                  <a:pt x="96424" y="39045"/>
                  <a:pt x="96424" y="39045"/>
                </a:cubicBezTo>
                <a:cubicBezTo>
                  <a:pt x="68133" y="39045"/>
                  <a:pt x="68133" y="39045"/>
                  <a:pt x="68133" y="39045"/>
                </a:cubicBezTo>
                <a:lnTo>
                  <a:pt x="54931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8117430" y="1584645"/>
            <a:ext cx="217500" cy="154200"/>
          </a:xfrm>
          <a:custGeom>
            <a:rect b="b" l="l" r="r" t="t"/>
            <a:pathLst>
              <a:path extrusionOk="0" h="120000" w="120000">
                <a:moveTo>
                  <a:pt x="114219" y="75613"/>
                </a:moveTo>
                <a:lnTo>
                  <a:pt x="114219" y="75613"/>
                </a:lnTo>
                <a:cubicBezTo>
                  <a:pt x="111229" y="75613"/>
                  <a:pt x="108438" y="77174"/>
                  <a:pt x="105647" y="80297"/>
                </a:cubicBezTo>
                <a:cubicBezTo>
                  <a:pt x="102857" y="83643"/>
                  <a:pt x="102857" y="83643"/>
                  <a:pt x="102857" y="83643"/>
                </a:cubicBezTo>
                <a:cubicBezTo>
                  <a:pt x="100066" y="80297"/>
                  <a:pt x="100066" y="80297"/>
                  <a:pt x="100066" y="80297"/>
                </a:cubicBezTo>
                <a:cubicBezTo>
                  <a:pt x="97275" y="77174"/>
                  <a:pt x="94485" y="75613"/>
                  <a:pt x="91495" y="75613"/>
                </a:cubicBezTo>
                <a:cubicBezTo>
                  <a:pt x="85913" y="75613"/>
                  <a:pt x="80332" y="81858"/>
                  <a:pt x="80332" y="88327"/>
                </a:cubicBezTo>
                <a:cubicBezTo>
                  <a:pt x="80332" y="93011"/>
                  <a:pt x="81727" y="96133"/>
                  <a:pt x="83122" y="97695"/>
                </a:cubicBezTo>
                <a:cubicBezTo>
                  <a:pt x="87308" y="100817"/>
                  <a:pt x="87308" y="100817"/>
                  <a:pt x="87308" y="100817"/>
                </a:cubicBezTo>
                <a:cubicBezTo>
                  <a:pt x="83122" y="105724"/>
                  <a:pt x="83122" y="105724"/>
                  <a:pt x="83122" y="105724"/>
                </a:cubicBezTo>
                <a:cubicBezTo>
                  <a:pt x="81727" y="105724"/>
                  <a:pt x="81727" y="105724"/>
                  <a:pt x="81727" y="105724"/>
                </a:cubicBezTo>
                <a:cubicBezTo>
                  <a:pt x="5581" y="105724"/>
                  <a:pt x="5581" y="105724"/>
                  <a:pt x="5581" y="105724"/>
                </a:cubicBezTo>
                <a:cubicBezTo>
                  <a:pt x="1395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77174"/>
                  <a:pt x="119800" y="77174"/>
                  <a:pt x="119800" y="77174"/>
                </a:cubicBezTo>
                <a:cubicBezTo>
                  <a:pt x="118405" y="77174"/>
                  <a:pt x="115614" y="75613"/>
                  <a:pt x="114219" y="75613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5" y="0"/>
                  <a:pt x="5581" y="0"/>
                </a:cubicBezTo>
                <a:cubicBezTo>
                  <a:pt x="12757" y="0"/>
                  <a:pt x="12757" y="0"/>
                  <a:pt x="12757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887" y="0"/>
                  <a:pt x="33887" y="0"/>
                  <a:pt x="33887" y="0"/>
                </a:cubicBezTo>
                <a:cubicBezTo>
                  <a:pt x="45049" y="12490"/>
                  <a:pt x="45049" y="12490"/>
                  <a:pt x="45049" y="12490"/>
                </a:cubicBezTo>
                <a:cubicBezTo>
                  <a:pt x="114219" y="12490"/>
                  <a:pt x="114219" y="12490"/>
                  <a:pt x="114219" y="12490"/>
                </a:cubicBezTo>
                <a:cubicBezTo>
                  <a:pt x="117009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87308" y="110408"/>
                </a:moveTo>
                <a:lnTo>
                  <a:pt x="87308" y="110408"/>
                </a:lnTo>
                <a:cubicBezTo>
                  <a:pt x="94485" y="100817"/>
                  <a:pt x="94485" y="100817"/>
                  <a:pt x="94485" y="100817"/>
                </a:cubicBezTo>
                <a:cubicBezTo>
                  <a:pt x="87308" y="93011"/>
                  <a:pt x="87308" y="93011"/>
                  <a:pt x="87308" y="93011"/>
                </a:cubicBezTo>
                <a:cubicBezTo>
                  <a:pt x="85913" y="91449"/>
                  <a:pt x="85913" y="89888"/>
                  <a:pt x="85913" y="88327"/>
                </a:cubicBezTo>
                <a:cubicBezTo>
                  <a:pt x="85913" y="85204"/>
                  <a:pt x="88704" y="81858"/>
                  <a:pt x="91495" y="81858"/>
                </a:cubicBezTo>
                <a:cubicBezTo>
                  <a:pt x="92890" y="81858"/>
                  <a:pt x="94485" y="83643"/>
                  <a:pt x="95880" y="85204"/>
                </a:cubicBezTo>
                <a:cubicBezTo>
                  <a:pt x="102857" y="93011"/>
                  <a:pt x="102857" y="93011"/>
                  <a:pt x="102857" y="93011"/>
                </a:cubicBezTo>
                <a:cubicBezTo>
                  <a:pt x="109833" y="85204"/>
                  <a:pt x="109833" y="85204"/>
                  <a:pt x="109833" y="85204"/>
                </a:cubicBezTo>
                <a:cubicBezTo>
                  <a:pt x="111229" y="83643"/>
                  <a:pt x="112624" y="81858"/>
                  <a:pt x="114219" y="81858"/>
                </a:cubicBezTo>
                <a:cubicBezTo>
                  <a:pt x="117009" y="81858"/>
                  <a:pt x="119800" y="85204"/>
                  <a:pt x="119800" y="88327"/>
                </a:cubicBezTo>
                <a:cubicBezTo>
                  <a:pt x="119800" y="89888"/>
                  <a:pt x="119800" y="91449"/>
                  <a:pt x="118405" y="93011"/>
                </a:cubicBezTo>
                <a:cubicBezTo>
                  <a:pt x="111229" y="100817"/>
                  <a:pt x="111229" y="100817"/>
                  <a:pt x="111229" y="100817"/>
                </a:cubicBezTo>
                <a:cubicBezTo>
                  <a:pt x="118405" y="110408"/>
                  <a:pt x="118405" y="110408"/>
                  <a:pt x="118405" y="110408"/>
                </a:cubicBezTo>
                <a:cubicBezTo>
                  <a:pt x="119800" y="110408"/>
                  <a:pt x="119800" y="111970"/>
                  <a:pt x="119800" y="113531"/>
                </a:cubicBezTo>
                <a:cubicBezTo>
                  <a:pt x="119800" y="118215"/>
                  <a:pt x="117009" y="119776"/>
                  <a:pt x="114219" y="119776"/>
                </a:cubicBezTo>
                <a:cubicBezTo>
                  <a:pt x="112624" y="119776"/>
                  <a:pt x="111229" y="119776"/>
                  <a:pt x="109833" y="118215"/>
                </a:cubicBezTo>
                <a:cubicBezTo>
                  <a:pt x="102857" y="110408"/>
                  <a:pt x="102857" y="110408"/>
                  <a:pt x="102857" y="110408"/>
                </a:cubicBezTo>
                <a:cubicBezTo>
                  <a:pt x="95880" y="118215"/>
                  <a:pt x="95880" y="118215"/>
                  <a:pt x="95880" y="118215"/>
                </a:cubicBezTo>
                <a:cubicBezTo>
                  <a:pt x="94485" y="119776"/>
                  <a:pt x="92890" y="119776"/>
                  <a:pt x="91495" y="119776"/>
                </a:cubicBezTo>
                <a:cubicBezTo>
                  <a:pt x="88704" y="119776"/>
                  <a:pt x="85913" y="118215"/>
                  <a:pt x="85913" y="113531"/>
                </a:cubicBezTo>
                <a:cubicBezTo>
                  <a:pt x="85913" y="111970"/>
                  <a:pt x="85913" y="110408"/>
                  <a:pt x="87308" y="1104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7696841" y="1584646"/>
            <a:ext cx="219000" cy="150300"/>
          </a:xfrm>
          <a:custGeom>
            <a:rect b="b" l="l" r="r" t="t"/>
            <a:pathLst>
              <a:path extrusionOk="0" h="120000" w="120000">
                <a:moveTo>
                  <a:pt x="114088" y="82442"/>
                </a:moveTo>
                <a:lnTo>
                  <a:pt x="114088" y="82442"/>
                </a:lnTo>
                <a:cubicBezTo>
                  <a:pt x="109950" y="82442"/>
                  <a:pt x="107192" y="84045"/>
                  <a:pt x="105812" y="85877"/>
                </a:cubicBezTo>
                <a:cubicBezTo>
                  <a:pt x="98916" y="93893"/>
                  <a:pt x="98916" y="93893"/>
                  <a:pt x="98916" y="93893"/>
                </a:cubicBezTo>
                <a:cubicBezTo>
                  <a:pt x="97536" y="92290"/>
                  <a:pt x="94581" y="90687"/>
                  <a:pt x="91822" y="90687"/>
                </a:cubicBezTo>
                <a:cubicBezTo>
                  <a:pt x="84926" y="90687"/>
                  <a:pt x="80788" y="97099"/>
                  <a:pt x="80788" y="103511"/>
                </a:cubicBezTo>
                <a:cubicBezTo>
                  <a:pt x="80788" y="105114"/>
                  <a:pt x="80788" y="106946"/>
                  <a:pt x="80788" y="108549"/>
                </a:cubicBezTo>
                <a:cubicBezTo>
                  <a:pt x="5517" y="108549"/>
                  <a:pt x="5517" y="108549"/>
                  <a:pt x="5517" y="108549"/>
                </a:cubicBezTo>
                <a:cubicBezTo>
                  <a:pt x="2758" y="108549"/>
                  <a:pt x="0" y="105114"/>
                  <a:pt x="0" y="101908"/>
                </a:cubicBezTo>
                <a:cubicBezTo>
                  <a:pt x="0" y="93893"/>
                  <a:pt x="0" y="93893"/>
                  <a:pt x="0" y="93893"/>
                </a:cubicBezTo>
                <a:cubicBezTo>
                  <a:pt x="0" y="82442"/>
                  <a:pt x="0" y="82442"/>
                  <a:pt x="0" y="82442"/>
                </a:cubicBezTo>
                <a:cubicBezTo>
                  <a:pt x="0" y="74427"/>
                  <a:pt x="0" y="74427"/>
                  <a:pt x="0" y="74427"/>
                </a:cubicBezTo>
                <a:cubicBezTo>
                  <a:pt x="0" y="63206"/>
                  <a:pt x="0" y="63206"/>
                  <a:pt x="0" y="63206"/>
                </a:cubicBezTo>
                <a:cubicBezTo>
                  <a:pt x="0" y="54961"/>
                  <a:pt x="0" y="54961"/>
                  <a:pt x="0" y="54961"/>
                </a:cubicBezTo>
                <a:cubicBezTo>
                  <a:pt x="0" y="32290"/>
                  <a:pt x="0" y="32290"/>
                  <a:pt x="0" y="32290"/>
                </a:cubicBezTo>
                <a:cubicBezTo>
                  <a:pt x="119802" y="32290"/>
                  <a:pt x="119802" y="32290"/>
                  <a:pt x="119802" y="32290"/>
                </a:cubicBezTo>
                <a:cubicBezTo>
                  <a:pt x="119802" y="54961"/>
                  <a:pt x="119802" y="54961"/>
                  <a:pt x="119802" y="54961"/>
                </a:cubicBezTo>
                <a:cubicBezTo>
                  <a:pt x="119802" y="63206"/>
                  <a:pt x="119802" y="63206"/>
                  <a:pt x="119802" y="63206"/>
                </a:cubicBezTo>
                <a:cubicBezTo>
                  <a:pt x="119802" y="74427"/>
                  <a:pt x="119802" y="74427"/>
                  <a:pt x="119802" y="74427"/>
                </a:cubicBezTo>
                <a:cubicBezTo>
                  <a:pt x="119802" y="82442"/>
                  <a:pt x="119802" y="82442"/>
                  <a:pt x="119802" y="82442"/>
                </a:cubicBezTo>
                <a:cubicBezTo>
                  <a:pt x="119802" y="84045"/>
                  <a:pt x="119802" y="84045"/>
                  <a:pt x="119802" y="84045"/>
                </a:cubicBezTo>
                <a:cubicBezTo>
                  <a:pt x="117044" y="82442"/>
                  <a:pt x="115665" y="82442"/>
                  <a:pt x="114088" y="82442"/>
                </a:cubicBezTo>
                <a:close/>
                <a:moveTo>
                  <a:pt x="0" y="19465"/>
                </a:moveTo>
                <a:lnTo>
                  <a:pt x="0" y="19465"/>
                </a:lnTo>
                <a:cubicBezTo>
                  <a:pt x="0" y="16259"/>
                  <a:pt x="0" y="16259"/>
                  <a:pt x="0" y="16259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3206"/>
                  <a:pt x="2758" y="0"/>
                  <a:pt x="5517" y="0"/>
                </a:cubicBezTo>
                <a:cubicBezTo>
                  <a:pt x="13990" y="0"/>
                  <a:pt x="13990" y="0"/>
                  <a:pt x="13990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33300" y="0"/>
                  <a:pt x="33300" y="0"/>
                  <a:pt x="33300" y="0"/>
                </a:cubicBezTo>
                <a:cubicBezTo>
                  <a:pt x="44532" y="12824"/>
                  <a:pt x="44532" y="12824"/>
                  <a:pt x="44532" y="12824"/>
                </a:cubicBezTo>
                <a:cubicBezTo>
                  <a:pt x="114088" y="12824"/>
                  <a:pt x="114088" y="12824"/>
                  <a:pt x="114088" y="12824"/>
                </a:cubicBezTo>
                <a:cubicBezTo>
                  <a:pt x="117044" y="12824"/>
                  <a:pt x="119802" y="16259"/>
                  <a:pt x="119802" y="19465"/>
                </a:cubicBezTo>
                <a:cubicBezTo>
                  <a:pt x="119802" y="25877"/>
                  <a:pt x="119802" y="25877"/>
                  <a:pt x="119802" y="25877"/>
                </a:cubicBezTo>
                <a:cubicBezTo>
                  <a:pt x="0" y="25877"/>
                  <a:pt x="0" y="25877"/>
                  <a:pt x="0" y="25877"/>
                </a:cubicBezTo>
                <a:lnTo>
                  <a:pt x="0" y="19465"/>
                </a:lnTo>
                <a:close/>
                <a:moveTo>
                  <a:pt x="91822" y="97099"/>
                </a:moveTo>
                <a:lnTo>
                  <a:pt x="91822" y="97099"/>
                </a:lnTo>
                <a:cubicBezTo>
                  <a:pt x="93201" y="97099"/>
                  <a:pt x="94581" y="98702"/>
                  <a:pt x="94581" y="100305"/>
                </a:cubicBezTo>
                <a:cubicBezTo>
                  <a:pt x="98916" y="103511"/>
                  <a:pt x="98916" y="103511"/>
                  <a:pt x="98916" y="103511"/>
                </a:cubicBezTo>
                <a:cubicBezTo>
                  <a:pt x="109950" y="90687"/>
                  <a:pt x="109950" y="90687"/>
                  <a:pt x="109950" y="90687"/>
                </a:cubicBezTo>
                <a:cubicBezTo>
                  <a:pt x="111330" y="89083"/>
                  <a:pt x="112709" y="89083"/>
                  <a:pt x="114088" y="89083"/>
                </a:cubicBezTo>
                <a:cubicBezTo>
                  <a:pt x="117044" y="89083"/>
                  <a:pt x="119802" y="92290"/>
                  <a:pt x="119802" y="95496"/>
                </a:cubicBezTo>
                <a:cubicBezTo>
                  <a:pt x="119802" y="97099"/>
                  <a:pt x="118423" y="98702"/>
                  <a:pt x="117044" y="100305"/>
                </a:cubicBezTo>
                <a:cubicBezTo>
                  <a:pt x="103054" y="116564"/>
                  <a:pt x="103054" y="116564"/>
                  <a:pt x="103054" y="116564"/>
                </a:cubicBezTo>
                <a:cubicBezTo>
                  <a:pt x="101674" y="118167"/>
                  <a:pt x="100295" y="119770"/>
                  <a:pt x="98916" y="119770"/>
                </a:cubicBezTo>
                <a:cubicBezTo>
                  <a:pt x="97536" y="119770"/>
                  <a:pt x="96157" y="118167"/>
                  <a:pt x="94581" y="116564"/>
                </a:cubicBezTo>
                <a:cubicBezTo>
                  <a:pt x="87684" y="108549"/>
                  <a:pt x="87684" y="108549"/>
                  <a:pt x="87684" y="108549"/>
                </a:cubicBezTo>
                <a:cubicBezTo>
                  <a:pt x="86305" y="106946"/>
                  <a:pt x="86305" y="105114"/>
                  <a:pt x="86305" y="103511"/>
                </a:cubicBezTo>
                <a:cubicBezTo>
                  <a:pt x="86305" y="100305"/>
                  <a:pt x="87684" y="97099"/>
                  <a:pt x="91822" y="970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7277843" y="1584643"/>
            <a:ext cx="217500" cy="137700"/>
          </a:xfrm>
          <a:custGeom>
            <a:rect b="b" l="l" r="r" t="t"/>
            <a:pathLst>
              <a:path extrusionOk="0" h="120000" w="120000">
                <a:moveTo>
                  <a:pt x="112624" y="98589"/>
                </a:moveTo>
                <a:lnTo>
                  <a:pt x="112624" y="98589"/>
                </a:lnTo>
                <a:cubicBezTo>
                  <a:pt x="90099" y="98589"/>
                  <a:pt x="90099" y="98589"/>
                  <a:pt x="90099" y="98589"/>
                </a:cubicBezTo>
                <a:cubicBezTo>
                  <a:pt x="84518" y="98589"/>
                  <a:pt x="78936" y="105560"/>
                  <a:pt x="78936" y="112531"/>
                </a:cubicBezTo>
                <a:cubicBezTo>
                  <a:pt x="78936" y="114273"/>
                  <a:pt x="78936" y="116265"/>
                  <a:pt x="78936" y="118008"/>
                </a:cubicBezTo>
                <a:cubicBezTo>
                  <a:pt x="5581" y="118008"/>
                  <a:pt x="5581" y="118008"/>
                  <a:pt x="5581" y="118008"/>
                </a:cubicBezTo>
                <a:cubicBezTo>
                  <a:pt x="2790" y="118008"/>
                  <a:pt x="0" y="114273"/>
                  <a:pt x="0" y="110788"/>
                </a:cubicBezTo>
                <a:cubicBezTo>
                  <a:pt x="0" y="102074"/>
                  <a:pt x="0" y="102074"/>
                  <a:pt x="0" y="102074"/>
                </a:cubicBezTo>
                <a:cubicBezTo>
                  <a:pt x="0" y="89626"/>
                  <a:pt x="0" y="89626"/>
                  <a:pt x="0" y="89626"/>
                </a:cubicBezTo>
                <a:cubicBezTo>
                  <a:pt x="0" y="80912"/>
                  <a:pt x="0" y="80912"/>
                  <a:pt x="0" y="80912"/>
                </a:cubicBezTo>
                <a:cubicBezTo>
                  <a:pt x="0" y="68713"/>
                  <a:pt x="0" y="68713"/>
                  <a:pt x="0" y="68713"/>
                </a:cubicBezTo>
                <a:cubicBezTo>
                  <a:pt x="0" y="59751"/>
                  <a:pt x="0" y="59751"/>
                  <a:pt x="0" y="59751"/>
                </a:cubicBezTo>
                <a:cubicBezTo>
                  <a:pt x="0" y="35103"/>
                  <a:pt x="0" y="35103"/>
                  <a:pt x="0" y="35103"/>
                </a:cubicBezTo>
                <a:cubicBezTo>
                  <a:pt x="119800" y="35103"/>
                  <a:pt x="119800" y="35103"/>
                  <a:pt x="119800" y="35103"/>
                </a:cubicBezTo>
                <a:cubicBezTo>
                  <a:pt x="119800" y="59751"/>
                  <a:pt x="119800" y="59751"/>
                  <a:pt x="119800" y="59751"/>
                </a:cubicBezTo>
                <a:cubicBezTo>
                  <a:pt x="119800" y="68713"/>
                  <a:pt x="119800" y="68713"/>
                  <a:pt x="119800" y="68713"/>
                </a:cubicBezTo>
                <a:cubicBezTo>
                  <a:pt x="119800" y="80912"/>
                  <a:pt x="119800" y="80912"/>
                  <a:pt x="119800" y="80912"/>
                </a:cubicBezTo>
                <a:cubicBezTo>
                  <a:pt x="119800" y="89626"/>
                  <a:pt x="119800" y="89626"/>
                  <a:pt x="119800" y="89626"/>
                </a:cubicBezTo>
                <a:cubicBezTo>
                  <a:pt x="119800" y="102074"/>
                  <a:pt x="119800" y="102074"/>
                  <a:pt x="119800" y="102074"/>
                </a:cubicBezTo>
                <a:cubicBezTo>
                  <a:pt x="118405" y="100331"/>
                  <a:pt x="115415" y="98589"/>
                  <a:pt x="112624" y="98589"/>
                </a:cubicBezTo>
                <a:close/>
                <a:moveTo>
                  <a:pt x="0" y="21161"/>
                </a:moveTo>
                <a:lnTo>
                  <a:pt x="0" y="21161"/>
                </a:lnTo>
                <a:cubicBezTo>
                  <a:pt x="0" y="17676"/>
                  <a:pt x="0" y="17676"/>
                  <a:pt x="0" y="17676"/>
                </a:cubicBezTo>
                <a:cubicBezTo>
                  <a:pt x="0" y="6970"/>
                  <a:pt x="0" y="6970"/>
                  <a:pt x="0" y="6970"/>
                </a:cubicBezTo>
                <a:cubicBezTo>
                  <a:pt x="0" y="3485"/>
                  <a:pt x="2790" y="0"/>
                  <a:pt x="5581" y="0"/>
                </a:cubicBezTo>
                <a:cubicBezTo>
                  <a:pt x="12558" y="0"/>
                  <a:pt x="12558" y="0"/>
                  <a:pt x="12558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687" y="0"/>
                  <a:pt x="33687" y="0"/>
                  <a:pt x="33687" y="0"/>
                </a:cubicBezTo>
                <a:cubicBezTo>
                  <a:pt x="45049" y="13941"/>
                  <a:pt x="45049" y="13941"/>
                  <a:pt x="45049" y="13941"/>
                </a:cubicBezTo>
                <a:cubicBezTo>
                  <a:pt x="114019" y="13941"/>
                  <a:pt x="114019" y="13941"/>
                  <a:pt x="114019" y="13941"/>
                </a:cubicBezTo>
                <a:cubicBezTo>
                  <a:pt x="118405" y="13941"/>
                  <a:pt x="119800" y="17676"/>
                  <a:pt x="119800" y="21161"/>
                </a:cubicBezTo>
                <a:cubicBezTo>
                  <a:pt x="119800" y="28132"/>
                  <a:pt x="119800" y="28132"/>
                  <a:pt x="119800" y="28132"/>
                </a:cubicBezTo>
                <a:cubicBezTo>
                  <a:pt x="0" y="28132"/>
                  <a:pt x="0" y="28132"/>
                  <a:pt x="0" y="28132"/>
                </a:cubicBezTo>
                <a:lnTo>
                  <a:pt x="0" y="21161"/>
                </a:lnTo>
                <a:close/>
                <a:moveTo>
                  <a:pt x="90099" y="105560"/>
                </a:moveTo>
                <a:lnTo>
                  <a:pt x="90099" y="105560"/>
                </a:lnTo>
                <a:cubicBezTo>
                  <a:pt x="112624" y="105560"/>
                  <a:pt x="112624" y="105560"/>
                  <a:pt x="112624" y="105560"/>
                </a:cubicBezTo>
                <a:cubicBezTo>
                  <a:pt x="115415" y="105560"/>
                  <a:pt x="118405" y="109045"/>
                  <a:pt x="118405" y="112531"/>
                </a:cubicBezTo>
                <a:cubicBezTo>
                  <a:pt x="118405" y="118008"/>
                  <a:pt x="115415" y="119751"/>
                  <a:pt x="112624" y="119751"/>
                </a:cubicBezTo>
                <a:cubicBezTo>
                  <a:pt x="90099" y="119751"/>
                  <a:pt x="90099" y="119751"/>
                  <a:pt x="90099" y="119751"/>
                </a:cubicBezTo>
                <a:cubicBezTo>
                  <a:pt x="87308" y="119751"/>
                  <a:pt x="84518" y="118008"/>
                  <a:pt x="84518" y="112531"/>
                </a:cubicBezTo>
                <a:cubicBezTo>
                  <a:pt x="84518" y="109045"/>
                  <a:pt x="87308" y="105560"/>
                  <a:pt x="90099" y="1055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6860429" y="1584646"/>
            <a:ext cx="216000" cy="154200"/>
          </a:xfrm>
          <a:custGeom>
            <a:rect b="b" l="l" r="r" t="t"/>
            <a:pathLst>
              <a:path extrusionOk="0" h="120000" w="120000">
                <a:moveTo>
                  <a:pt x="112811" y="88327"/>
                </a:moveTo>
                <a:lnTo>
                  <a:pt x="112811" y="88327"/>
                </a:lnTo>
                <a:cubicBezTo>
                  <a:pt x="112811" y="81858"/>
                  <a:pt x="107221" y="75613"/>
                  <a:pt x="101630" y="75613"/>
                </a:cubicBezTo>
                <a:cubicBezTo>
                  <a:pt x="94442" y="75613"/>
                  <a:pt x="90249" y="81858"/>
                  <a:pt x="90249" y="88327"/>
                </a:cubicBezTo>
                <a:cubicBezTo>
                  <a:pt x="83261" y="88327"/>
                  <a:pt x="79068" y="94572"/>
                  <a:pt x="79068" y="100817"/>
                </a:cubicBezTo>
                <a:cubicBezTo>
                  <a:pt x="79068" y="102379"/>
                  <a:pt x="79068" y="104163"/>
                  <a:pt x="79068" y="105724"/>
                </a:cubicBezTo>
                <a:cubicBezTo>
                  <a:pt x="5590" y="105724"/>
                  <a:pt x="5590" y="105724"/>
                  <a:pt x="5590" y="105724"/>
                </a:cubicBezTo>
                <a:cubicBezTo>
                  <a:pt x="1397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80297"/>
                  <a:pt x="119800" y="80297"/>
                  <a:pt x="119800" y="80297"/>
                </a:cubicBezTo>
                <a:cubicBezTo>
                  <a:pt x="119800" y="91449"/>
                  <a:pt x="119800" y="91449"/>
                  <a:pt x="119800" y="91449"/>
                </a:cubicBezTo>
                <a:cubicBezTo>
                  <a:pt x="118402" y="89888"/>
                  <a:pt x="115607" y="88327"/>
                  <a:pt x="112811" y="88327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7" y="0"/>
                  <a:pt x="5590" y="0"/>
                </a:cubicBezTo>
                <a:cubicBezTo>
                  <a:pt x="12579" y="0"/>
                  <a:pt x="12579" y="0"/>
                  <a:pt x="12579" y="0"/>
                </a:cubicBezTo>
                <a:cubicBezTo>
                  <a:pt x="16971" y="0"/>
                  <a:pt x="16971" y="0"/>
                  <a:pt x="16971" y="0"/>
                </a:cubicBezTo>
                <a:cubicBezTo>
                  <a:pt x="22562" y="0"/>
                  <a:pt x="22562" y="0"/>
                  <a:pt x="22562" y="0"/>
                </a:cubicBezTo>
                <a:cubicBezTo>
                  <a:pt x="33743" y="0"/>
                  <a:pt x="33743" y="0"/>
                  <a:pt x="33743" y="0"/>
                </a:cubicBezTo>
                <a:cubicBezTo>
                  <a:pt x="45124" y="12490"/>
                  <a:pt x="45124" y="12490"/>
                  <a:pt x="45124" y="12490"/>
                </a:cubicBezTo>
                <a:cubicBezTo>
                  <a:pt x="114209" y="12490"/>
                  <a:pt x="114209" y="12490"/>
                  <a:pt x="114209" y="12490"/>
                </a:cubicBezTo>
                <a:cubicBezTo>
                  <a:pt x="117004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90249" y="94572"/>
                </a:moveTo>
                <a:lnTo>
                  <a:pt x="90249" y="94572"/>
                </a:lnTo>
                <a:cubicBezTo>
                  <a:pt x="95840" y="94572"/>
                  <a:pt x="95840" y="94572"/>
                  <a:pt x="95840" y="94572"/>
                </a:cubicBezTo>
                <a:cubicBezTo>
                  <a:pt x="95840" y="88327"/>
                  <a:pt x="95840" y="88327"/>
                  <a:pt x="95840" y="88327"/>
                </a:cubicBezTo>
                <a:cubicBezTo>
                  <a:pt x="95840" y="85204"/>
                  <a:pt x="97237" y="81858"/>
                  <a:pt x="101630" y="81858"/>
                </a:cubicBezTo>
                <a:cubicBezTo>
                  <a:pt x="104425" y="81858"/>
                  <a:pt x="107221" y="85204"/>
                  <a:pt x="107221" y="88327"/>
                </a:cubicBezTo>
                <a:cubicBezTo>
                  <a:pt x="107221" y="94572"/>
                  <a:pt x="107221" y="94572"/>
                  <a:pt x="107221" y="94572"/>
                </a:cubicBezTo>
                <a:cubicBezTo>
                  <a:pt x="112811" y="94572"/>
                  <a:pt x="112811" y="94572"/>
                  <a:pt x="112811" y="94572"/>
                </a:cubicBezTo>
                <a:cubicBezTo>
                  <a:pt x="115607" y="94572"/>
                  <a:pt x="118402" y="97695"/>
                  <a:pt x="118402" y="100817"/>
                </a:cubicBezTo>
                <a:cubicBezTo>
                  <a:pt x="118402" y="105724"/>
                  <a:pt x="115607" y="107286"/>
                  <a:pt x="112811" y="107286"/>
                </a:cubicBezTo>
                <a:cubicBezTo>
                  <a:pt x="107221" y="107286"/>
                  <a:pt x="107221" y="107286"/>
                  <a:pt x="107221" y="107286"/>
                </a:cubicBezTo>
                <a:cubicBezTo>
                  <a:pt x="107221" y="113531"/>
                  <a:pt x="107221" y="113531"/>
                  <a:pt x="107221" y="113531"/>
                </a:cubicBezTo>
                <a:cubicBezTo>
                  <a:pt x="107221" y="118215"/>
                  <a:pt x="104425" y="119776"/>
                  <a:pt x="101630" y="119776"/>
                </a:cubicBezTo>
                <a:cubicBezTo>
                  <a:pt x="97237" y="119776"/>
                  <a:pt x="95840" y="118215"/>
                  <a:pt x="95840" y="113531"/>
                </a:cubicBezTo>
                <a:cubicBezTo>
                  <a:pt x="95840" y="107286"/>
                  <a:pt x="95840" y="107286"/>
                  <a:pt x="95840" y="107286"/>
                </a:cubicBezTo>
                <a:cubicBezTo>
                  <a:pt x="90249" y="107286"/>
                  <a:pt x="90249" y="107286"/>
                  <a:pt x="90249" y="107286"/>
                </a:cubicBezTo>
                <a:cubicBezTo>
                  <a:pt x="86056" y="107286"/>
                  <a:pt x="84658" y="105724"/>
                  <a:pt x="84658" y="100817"/>
                </a:cubicBezTo>
                <a:cubicBezTo>
                  <a:pt x="84658" y="97695"/>
                  <a:pt x="86056" y="94572"/>
                  <a:pt x="90249" y="945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6439838" y="1584643"/>
            <a:ext cx="219000" cy="136500"/>
          </a:xfrm>
          <a:custGeom>
            <a:rect b="b" l="l" r="r" t="t"/>
            <a:pathLst>
              <a:path extrusionOk="0" h="120000" w="120000">
                <a:moveTo>
                  <a:pt x="114276" y="119747"/>
                </a:moveTo>
                <a:lnTo>
                  <a:pt x="114276" y="119747"/>
                </a:lnTo>
                <a:cubicBezTo>
                  <a:pt x="5526" y="119747"/>
                  <a:pt x="5526" y="119747"/>
                  <a:pt x="5526" y="119747"/>
                </a:cubicBezTo>
                <a:cubicBezTo>
                  <a:pt x="2763" y="119747"/>
                  <a:pt x="0" y="115957"/>
                  <a:pt x="0" y="112421"/>
                </a:cubicBezTo>
                <a:cubicBezTo>
                  <a:pt x="0" y="103578"/>
                  <a:pt x="0" y="103578"/>
                  <a:pt x="0" y="103578"/>
                </a:cubicBezTo>
                <a:cubicBezTo>
                  <a:pt x="0" y="90947"/>
                  <a:pt x="0" y="90947"/>
                  <a:pt x="0" y="90947"/>
                </a:cubicBezTo>
                <a:cubicBezTo>
                  <a:pt x="0" y="82105"/>
                  <a:pt x="0" y="82105"/>
                  <a:pt x="0" y="82105"/>
                </a:cubicBezTo>
                <a:cubicBezTo>
                  <a:pt x="0" y="69726"/>
                  <a:pt x="0" y="69726"/>
                  <a:pt x="0" y="69726"/>
                </a:cubicBezTo>
                <a:cubicBezTo>
                  <a:pt x="0" y="60631"/>
                  <a:pt x="0" y="60631"/>
                  <a:pt x="0" y="60631"/>
                </a:cubicBezTo>
                <a:cubicBezTo>
                  <a:pt x="0" y="35621"/>
                  <a:pt x="0" y="35621"/>
                  <a:pt x="0" y="35621"/>
                </a:cubicBezTo>
                <a:cubicBezTo>
                  <a:pt x="119802" y="35621"/>
                  <a:pt x="119802" y="35621"/>
                  <a:pt x="119802" y="35621"/>
                </a:cubicBezTo>
                <a:cubicBezTo>
                  <a:pt x="119802" y="60631"/>
                  <a:pt x="119802" y="60631"/>
                  <a:pt x="119802" y="60631"/>
                </a:cubicBezTo>
                <a:cubicBezTo>
                  <a:pt x="119802" y="69726"/>
                  <a:pt x="119802" y="69726"/>
                  <a:pt x="119802" y="69726"/>
                </a:cubicBezTo>
                <a:cubicBezTo>
                  <a:pt x="119802" y="82105"/>
                  <a:pt x="119802" y="82105"/>
                  <a:pt x="119802" y="82105"/>
                </a:cubicBezTo>
                <a:cubicBezTo>
                  <a:pt x="119802" y="90947"/>
                  <a:pt x="119802" y="90947"/>
                  <a:pt x="119802" y="90947"/>
                </a:cubicBezTo>
                <a:cubicBezTo>
                  <a:pt x="119802" y="103578"/>
                  <a:pt x="119802" y="103578"/>
                  <a:pt x="119802" y="103578"/>
                </a:cubicBezTo>
                <a:cubicBezTo>
                  <a:pt x="119802" y="112421"/>
                  <a:pt x="119802" y="112421"/>
                  <a:pt x="119802" y="112421"/>
                </a:cubicBezTo>
                <a:cubicBezTo>
                  <a:pt x="119802" y="115957"/>
                  <a:pt x="117039" y="119747"/>
                  <a:pt x="114276" y="119747"/>
                </a:cubicBezTo>
                <a:close/>
                <a:moveTo>
                  <a:pt x="0" y="21473"/>
                </a:moveTo>
                <a:lnTo>
                  <a:pt x="0" y="21473"/>
                </a:lnTo>
                <a:cubicBezTo>
                  <a:pt x="0" y="17936"/>
                  <a:pt x="0" y="17936"/>
                  <a:pt x="0" y="17936"/>
                </a:cubicBezTo>
                <a:cubicBezTo>
                  <a:pt x="0" y="7073"/>
                  <a:pt x="0" y="7073"/>
                  <a:pt x="0" y="7073"/>
                </a:cubicBezTo>
                <a:cubicBezTo>
                  <a:pt x="0" y="3536"/>
                  <a:pt x="2763" y="0"/>
                  <a:pt x="5526" y="0"/>
                </a:cubicBezTo>
                <a:cubicBezTo>
                  <a:pt x="13815" y="0"/>
                  <a:pt x="13815" y="0"/>
                  <a:pt x="13815" y="0"/>
                </a:cubicBezTo>
                <a:cubicBezTo>
                  <a:pt x="16578" y="0"/>
                  <a:pt x="16578" y="0"/>
                  <a:pt x="16578" y="0"/>
                </a:cubicBezTo>
                <a:cubicBezTo>
                  <a:pt x="22302" y="0"/>
                  <a:pt x="22302" y="0"/>
                  <a:pt x="22302" y="0"/>
                </a:cubicBezTo>
                <a:cubicBezTo>
                  <a:pt x="33355" y="0"/>
                  <a:pt x="33355" y="0"/>
                  <a:pt x="33355" y="0"/>
                </a:cubicBezTo>
                <a:cubicBezTo>
                  <a:pt x="44605" y="14147"/>
                  <a:pt x="44605" y="14147"/>
                  <a:pt x="44605" y="14147"/>
                </a:cubicBezTo>
                <a:cubicBezTo>
                  <a:pt x="114276" y="14147"/>
                  <a:pt x="114276" y="14147"/>
                  <a:pt x="114276" y="14147"/>
                </a:cubicBezTo>
                <a:cubicBezTo>
                  <a:pt x="117039" y="14147"/>
                  <a:pt x="119802" y="17936"/>
                  <a:pt x="119802" y="21473"/>
                </a:cubicBezTo>
                <a:cubicBezTo>
                  <a:pt x="119802" y="28547"/>
                  <a:pt x="119802" y="28547"/>
                  <a:pt x="119802" y="28547"/>
                </a:cubicBezTo>
                <a:cubicBezTo>
                  <a:pt x="0" y="28547"/>
                  <a:pt x="0" y="28547"/>
                  <a:pt x="0" y="28547"/>
                </a:cubicBezTo>
                <a:lnTo>
                  <a:pt x="0" y="214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783300" y="1574338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59202"/>
                </a:cubicBezTo>
                <a:cubicBezTo>
                  <a:pt x="119800" y="93089"/>
                  <a:pt x="92890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1362712" y="1574338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9"/>
                  <a:pt x="0" y="114219"/>
                </a:cubicBezTo>
                <a:cubicBezTo>
                  <a:pt x="0" y="5780"/>
                  <a:pt x="0" y="5780"/>
                  <a:pt x="0" y="5780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780"/>
                </a:cubicBez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7009"/>
                  <a:pt x="117044" y="119800"/>
                  <a:pt x="114088" y="119800"/>
                </a:cubicBezTo>
                <a:close/>
                <a:moveTo>
                  <a:pt x="108571" y="11362"/>
                </a:moveTo>
                <a:lnTo>
                  <a:pt x="108571" y="11362"/>
                </a:lnTo>
                <a:cubicBezTo>
                  <a:pt x="11034" y="11362"/>
                  <a:pt x="11034" y="11362"/>
                  <a:pt x="11034" y="113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36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4927348" y="1593274"/>
            <a:ext cx="211200" cy="150300"/>
          </a:xfrm>
          <a:custGeom>
            <a:rect b="b" l="l" r="r" t="t"/>
            <a:pathLst>
              <a:path extrusionOk="0" h="120000" w="12000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7887" y="98702"/>
                  <a:pt x="77887" y="98702"/>
                  <a:pt x="77887" y="98702"/>
                </a:cubicBezTo>
                <a:cubicBezTo>
                  <a:pt x="77887" y="109923"/>
                  <a:pt x="77887" y="109923"/>
                  <a:pt x="77887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3339" y="109923"/>
                  <a:pt x="43339" y="109923"/>
                  <a:pt x="43339" y="109923"/>
                </a:cubicBezTo>
                <a:cubicBezTo>
                  <a:pt x="43339" y="98702"/>
                  <a:pt x="43339" y="98702"/>
                  <a:pt x="43339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2640" y="8015"/>
                </a:moveTo>
                <a:lnTo>
                  <a:pt x="112640" y="8015"/>
                </a:lnTo>
                <a:cubicBezTo>
                  <a:pt x="8586" y="8015"/>
                  <a:pt x="8586" y="8015"/>
                  <a:pt x="8586" y="8015"/>
                </a:cubicBezTo>
                <a:cubicBezTo>
                  <a:pt x="8586" y="80839"/>
                  <a:pt x="8586" y="80839"/>
                  <a:pt x="8586" y="80839"/>
                </a:cubicBezTo>
                <a:cubicBezTo>
                  <a:pt x="112640" y="80839"/>
                  <a:pt x="112640" y="80839"/>
                  <a:pt x="112640" y="80839"/>
                </a:cubicBezTo>
                <a:lnTo>
                  <a:pt x="112640" y="8015"/>
                </a:lnTo>
                <a:close/>
                <a:moveTo>
                  <a:pt x="49063" y="38702"/>
                </a:moveTo>
                <a:lnTo>
                  <a:pt x="49063" y="38702"/>
                </a:lnTo>
                <a:cubicBezTo>
                  <a:pt x="50494" y="38702"/>
                  <a:pt x="51925" y="38702"/>
                  <a:pt x="51925" y="40305"/>
                </a:cubicBezTo>
                <a:cubicBezTo>
                  <a:pt x="56218" y="43740"/>
                  <a:pt x="56218" y="43740"/>
                  <a:pt x="56218" y="43740"/>
                </a:cubicBezTo>
                <a:cubicBezTo>
                  <a:pt x="67870" y="32290"/>
                  <a:pt x="67870" y="32290"/>
                  <a:pt x="67870" y="32290"/>
                </a:cubicBezTo>
                <a:cubicBezTo>
                  <a:pt x="69301" y="30687"/>
                  <a:pt x="70732" y="29083"/>
                  <a:pt x="72163" y="29083"/>
                </a:cubicBezTo>
                <a:cubicBezTo>
                  <a:pt x="75025" y="29083"/>
                  <a:pt x="77887" y="32290"/>
                  <a:pt x="77887" y="35496"/>
                </a:cubicBezTo>
                <a:cubicBezTo>
                  <a:pt x="77887" y="37099"/>
                  <a:pt x="76456" y="38702"/>
                  <a:pt x="75025" y="40305"/>
                </a:cubicBezTo>
                <a:cubicBezTo>
                  <a:pt x="60715" y="58167"/>
                  <a:pt x="60715" y="58167"/>
                  <a:pt x="60715" y="58167"/>
                </a:cubicBezTo>
                <a:cubicBezTo>
                  <a:pt x="59284" y="59770"/>
                  <a:pt x="57649" y="59770"/>
                  <a:pt x="56218" y="59770"/>
                </a:cubicBezTo>
                <a:cubicBezTo>
                  <a:pt x="54787" y="59770"/>
                  <a:pt x="53356" y="59770"/>
                  <a:pt x="51925" y="58167"/>
                </a:cubicBezTo>
                <a:cubicBezTo>
                  <a:pt x="44770" y="48549"/>
                  <a:pt x="44770" y="48549"/>
                  <a:pt x="44770" y="48549"/>
                </a:cubicBezTo>
                <a:cubicBezTo>
                  <a:pt x="43339" y="48549"/>
                  <a:pt x="43339" y="46946"/>
                  <a:pt x="43339" y="45343"/>
                </a:cubicBezTo>
                <a:cubicBezTo>
                  <a:pt x="43339" y="40305"/>
                  <a:pt x="44770" y="38702"/>
                  <a:pt x="49063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4514697" y="1593274"/>
            <a:ext cx="211200" cy="150300"/>
          </a:xfrm>
          <a:custGeom>
            <a:rect b="b" l="l" r="r" t="t"/>
            <a:pathLst>
              <a:path extrusionOk="0" h="120000" w="12000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6456" y="98702"/>
                  <a:pt x="76456" y="98702"/>
                  <a:pt x="76456" y="98702"/>
                </a:cubicBezTo>
                <a:cubicBezTo>
                  <a:pt x="76456" y="109923"/>
                  <a:pt x="76456" y="109923"/>
                  <a:pt x="76456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1703" y="109923"/>
                  <a:pt x="41703" y="109923"/>
                  <a:pt x="41703" y="109923"/>
                </a:cubicBezTo>
                <a:cubicBezTo>
                  <a:pt x="41703" y="98702"/>
                  <a:pt x="41703" y="98702"/>
                  <a:pt x="41703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1209" y="8015"/>
                </a:moveTo>
                <a:lnTo>
                  <a:pt x="111209" y="8015"/>
                </a:lnTo>
                <a:cubicBezTo>
                  <a:pt x="7155" y="8015"/>
                  <a:pt x="7155" y="8015"/>
                  <a:pt x="7155" y="8015"/>
                </a:cubicBezTo>
                <a:cubicBezTo>
                  <a:pt x="7155" y="80839"/>
                  <a:pt x="7155" y="80839"/>
                  <a:pt x="7155" y="80839"/>
                </a:cubicBezTo>
                <a:cubicBezTo>
                  <a:pt x="111209" y="80839"/>
                  <a:pt x="111209" y="80839"/>
                  <a:pt x="111209" y="80839"/>
                </a:cubicBezTo>
                <a:lnTo>
                  <a:pt x="111209" y="8015"/>
                </a:lnTo>
                <a:close/>
                <a:moveTo>
                  <a:pt x="47632" y="38702"/>
                </a:moveTo>
                <a:lnTo>
                  <a:pt x="47632" y="38702"/>
                </a:lnTo>
                <a:cubicBezTo>
                  <a:pt x="70732" y="38702"/>
                  <a:pt x="70732" y="38702"/>
                  <a:pt x="70732" y="38702"/>
                </a:cubicBezTo>
                <a:cubicBezTo>
                  <a:pt x="75025" y="38702"/>
                  <a:pt x="76456" y="40305"/>
                  <a:pt x="76456" y="45343"/>
                </a:cubicBezTo>
                <a:cubicBezTo>
                  <a:pt x="76456" y="48549"/>
                  <a:pt x="75025" y="51755"/>
                  <a:pt x="70732" y="51755"/>
                </a:cubicBezTo>
                <a:cubicBezTo>
                  <a:pt x="47632" y="51755"/>
                  <a:pt x="47632" y="51755"/>
                  <a:pt x="47632" y="51755"/>
                </a:cubicBezTo>
                <a:cubicBezTo>
                  <a:pt x="44770" y="51755"/>
                  <a:pt x="41703" y="48549"/>
                  <a:pt x="41703" y="45343"/>
                </a:cubicBezTo>
                <a:cubicBezTo>
                  <a:pt x="41703" y="40305"/>
                  <a:pt x="44770" y="38702"/>
                  <a:pt x="47632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4103630" y="1593274"/>
            <a:ext cx="209400" cy="150300"/>
          </a:xfrm>
          <a:custGeom>
            <a:rect b="b" l="l" r="r" t="t"/>
            <a:pathLst>
              <a:path extrusionOk="0" h="120000" w="120000">
                <a:moveTo>
                  <a:pt x="114000" y="98702"/>
                </a:moveTo>
                <a:lnTo>
                  <a:pt x="114000" y="98702"/>
                </a:lnTo>
                <a:cubicBezTo>
                  <a:pt x="84620" y="98702"/>
                  <a:pt x="84620" y="98702"/>
                  <a:pt x="84620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620" y="118167"/>
                  <a:pt x="84620" y="118167"/>
                  <a:pt x="84620" y="118167"/>
                </a:cubicBezTo>
                <a:cubicBezTo>
                  <a:pt x="84620" y="119770"/>
                  <a:pt x="84620" y="119770"/>
                  <a:pt x="84620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206" y="109923"/>
                  <a:pt x="42206" y="109923"/>
                  <a:pt x="42206" y="109923"/>
                </a:cubicBezTo>
                <a:cubicBezTo>
                  <a:pt x="42206" y="98702"/>
                  <a:pt x="42206" y="98702"/>
                  <a:pt x="42206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38702"/>
                </a:moveTo>
                <a:lnTo>
                  <a:pt x="48206" y="38702"/>
                </a:lnTo>
                <a:cubicBezTo>
                  <a:pt x="54000" y="38702"/>
                  <a:pt x="54000" y="38702"/>
                  <a:pt x="54000" y="38702"/>
                </a:cubicBezTo>
                <a:cubicBezTo>
                  <a:pt x="54000" y="32290"/>
                  <a:pt x="54000" y="32290"/>
                  <a:pt x="54000" y="32290"/>
                </a:cubicBezTo>
                <a:cubicBezTo>
                  <a:pt x="54000" y="27480"/>
                  <a:pt x="56896" y="25877"/>
                  <a:pt x="59793" y="25877"/>
                </a:cubicBezTo>
                <a:cubicBezTo>
                  <a:pt x="62689" y="25877"/>
                  <a:pt x="65793" y="27480"/>
                  <a:pt x="65793" y="32290"/>
                </a:cubicBezTo>
                <a:cubicBezTo>
                  <a:pt x="65793" y="38702"/>
                  <a:pt x="65793" y="38702"/>
                  <a:pt x="65793" y="38702"/>
                </a:cubicBezTo>
                <a:cubicBezTo>
                  <a:pt x="71586" y="38702"/>
                  <a:pt x="71586" y="38702"/>
                  <a:pt x="71586" y="38702"/>
                </a:cubicBezTo>
                <a:cubicBezTo>
                  <a:pt x="74482" y="38702"/>
                  <a:pt x="77379" y="40305"/>
                  <a:pt x="77379" y="45343"/>
                </a:cubicBezTo>
                <a:cubicBezTo>
                  <a:pt x="77379" y="48549"/>
                  <a:pt x="74482" y="51755"/>
                  <a:pt x="71586" y="51755"/>
                </a:cubicBezTo>
                <a:cubicBezTo>
                  <a:pt x="65793" y="51755"/>
                  <a:pt x="65793" y="51755"/>
                  <a:pt x="65793" y="51755"/>
                </a:cubicBezTo>
                <a:cubicBezTo>
                  <a:pt x="65793" y="58167"/>
                  <a:pt x="65793" y="58167"/>
                  <a:pt x="65793" y="58167"/>
                </a:cubicBezTo>
                <a:cubicBezTo>
                  <a:pt x="65793" y="61374"/>
                  <a:pt x="62689" y="64809"/>
                  <a:pt x="59793" y="64809"/>
                </a:cubicBezTo>
                <a:cubicBezTo>
                  <a:pt x="56896" y="64809"/>
                  <a:pt x="54000" y="61374"/>
                  <a:pt x="54000" y="58167"/>
                </a:cubicBezTo>
                <a:cubicBezTo>
                  <a:pt x="54000" y="51755"/>
                  <a:pt x="54000" y="51755"/>
                  <a:pt x="54000" y="51755"/>
                </a:cubicBezTo>
                <a:cubicBezTo>
                  <a:pt x="48206" y="51755"/>
                  <a:pt x="48206" y="51755"/>
                  <a:pt x="48206" y="51755"/>
                </a:cubicBezTo>
                <a:cubicBezTo>
                  <a:pt x="45310" y="51755"/>
                  <a:pt x="42206" y="48549"/>
                  <a:pt x="42206" y="45343"/>
                </a:cubicBezTo>
                <a:cubicBezTo>
                  <a:pt x="42206" y="40305"/>
                  <a:pt x="45310" y="38702"/>
                  <a:pt x="48206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3690983" y="1593274"/>
            <a:ext cx="211200" cy="150300"/>
          </a:xfrm>
          <a:custGeom>
            <a:rect b="b" l="l" r="r" t="t"/>
            <a:pathLst>
              <a:path extrusionOk="0" h="120000" w="120000">
                <a:moveTo>
                  <a:pt x="114081" y="98702"/>
                </a:moveTo>
                <a:lnTo>
                  <a:pt x="114081" y="98702"/>
                </a:lnTo>
                <a:cubicBezTo>
                  <a:pt x="85102" y="98702"/>
                  <a:pt x="85102" y="98702"/>
                  <a:pt x="85102" y="98702"/>
                </a:cubicBezTo>
                <a:cubicBezTo>
                  <a:pt x="77959" y="98702"/>
                  <a:pt x="77959" y="98702"/>
                  <a:pt x="77959" y="98702"/>
                </a:cubicBezTo>
                <a:cubicBezTo>
                  <a:pt x="77959" y="109923"/>
                  <a:pt x="77959" y="109923"/>
                  <a:pt x="77959" y="109923"/>
                </a:cubicBezTo>
                <a:cubicBezTo>
                  <a:pt x="85102" y="118167"/>
                  <a:pt x="85102" y="118167"/>
                  <a:pt x="85102" y="118167"/>
                </a:cubicBezTo>
                <a:cubicBezTo>
                  <a:pt x="85102" y="119770"/>
                  <a:pt x="85102" y="119770"/>
                  <a:pt x="85102" y="119770"/>
                </a:cubicBezTo>
                <a:cubicBezTo>
                  <a:pt x="34693" y="119770"/>
                  <a:pt x="34693" y="119770"/>
                  <a:pt x="34693" y="119770"/>
                </a:cubicBezTo>
                <a:cubicBezTo>
                  <a:pt x="34693" y="118167"/>
                  <a:pt x="34693" y="118167"/>
                  <a:pt x="34693" y="118167"/>
                </a:cubicBezTo>
                <a:cubicBezTo>
                  <a:pt x="43265" y="109923"/>
                  <a:pt x="43265" y="109923"/>
                  <a:pt x="43265" y="109923"/>
                </a:cubicBezTo>
                <a:cubicBezTo>
                  <a:pt x="43265" y="98702"/>
                  <a:pt x="43265" y="98702"/>
                  <a:pt x="43265" y="98702"/>
                </a:cubicBezTo>
                <a:cubicBezTo>
                  <a:pt x="34693" y="98702"/>
                  <a:pt x="34693" y="98702"/>
                  <a:pt x="34693" y="98702"/>
                </a:cubicBezTo>
                <a:cubicBezTo>
                  <a:pt x="5918" y="98702"/>
                  <a:pt x="5918" y="98702"/>
                  <a:pt x="5918" y="98702"/>
                </a:cubicBezTo>
                <a:cubicBezTo>
                  <a:pt x="3061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3061" y="0"/>
                  <a:pt x="5918" y="0"/>
                </a:cubicBezTo>
                <a:cubicBezTo>
                  <a:pt x="114081" y="0"/>
                  <a:pt x="114081" y="0"/>
                  <a:pt x="114081" y="0"/>
                </a:cubicBezTo>
                <a:cubicBezTo>
                  <a:pt x="116938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8" y="98702"/>
                  <a:pt x="114081" y="98702"/>
                </a:cubicBezTo>
                <a:close/>
                <a:moveTo>
                  <a:pt x="112653" y="8015"/>
                </a:moveTo>
                <a:lnTo>
                  <a:pt x="112653" y="8015"/>
                </a:lnTo>
                <a:cubicBezTo>
                  <a:pt x="8775" y="8015"/>
                  <a:pt x="8775" y="8015"/>
                  <a:pt x="8775" y="8015"/>
                </a:cubicBezTo>
                <a:cubicBezTo>
                  <a:pt x="8775" y="80839"/>
                  <a:pt x="8775" y="80839"/>
                  <a:pt x="8775" y="80839"/>
                </a:cubicBezTo>
                <a:cubicBezTo>
                  <a:pt x="112653" y="80839"/>
                  <a:pt x="112653" y="80839"/>
                  <a:pt x="112653" y="80839"/>
                </a:cubicBezTo>
                <a:lnTo>
                  <a:pt x="112653" y="80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3271979" y="1609694"/>
            <a:ext cx="217500" cy="107400"/>
          </a:xfrm>
          <a:custGeom>
            <a:rect b="b" l="l" r="r" t="t"/>
            <a:pathLst>
              <a:path extrusionOk="0" h="120000" w="120000">
                <a:moveTo>
                  <a:pt x="114219" y="119680"/>
                </a:moveTo>
                <a:lnTo>
                  <a:pt x="114219" y="119680"/>
                </a:lnTo>
                <a:cubicBezTo>
                  <a:pt x="108438" y="119680"/>
                  <a:pt x="108438" y="119680"/>
                  <a:pt x="108438" y="119680"/>
                </a:cubicBezTo>
                <a:cubicBezTo>
                  <a:pt x="11362" y="119680"/>
                  <a:pt x="11362" y="119680"/>
                  <a:pt x="11362" y="119680"/>
                </a:cubicBezTo>
                <a:cubicBezTo>
                  <a:pt x="5780" y="119680"/>
                  <a:pt x="5780" y="119680"/>
                  <a:pt x="5780" y="119680"/>
                </a:cubicBezTo>
                <a:cubicBezTo>
                  <a:pt x="1395" y="119680"/>
                  <a:pt x="0" y="115212"/>
                  <a:pt x="0" y="110744"/>
                </a:cubicBezTo>
                <a:cubicBezTo>
                  <a:pt x="0" y="94787"/>
                  <a:pt x="0" y="94787"/>
                  <a:pt x="0" y="94787"/>
                </a:cubicBezTo>
                <a:cubicBezTo>
                  <a:pt x="11362" y="94787"/>
                  <a:pt x="11362" y="94787"/>
                  <a:pt x="11362" y="94787"/>
                </a:cubicBezTo>
                <a:cubicBezTo>
                  <a:pt x="11362" y="9255"/>
                  <a:pt x="11362" y="9255"/>
                  <a:pt x="11362" y="9255"/>
                </a:cubicBezTo>
                <a:cubicBezTo>
                  <a:pt x="11362" y="2234"/>
                  <a:pt x="12757" y="0"/>
                  <a:pt x="16943" y="0"/>
                </a:cubicBezTo>
                <a:cubicBezTo>
                  <a:pt x="102857" y="0"/>
                  <a:pt x="102857" y="0"/>
                  <a:pt x="102857" y="0"/>
                </a:cubicBezTo>
                <a:cubicBezTo>
                  <a:pt x="105647" y="0"/>
                  <a:pt x="108438" y="2234"/>
                  <a:pt x="108438" y="9255"/>
                </a:cubicBezTo>
                <a:cubicBezTo>
                  <a:pt x="108438" y="94787"/>
                  <a:pt x="108438" y="94787"/>
                  <a:pt x="108438" y="94787"/>
                </a:cubicBezTo>
                <a:cubicBezTo>
                  <a:pt x="119800" y="94787"/>
                  <a:pt x="119800" y="94787"/>
                  <a:pt x="119800" y="94787"/>
                </a:cubicBezTo>
                <a:cubicBezTo>
                  <a:pt x="119800" y="110744"/>
                  <a:pt x="119800" y="110744"/>
                  <a:pt x="119800" y="110744"/>
                </a:cubicBezTo>
                <a:cubicBezTo>
                  <a:pt x="119800" y="115212"/>
                  <a:pt x="117009" y="119680"/>
                  <a:pt x="114219" y="119680"/>
                </a:cubicBezTo>
                <a:close/>
                <a:moveTo>
                  <a:pt x="46445" y="110744"/>
                </a:moveTo>
                <a:lnTo>
                  <a:pt x="46445" y="110744"/>
                </a:lnTo>
                <a:cubicBezTo>
                  <a:pt x="73355" y="110744"/>
                  <a:pt x="73355" y="110744"/>
                  <a:pt x="73355" y="110744"/>
                </a:cubicBezTo>
                <a:cubicBezTo>
                  <a:pt x="73355" y="103723"/>
                  <a:pt x="73355" y="103723"/>
                  <a:pt x="73355" y="103723"/>
                </a:cubicBezTo>
                <a:cubicBezTo>
                  <a:pt x="46445" y="103723"/>
                  <a:pt x="46445" y="103723"/>
                  <a:pt x="46445" y="103723"/>
                </a:cubicBezTo>
                <a:lnTo>
                  <a:pt x="46445" y="110744"/>
                </a:lnTo>
                <a:close/>
                <a:moveTo>
                  <a:pt x="101461" y="11489"/>
                </a:moveTo>
                <a:lnTo>
                  <a:pt x="101461" y="11489"/>
                </a:lnTo>
                <a:cubicBezTo>
                  <a:pt x="18338" y="11489"/>
                  <a:pt x="18338" y="11489"/>
                  <a:pt x="18338" y="11489"/>
                </a:cubicBezTo>
                <a:cubicBezTo>
                  <a:pt x="18338" y="90319"/>
                  <a:pt x="18338" y="90319"/>
                  <a:pt x="18338" y="90319"/>
                </a:cubicBezTo>
                <a:cubicBezTo>
                  <a:pt x="101461" y="90319"/>
                  <a:pt x="101461" y="90319"/>
                  <a:pt x="101461" y="90319"/>
                </a:cubicBezTo>
                <a:lnTo>
                  <a:pt x="101461" y="1148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2902190" y="1585694"/>
            <a:ext cx="168300" cy="156600"/>
          </a:xfrm>
          <a:custGeom>
            <a:rect b="b" l="l" r="r" t="t"/>
            <a:pathLst>
              <a:path extrusionOk="0" h="120000" w="120000">
                <a:moveTo>
                  <a:pt x="112548" y="119779"/>
                </a:moveTo>
                <a:lnTo>
                  <a:pt x="112548" y="119779"/>
                </a:lnTo>
                <a:cubicBezTo>
                  <a:pt x="7194" y="119779"/>
                  <a:pt x="7194" y="119779"/>
                  <a:pt x="7194" y="119779"/>
                </a:cubicBezTo>
                <a:cubicBezTo>
                  <a:pt x="1798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1798" y="0"/>
                  <a:pt x="7194" y="0"/>
                </a:cubicBezTo>
                <a:cubicBezTo>
                  <a:pt x="112548" y="0"/>
                  <a:pt x="112548" y="0"/>
                  <a:pt x="112548" y="0"/>
                </a:cubicBezTo>
                <a:cubicBezTo>
                  <a:pt x="117944" y="0"/>
                  <a:pt x="119743" y="1541"/>
                  <a:pt x="119743" y="6165"/>
                </a:cubicBezTo>
                <a:cubicBezTo>
                  <a:pt x="119743" y="113394"/>
                  <a:pt x="119743" y="113394"/>
                  <a:pt x="119743" y="113394"/>
                </a:cubicBezTo>
                <a:cubicBezTo>
                  <a:pt x="119743" y="116697"/>
                  <a:pt x="117944" y="119779"/>
                  <a:pt x="112548" y="119779"/>
                </a:cubicBezTo>
                <a:close/>
                <a:moveTo>
                  <a:pt x="59871" y="114935"/>
                </a:moveTo>
                <a:lnTo>
                  <a:pt x="59871" y="114935"/>
                </a:lnTo>
                <a:cubicBezTo>
                  <a:pt x="61670" y="114935"/>
                  <a:pt x="65267" y="113394"/>
                  <a:pt x="65267" y="111853"/>
                </a:cubicBezTo>
                <a:cubicBezTo>
                  <a:pt x="65267" y="108770"/>
                  <a:pt x="61670" y="107229"/>
                  <a:pt x="59871" y="107229"/>
                </a:cubicBezTo>
                <a:cubicBezTo>
                  <a:pt x="58072" y="107229"/>
                  <a:pt x="54475" y="108770"/>
                  <a:pt x="54475" y="111853"/>
                </a:cubicBezTo>
                <a:cubicBezTo>
                  <a:pt x="54475" y="113394"/>
                  <a:pt x="58072" y="114935"/>
                  <a:pt x="59871" y="114935"/>
                </a:cubicBezTo>
                <a:close/>
                <a:moveTo>
                  <a:pt x="105353" y="12330"/>
                </a:moveTo>
                <a:lnTo>
                  <a:pt x="105353" y="12330"/>
                </a:lnTo>
                <a:cubicBezTo>
                  <a:pt x="14389" y="12330"/>
                  <a:pt x="14389" y="12330"/>
                  <a:pt x="14389" y="12330"/>
                </a:cubicBezTo>
                <a:cubicBezTo>
                  <a:pt x="14389" y="102605"/>
                  <a:pt x="14389" y="102605"/>
                  <a:pt x="14389" y="102605"/>
                </a:cubicBezTo>
                <a:cubicBezTo>
                  <a:pt x="105353" y="102605"/>
                  <a:pt x="105353" y="102605"/>
                  <a:pt x="105353" y="102605"/>
                </a:cubicBezTo>
                <a:lnTo>
                  <a:pt x="105353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2586379" y="1585694"/>
            <a:ext cx="114300" cy="156600"/>
          </a:xfrm>
          <a:custGeom>
            <a:rect b="b" l="l" r="r" t="t"/>
            <a:pathLst>
              <a:path extrusionOk="0" h="120000" w="120000">
                <a:moveTo>
                  <a:pt x="109090" y="119779"/>
                </a:moveTo>
                <a:lnTo>
                  <a:pt x="109090" y="119779"/>
                </a:lnTo>
                <a:cubicBezTo>
                  <a:pt x="10909" y="119779"/>
                  <a:pt x="10909" y="119779"/>
                  <a:pt x="10909" y="119779"/>
                </a:cubicBezTo>
                <a:cubicBezTo>
                  <a:pt x="5642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5642" y="0"/>
                  <a:pt x="10909" y="0"/>
                </a:cubicBezTo>
                <a:cubicBezTo>
                  <a:pt x="109090" y="0"/>
                  <a:pt x="109090" y="0"/>
                  <a:pt x="109090" y="0"/>
                </a:cubicBezTo>
                <a:cubicBezTo>
                  <a:pt x="116990" y="0"/>
                  <a:pt x="119623" y="1541"/>
                  <a:pt x="119623" y="6165"/>
                </a:cubicBezTo>
                <a:cubicBezTo>
                  <a:pt x="119623" y="113394"/>
                  <a:pt x="119623" y="113394"/>
                  <a:pt x="119623" y="113394"/>
                </a:cubicBezTo>
                <a:cubicBezTo>
                  <a:pt x="119623" y="116697"/>
                  <a:pt x="116990" y="119779"/>
                  <a:pt x="109090" y="119779"/>
                </a:cubicBezTo>
                <a:close/>
                <a:moveTo>
                  <a:pt x="61316" y="113394"/>
                </a:moveTo>
                <a:lnTo>
                  <a:pt x="61316" y="113394"/>
                </a:lnTo>
                <a:cubicBezTo>
                  <a:pt x="63949" y="113394"/>
                  <a:pt x="66583" y="111853"/>
                  <a:pt x="66583" y="108770"/>
                </a:cubicBezTo>
                <a:cubicBezTo>
                  <a:pt x="66583" y="107229"/>
                  <a:pt x="63949" y="105688"/>
                  <a:pt x="61316" y="105688"/>
                </a:cubicBezTo>
                <a:cubicBezTo>
                  <a:pt x="56050" y="105688"/>
                  <a:pt x="53416" y="107229"/>
                  <a:pt x="53416" y="108770"/>
                </a:cubicBezTo>
                <a:cubicBezTo>
                  <a:pt x="53416" y="111853"/>
                  <a:pt x="56050" y="113394"/>
                  <a:pt x="61316" y="113394"/>
                </a:cubicBezTo>
                <a:close/>
                <a:moveTo>
                  <a:pt x="109090" y="12330"/>
                </a:moveTo>
                <a:lnTo>
                  <a:pt x="109090" y="12330"/>
                </a:lnTo>
                <a:cubicBezTo>
                  <a:pt x="106457" y="12330"/>
                  <a:pt x="106457" y="12330"/>
                  <a:pt x="106457" y="12330"/>
                </a:cubicBezTo>
                <a:cubicBezTo>
                  <a:pt x="13542" y="12330"/>
                  <a:pt x="13542" y="12330"/>
                  <a:pt x="13542" y="12330"/>
                </a:cubicBezTo>
                <a:cubicBezTo>
                  <a:pt x="10909" y="12330"/>
                  <a:pt x="10909" y="12330"/>
                  <a:pt x="10909" y="12330"/>
                </a:cubicBezTo>
                <a:cubicBezTo>
                  <a:pt x="10909" y="99522"/>
                  <a:pt x="10909" y="99522"/>
                  <a:pt x="10909" y="99522"/>
                </a:cubicBezTo>
                <a:cubicBezTo>
                  <a:pt x="13542" y="99522"/>
                  <a:pt x="13542" y="99522"/>
                  <a:pt x="13542" y="99522"/>
                </a:cubicBezTo>
                <a:cubicBezTo>
                  <a:pt x="106457" y="99522"/>
                  <a:pt x="106457" y="99522"/>
                  <a:pt x="106457" y="99522"/>
                </a:cubicBezTo>
                <a:cubicBezTo>
                  <a:pt x="109090" y="99522"/>
                  <a:pt x="109090" y="99522"/>
                  <a:pt x="109090" y="99522"/>
                </a:cubicBezTo>
                <a:lnTo>
                  <a:pt x="109090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6087514" y="1562956"/>
            <a:ext cx="150900" cy="173100"/>
          </a:xfrm>
          <a:custGeom>
            <a:rect b="b" l="l" r="r" t="t"/>
            <a:pathLst>
              <a:path extrusionOk="0" h="120000" w="120000">
                <a:moveTo>
                  <a:pt x="119712" y="55016"/>
                </a:moveTo>
                <a:lnTo>
                  <a:pt x="119712" y="55016"/>
                </a:lnTo>
                <a:cubicBezTo>
                  <a:pt x="119712" y="76146"/>
                  <a:pt x="97320" y="92890"/>
                  <a:pt x="66889" y="95681"/>
                </a:cubicBezTo>
                <a:cubicBezTo>
                  <a:pt x="66889" y="108438"/>
                  <a:pt x="66889" y="108438"/>
                  <a:pt x="66889" y="108438"/>
                </a:cubicBezTo>
                <a:cubicBezTo>
                  <a:pt x="95311" y="108438"/>
                  <a:pt x="95311" y="108438"/>
                  <a:pt x="95311" y="108438"/>
                </a:cubicBezTo>
                <a:cubicBezTo>
                  <a:pt x="99330" y="108438"/>
                  <a:pt x="103349" y="111229"/>
                  <a:pt x="103349" y="114019"/>
                </a:cubicBezTo>
                <a:cubicBezTo>
                  <a:pt x="103349" y="118405"/>
                  <a:pt x="99330" y="119800"/>
                  <a:pt x="95311" y="119800"/>
                </a:cubicBezTo>
                <a:cubicBezTo>
                  <a:pt x="58851" y="119800"/>
                  <a:pt x="58851" y="119800"/>
                  <a:pt x="58851" y="119800"/>
                </a:cubicBezTo>
                <a:cubicBezTo>
                  <a:pt x="24401" y="119800"/>
                  <a:pt x="24401" y="119800"/>
                  <a:pt x="24401" y="119800"/>
                </a:cubicBezTo>
                <a:cubicBezTo>
                  <a:pt x="20382" y="119800"/>
                  <a:pt x="16076" y="118405"/>
                  <a:pt x="16076" y="114019"/>
                </a:cubicBezTo>
                <a:cubicBezTo>
                  <a:pt x="16076" y="111229"/>
                  <a:pt x="20382" y="108438"/>
                  <a:pt x="24401" y="108438"/>
                </a:cubicBezTo>
                <a:cubicBezTo>
                  <a:pt x="50813" y="108438"/>
                  <a:pt x="50813" y="108438"/>
                  <a:pt x="50813" y="108438"/>
                </a:cubicBezTo>
                <a:cubicBezTo>
                  <a:pt x="50813" y="95681"/>
                  <a:pt x="50813" y="95681"/>
                  <a:pt x="50813" y="95681"/>
                </a:cubicBezTo>
                <a:cubicBezTo>
                  <a:pt x="22392" y="92890"/>
                  <a:pt x="0" y="76146"/>
                  <a:pt x="0" y="55016"/>
                </a:cubicBezTo>
                <a:cubicBezTo>
                  <a:pt x="0" y="50631"/>
                  <a:pt x="4019" y="49235"/>
                  <a:pt x="8038" y="49235"/>
                </a:cubicBezTo>
                <a:cubicBezTo>
                  <a:pt x="12057" y="49235"/>
                  <a:pt x="16076" y="50631"/>
                  <a:pt x="16076" y="55016"/>
                </a:cubicBezTo>
                <a:cubicBezTo>
                  <a:pt x="16076" y="70365"/>
                  <a:pt x="36459" y="84518"/>
                  <a:pt x="58851" y="84518"/>
                </a:cubicBezTo>
                <a:cubicBezTo>
                  <a:pt x="83253" y="84518"/>
                  <a:pt x="103349" y="70365"/>
                  <a:pt x="103349" y="55016"/>
                </a:cubicBezTo>
                <a:cubicBezTo>
                  <a:pt x="103349" y="50631"/>
                  <a:pt x="105358" y="49235"/>
                  <a:pt x="111674" y="49235"/>
                </a:cubicBezTo>
                <a:cubicBezTo>
                  <a:pt x="115693" y="49235"/>
                  <a:pt x="119712" y="50631"/>
                  <a:pt x="119712" y="55016"/>
                </a:cubicBezTo>
                <a:close/>
                <a:moveTo>
                  <a:pt x="58851" y="74551"/>
                </a:moveTo>
                <a:lnTo>
                  <a:pt x="58851" y="74551"/>
                </a:lnTo>
                <a:cubicBezTo>
                  <a:pt x="40478" y="74551"/>
                  <a:pt x="26411" y="64784"/>
                  <a:pt x="26411" y="52026"/>
                </a:cubicBezTo>
                <a:cubicBezTo>
                  <a:pt x="26411" y="22524"/>
                  <a:pt x="26411" y="22524"/>
                  <a:pt x="26411" y="22524"/>
                </a:cubicBezTo>
                <a:cubicBezTo>
                  <a:pt x="26411" y="9767"/>
                  <a:pt x="40478" y="0"/>
                  <a:pt x="58851" y="0"/>
                </a:cubicBezTo>
                <a:cubicBezTo>
                  <a:pt x="77224" y="0"/>
                  <a:pt x="91291" y="9767"/>
                  <a:pt x="91291" y="22524"/>
                </a:cubicBezTo>
                <a:cubicBezTo>
                  <a:pt x="91291" y="52026"/>
                  <a:pt x="91291" y="52026"/>
                  <a:pt x="91291" y="52026"/>
                </a:cubicBezTo>
                <a:cubicBezTo>
                  <a:pt x="91291" y="64784"/>
                  <a:pt x="77224" y="74551"/>
                  <a:pt x="58851" y="7455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697087" y="1562956"/>
            <a:ext cx="189000" cy="173100"/>
          </a:xfrm>
          <a:custGeom>
            <a:rect b="b" l="l" r="r" t="t"/>
            <a:pathLst>
              <a:path extrusionOk="0" h="120000" w="120000">
                <a:moveTo>
                  <a:pt x="118167" y="30897"/>
                </a:moveTo>
                <a:lnTo>
                  <a:pt x="118167" y="30897"/>
                </a:lnTo>
                <a:cubicBezTo>
                  <a:pt x="5038" y="94285"/>
                  <a:pt x="5038" y="94285"/>
                  <a:pt x="5038" y="94285"/>
                </a:cubicBezTo>
                <a:cubicBezTo>
                  <a:pt x="5038" y="94285"/>
                  <a:pt x="5038" y="95681"/>
                  <a:pt x="3206" y="95681"/>
                </a:cubicBezTo>
                <a:cubicBezTo>
                  <a:pt x="1603" y="95681"/>
                  <a:pt x="0" y="94285"/>
                  <a:pt x="0" y="92890"/>
                </a:cubicBezTo>
                <a:cubicBezTo>
                  <a:pt x="0" y="91495"/>
                  <a:pt x="1603" y="90099"/>
                  <a:pt x="1603" y="90099"/>
                </a:cubicBezTo>
                <a:cubicBezTo>
                  <a:pt x="114961" y="25315"/>
                  <a:pt x="114961" y="25315"/>
                  <a:pt x="114961" y="25315"/>
                </a:cubicBezTo>
                <a:cubicBezTo>
                  <a:pt x="114961" y="25315"/>
                  <a:pt x="114961" y="25315"/>
                  <a:pt x="116564" y="25315"/>
                </a:cubicBezTo>
                <a:cubicBezTo>
                  <a:pt x="118167" y="25315"/>
                  <a:pt x="119770" y="26710"/>
                  <a:pt x="119770" y="28106"/>
                </a:cubicBezTo>
                <a:cubicBezTo>
                  <a:pt x="119770" y="29501"/>
                  <a:pt x="118167" y="29501"/>
                  <a:pt x="118167" y="30897"/>
                </a:cubicBezTo>
                <a:close/>
                <a:moveTo>
                  <a:pt x="34122" y="52026"/>
                </a:moveTo>
                <a:lnTo>
                  <a:pt x="34122" y="52026"/>
                </a:lnTo>
                <a:cubicBezTo>
                  <a:pt x="34122" y="22524"/>
                  <a:pt x="34122" y="22524"/>
                  <a:pt x="34122" y="22524"/>
                </a:cubicBezTo>
                <a:cubicBezTo>
                  <a:pt x="34122" y="9767"/>
                  <a:pt x="45343" y="0"/>
                  <a:pt x="60000" y="0"/>
                </a:cubicBezTo>
                <a:cubicBezTo>
                  <a:pt x="74427" y="0"/>
                  <a:pt x="85877" y="9767"/>
                  <a:pt x="85877" y="22524"/>
                </a:cubicBezTo>
                <a:cubicBezTo>
                  <a:pt x="85877" y="35282"/>
                  <a:pt x="85877" y="35282"/>
                  <a:pt x="85877" y="35282"/>
                </a:cubicBezTo>
                <a:cubicBezTo>
                  <a:pt x="37328" y="63388"/>
                  <a:pt x="37328" y="63388"/>
                  <a:pt x="37328" y="63388"/>
                </a:cubicBezTo>
                <a:cubicBezTo>
                  <a:pt x="35725" y="60598"/>
                  <a:pt x="34122" y="56411"/>
                  <a:pt x="34122" y="52026"/>
                </a:cubicBezTo>
                <a:close/>
                <a:moveTo>
                  <a:pt x="13053" y="55016"/>
                </a:moveTo>
                <a:lnTo>
                  <a:pt x="13053" y="55016"/>
                </a:lnTo>
                <a:cubicBezTo>
                  <a:pt x="13053" y="50631"/>
                  <a:pt x="14656" y="49235"/>
                  <a:pt x="19465" y="49235"/>
                </a:cubicBezTo>
                <a:cubicBezTo>
                  <a:pt x="22671" y="49235"/>
                  <a:pt x="25877" y="50631"/>
                  <a:pt x="25877" y="55016"/>
                </a:cubicBezTo>
                <a:cubicBezTo>
                  <a:pt x="25877" y="59202"/>
                  <a:pt x="25877" y="63388"/>
                  <a:pt x="29083" y="67574"/>
                </a:cubicBezTo>
                <a:cubicBezTo>
                  <a:pt x="17862" y="74551"/>
                  <a:pt x="17862" y="74551"/>
                  <a:pt x="17862" y="74551"/>
                </a:cubicBezTo>
                <a:cubicBezTo>
                  <a:pt x="14656" y="67574"/>
                  <a:pt x="13053" y="61993"/>
                  <a:pt x="13053" y="55016"/>
                </a:cubicBezTo>
                <a:close/>
                <a:moveTo>
                  <a:pt x="53587" y="74551"/>
                </a:moveTo>
                <a:lnTo>
                  <a:pt x="53587" y="74551"/>
                </a:lnTo>
                <a:cubicBezTo>
                  <a:pt x="85877" y="56411"/>
                  <a:pt x="85877" y="56411"/>
                  <a:pt x="85877" y="56411"/>
                </a:cubicBezTo>
                <a:cubicBezTo>
                  <a:pt x="84274" y="66179"/>
                  <a:pt x="72824" y="74551"/>
                  <a:pt x="60000" y="74551"/>
                </a:cubicBezTo>
                <a:cubicBezTo>
                  <a:pt x="58396" y="74551"/>
                  <a:pt x="55190" y="74551"/>
                  <a:pt x="53587" y="74551"/>
                </a:cubicBezTo>
                <a:close/>
                <a:moveTo>
                  <a:pt x="32519" y="108438"/>
                </a:moveTo>
                <a:lnTo>
                  <a:pt x="32519" y="108438"/>
                </a:lnTo>
                <a:cubicBezTo>
                  <a:pt x="53587" y="108438"/>
                  <a:pt x="53587" y="108438"/>
                  <a:pt x="53587" y="108438"/>
                </a:cubicBezTo>
                <a:cubicBezTo>
                  <a:pt x="53587" y="95681"/>
                  <a:pt x="53587" y="95681"/>
                  <a:pt x="53587" y="95681"/>
                </a:cubicBezTo>
                <a:cubicBezTo>
                  <a:pt x="45343" y="94285"/>
                  <a:pt x="37328" y="91495"/>
                  <a:pt x="30916" y="87308"/>
                </a:cubicBezTo>
                <a:cubicBezTo>
                  <a:pt x="42137" y="80332"/>
                  <a:pt x="42137" y="80332"/>
                  <a:pt x="42137" y="80332"/>
                </a:cubicBezTo>
                <a:cubicBezTo>
                  <a:pt x="46946" y="83122"/>
                  <a:pt x="53587" y="84518"/>
                  <a:pt x="60000" y="84518"/>
                </a:cubicBezTo>
                <a:cubicBezTo>
                  <a:pt x="61603" y="84518"/>
                  <a:pt x="61603" y="84518"/>
                  <a:pt x="63206" y="84518"/>
                </a:cubicBezTo>
                <a:lnTo>
                  <a:pt x="64809" y="84518"/>
                </a:lnTo>
                <a:cubicBezTo>
                  <a:pt x="81068" y="81727"/>
                  <a:pt x="93893" y="68970"/>
                  <a:pt x="93893" y="55016"/>
                </a:cubicBezTo>
                <a:cubicBezTo>
                  <a:pt x="93893" y="50631"/>
                  <a:pt x="97099" y="49235"/>
                  <a:pt x="100305" y="49235"/>
                </a:cubicBezTo>
                <a:cubicBezTo>
                  <a:pt x="105343" y="49235"/>
                  <a:pt x="106946" y="50631"/>
                  <a:pt x="106946" y="55016"/>
                </a:cubicBezTo>
                <a:cubicBezTo>
                  <a:pt x="106946" y="76146"/>
                  <a:pt x="89083" y="92890"/>
                  <a:pt x="66412" y="95681"/>
                </a:cubicBezTo>
                <a:cubicBezTo>
                  <a:pt x="66412" y="108438"/>
                  <a:pt x="66412" y="108438"/>
                  <a:pt x="66412" y="108438"/>
                </a:cubicBezTo>
                <a:cubicBezTo>
                  <a:pt x="87480" y="108438"/>
                  <a:pt x="87480" y="108438"/>
                  <a:pt x="87480" y="108438"/>
                </a:cubicBezTo>
                <a:cubicBezTo>
                  <a:pt x="92290" y="108438"/>
                  <a:pt x="93893" y="111229"/>
                  <a:pt x="93893" y="114019"/>
                </a:cubicBezTo>
                <a:cubicBezTo>
                  <a:pt x="93893" y="118405"/>
                  <a:pt x="92290" y="119800"/>
                  <a:pt x="87480" y="119800"/>
                </a:cubicBezTo>
                <a:cubicBezTo>
                  <a:pt x="66412" y="119800"/>
                  <a:pt x="66412" y="119800"/>
                  <a:pt x="66412" y="119800"/>
                </a:cubicBezTo>
                <a:cubicBezTo>
                  <a:pt x="32519" y="119800"/>
                  <a:pt x="32519" y="119800"/>
                  <a:pt x="32519" y="119800"/>
                </a:cubicBezTo>
                <a:cubicBezTo>
                  <a:pt x="27480" y="119800"/>
                  <a:pt x="25877" y="118405"/>
                  <a:pt x="25877" y="114019"/>
                </a:cubicBezTo>
                <a:cubicBezTo>
                  <a:pt x="25877" y="111229"/>
                  <a:pt x="27480" y="108438"/>
                  <a:pt x="32519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5339997" y="1576853"/>
            <a:ext cx="155700" cy="147900"/>
          </a:xfrm>
          <a:custGeom>
            <a:rect b="b" l="l" r="r" t="t"/>
            <a:pathLst>
              <a:path extrusionOk="0" h="120000" w="120000">
                <a:moveTo>
                  <a:pt x="111666" y="100038"/>
                </a:moveTo>
                <a:lnTo>
                  <a:pt x="111666" y="100038"/>
                </a:lnTo>
                <a:cubicBezTo>
                  <a:pt x="7777" y="100038"/>
                  <a:pt x="7777" y="100038"/>
                  <a:pt x="7777" y="100038"/>
                </a:cubicBezTo>
                <a:cubicBezTo>
                  <a:pt x="3888" y="100038"/>
                  <a:pt x="0" y="96789"/>
                  <a:pt x="0" y="93539"/>
                </a:cubicBezTo>
                <a:cubicBezTo>
                  <a:pt x="0" y="90290"/>
                  <a:pt x="3888" y="87040"/>
                  <a:pt x="7777" y="87040"/>
                </a:cubicBezTo>
                <a:cubicBezTo>
                  <a:pt x="11666" y="87040"/>
                  <a:pt x="15555" y="83791"/>
                  <a:pt x="15555" y="80541"/>
                </a:cubicBezTo>
                <a:cubicBezTo>
                  <a:pt x="15555" y="36208"/>
                  <a:pt x="15555" y="36208"/>
                  <a:pt x="15555" y="36208"/>
                </a:cubicBezTo>
                <a:cubicBezTo>
                  <a:pt x="15555" y="19729"/>
                  <a:pt x="31388" y="6731"/>
                  <a:pt x="53055" y="6731"/>
                </a:cubicBezTo>
                <a:cubicBezTo>
                  <a:pt x="53055" y="1624"/>
                  <a:pt x="55000" y="0"/>
                  <a:pt x="60833" y="0"/>
                </a:cubicBezTo>
                <a:cubicBezTo>
                  <a:pt x="64722" y="0"/>
                  <a:pt x="68611" y="1624"/>
                  <a:pt x="68611" y="6731"/>
                </a:cubicBezTo>
                <a:cubicBezTo>
                  <a:pt x="88333" y="6731"/>
                  <a:pt x="103888" y="19729"/>
                  <a:pt x="103888" y="36208"/>
                </a:cubicBezTo>
                <a:cubicBezTo>
                  <a:pt x="103888" y="80541"/>
                  <a:pt x="103888" y="80541"/>
                  <a:pt x="103888" y="80541"/>
                </a:cubicBezTo>
                <a:cubicBezTo>
                  <a:pt x="103888" y="83791"/>
                  <a:pt x="107777" y="87040"/>
                  <a:pt x="111666" y="87040"/>
                </a:cubicBezTo>
                <a:cubicBezTo>
                  <a:pt x="117777" y="87040"/>
                  <a:pt x="119722" y="90290"/>
                  <a:pt x="119722" y="93539"/>
                </a:cubicBezTo>
                <a:cubicBezTo>
                  <a:pt x="119722" y="96789"/>
                  <a:pt x="117777" y="100038"/>
                  <a:pt x="111666" y="100038"/>
                </a:cubicBezTo>
                <a:close/>
                <a:moveTo>
                  <a:pt x="60833" y="119767"/>
                </a:moveTo>
                <a:lnTo>
                  <a:pt x="60833" y="119767"/>
                </a:lnTo>
                <a:cubicBezTo>
                  <a:pt x="51111" y="119767"/>
                  <a:pt x="45000" y="113268"/>
                  <a:pt x="45000" y="106769"/>
                </a:cubicBezTo>
                <a:cubicBezTo>
                  <a:pt x="76388" y="106769"/>
                  <a:pt x="76388" y="106769"/>
                  <a:pt x="76388" y="106769"/>
                </a:cubicBezTo>
                <a:cubicBezTo>
                  <a:pt x="76388" y="113268"/>
                  <a:pt x="68611" y="119767"/>
                  <a:pt x="60833" y="1197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942123" y="1591340"/>
            <a:ext cx="219000" cy="164100"/>
          </a:xfrm>
          <a:custGeom>
            <a:rect b="b" l="l" r="r" t="t"/>
            <a:pathLst>
              <a:path extrusionOk="0" h="120000" w="120000">
                <a:moveTo>
                  <a:pt x="114088" y="36858"/>
                </a:moveTo>
                <a:lnTo>
                  <a:pt x="114088" y="36858"/>
                </a:lnTo>
                <a:cubicBezTo>
                  <a:pt x="108571" y="22198"/>
                  <a:pt x="97536" y="11727"/>
                  <a:pt x="83546" y="4397"/>
                </a:cubicBezTo>
                <a:cubicBezTo>
                  <a:pt x="87684" y="1465"/>
                  <a:pt x="91822" y="0"/>
                  <a:pt x="97536" y="0"/>
                </a:cubicBezTo>
                <a:cubicBezTo>
                  <a:pt x="109950" y="0"/>
                  <a:pt x="119802" y="10261"/>
                  <a:pt x="119802" y="23664"/>
                </a:cubicBezTo>
                <a:cubicBezTo>
                  <a:pt x="119802" y="28062"/>
                  <a:pt x="117044" y="33926"/>
                  <a:pt x="114088" y="36858"/>
                </a:cubicBezTo>
                <a:close/>
                <a:moveTo>
                  <a:pt x="114088" y="63664"/>
                </a:moveTo>
                <a:lnTo>
                  <a:pt x="114088" y="63664"/>
                </a:lnTo>
                <a:cubicBezTo>
                  <a:pt x="114088" y="78324"/>
                  <a:pt x="108571" y="91727"/>
                  <a:pt x="98916" y="101989"/>
                </a:cubicBezTo>
                <a:cubicBezTo>
                  <a:pt x="107192" y="110994"/>
                  <a:pt x="107192" y="110994"/>
                  <a:pt x="107192" y="110994"/>
                </a:cubicBezTo>
                <a:cubicBezTo>
                  <a:pt x="107192" y="110994"/>
                  <a:pt x="108571" y="112460"/>
                  <a:pt x="108571" y="113926"/>
                </a:cubicBezTo>
                <a:cubicBezTo>
                  <a:pt x="108571" y="118324"/>
                  <a:pt x="105812" y="119790"/>
                  <a:pt x="103054" y="119790"/>
                </a:cubicBezTo>
                <a:cubicBezTo>
                  <a:pt x="101674" y="119790"/>
                  <a:pt x="100295" y="119790"/>
                  <a:pt x="98916" y="118324"/>
                </a:cubicBezTo>
                <a:cubicBezTo>
                  <a:pt x="90443" y="109528"/>
                  <a:pt x="90443" y="109528"/>
                  <a:pt x="90443" y="109528"/>
                </a:cubicBezTo>
                <a:cubicBezTo>
                  <a:pt x="82167" y="116858"/>
                  <a:pt x="70935" y="119790"/>
                  <a:pt x="59901" y="119790"/>
                </a:cubicBezTo>
                <a:cubicBezTo>
                  <a:pt x="48669" y="119790"/>
                  <a:pt x="37635" y="116858"/>
                  <a:pt x="29162" y="109528"/>
                </a:cubicBezTo>
                <a:cubicBezTo>
                  <a:pt x="20886" y="118324"/>
                  <a:pt x="20886" y="118324"/>
                  <a:pt x="20886" y="118324"/>
                </a:cubicBezTo>
                <a:cubicBezTo>
                  <a:pt x="19507" y="119790"/>
                  <a:pt x="18128" y="119790"/>
                  <a:pt x="16748" y="119790"/>
                </a:cubicBezTo>
                <a:cubicBezTo>
                  <a:pt x="13990" y="119790"/>
                  <a:pt x="11034" y="118324"/>
                  <a:pt x="11034" y="113926"/>
                </a:cubicBezTo>
                <a:cubicBezTo>
                  <a:pt x="11034" y="112460"/>
                  <a:pt x="12610" y="110994"/>
                  <a:pt x="13990" y="110994"/>
                </a:cubicBezTo>
                <a:cubicBezTo>
                  <a:pt x="20886" y="101989"/>
                  <a:pt x="20886" y="101989"/>
                  <a:pt x="20886" y="101989"/>
                </a:cubicBezTo>
                <a:cubicBezTo>
                  <a:pt x="11034" y="91727"/>
                  <a:pt x="5517" y="78324"/>
                  <a:pt x="5517" y="63664"/>
                </a:cubicBezTo>
                <a:cubicBezTo>
                  <a:pt x="5517" y="30994"/>
                  <a:pt x="30541" y="5863"/>
                  <a:pt x="59901" y="5863"/>
                </a:cubicBezTo>
                <a:cubicBezTo>
                  <a:pt x="89064" y="5863"/>
                  <a:pt x="114088" y="30994"/>
                  <a:pt x="114088" y="63664"/>
                </a:cubicBezTo>
                <a:close/>
                <a:moveTo>
                  <a:pt x="59901" y="17801"/>
                </a:moveTo>
                <a:lnTo>
                  <a:pt x="59901" y="17801"/>
                </a:lnTo>
                <a:cubicBezTo>
                  <a:pt x="36256" y="17801"/>
                  <a:pt x="16748" y="38324"/>
                  <a:pt x="16748" y="63664"/>
                </a:cubicBezTo>
                <a:cubicBezTo>
                  <a:pt x="16748" y="88795"/>
                  <a:pt x="36256" y="108062"/>
                  <a:pt x="59901" y="108062"/>
                </a:cubicBezTo>
                <a:cubicBezTo>
                  <a:pt x="83546" y="108062"/>
                  <a:pt x="103054" y="88795"/>
                  <a:pt x="103054" y="63664"/>
                </a:cubicBezTo>
                <a:cubicBezTo>
                  <a:pt x="103054" y="38324"/>
                  <a:pt x="83546" y="17801"/>
                  <a:pt x="59901" y="17801"/>
                </a:cubicBezTo>
                <a:close/>
                <a:moveTo>
                  <a:pt x="82167" y="69528"/>
                </a:moveTo>
                <a:lnTo>
                  <a:pt x="82167" y="69528"/>
                </a:lnTo>
                <a:cubicBezTo>
                  <a:pt x="59901" y="69528"/>
                  <a:pt x="59901" y="69528"/>
                  <a:pt x="59901" y="69528"/>
                </a:cubicBezTo>
                <a:cubicBezTo>
                  <a:pt x="57142" y="69528"/>
                  <a:pt x="54384" y="66596"/>
                  <a:pt x="54384" y="63664"/>
                </a:cubicBezTo>
                <a:cubicBezTo>
                  <a:pt x="54384" y="30994"/>
                  <a:pt x="54384" y="30994"/>
                  <a:pt x="54384" y="30994"/>
                </a:cubicBezTo>
                <a:cubicBezTo>
                  <a:pt x="54384" y="28062"/>
                  <a:pt x="57142" y="25130"/>
                  <a:pt x="59901" y="25130"/>
                </a:cubicBezTo>
                <a:cubicBezTo>
                  <a:pt x="62660" y="25130"/>
                  <a:pt x="65418" y="28062"/>
                  <a:pt x="65418" y="30994"/>
                </a:cubicBezTo>
                <a:cubicBezTo>
                  <a:pt x="65418" y="57591"/>
                  <a:pt x="65418" y="57591"/>
                  <a:pt x="65418" y="57591"/>
                </a:cubicBezTo>
                <a:cubicBezTo>
                  <a:pt x="82167" y="57591"/>
                  <a:pt x="82167" y="57591"/>
                  <a:pt x="82167" y="57591"/>
                </a:cubicBezTo>
                <a:cubicBezTo>
                  <a:pt x="84926" y="57591"/>
                  <a:pt x="87684" y="59057"/>
                  <a:pt x="87684" y="63664"/>
                </a:cubicBezTo>
                <a:cubicBezTo>
                  <a:pt x="87684" y="66596"/>
                  <a:pt x="84926" y="69528"/>
                  <a:pt x="82167" y="69528"/>
                </a:cubicBezTo>
                <a:close/>
                <a:moveTo>
                  <a:pt x="5517" y="38324"/>
                </a:moveTo>
                <a:lnTo>
                  <a:pt x="5517" y="38324"/>
                </a:lnTo>
                <a:cubicBezTo>
                  <a:pt x="2758" y="33926"/>
                  <a:pt x="0" y="29528"/>
                  <a:pt x="0" y="23664"/>
                </a:cubicBezTo>
                <a:cubicBezTo>
                  <a:pt x="0" y="10261"/>
                  <a:pt x="9655" y="0"/>
                  <a:pt x="22266" y="0"/>
                </a:cubicBezTo>
                <a:cubicBezTo>
                  <a:pt x="27783" y="0"/>
                  <a:pt x="31921" y="1465"/>
                  <a:pt x="36256" y="4397"/>
                </a:cubicBezTo>
                <a:cubicBezTo>
                  <a:pt x="22266" y="11727"/>
                  <a:pt x="11034" y="23664"/>
                  <a:pt x="5517" y="383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523122" y="1585022"/>
            <a:ext cx="217500" cy="174300"/>
          </a:xfrm>
          <a:custGeom>
            <a:rect b="b" l="l" r="r" t="t"/>
            <a:pathLst>
              <a:path extrusionOk="0" h="120000" w="120000">
                <a:moveTo>
                  <a:pt x="60598" y="119802"/>
                </a:moveTo>
                <a:lnTo>
                  <a:pt x="60598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600"/>
                  <a:pt x="26710" y="0"/>
                  <a:pt x="60598" y="0"/>
                </a:cubicBezTo>
                <a:cubicBezTo>
                  <a:pt x="92890" y="0"/>
                  <a:pt x="119800" y="26600"/>
                  <a:pt x="119800" y="59901"/>
                </a:cubicBezTo>
                <a:cubicBezTo>
                  <a:pt x="119800" y="93399"/>
                  <a:pt x="92890" y="119802"/>
                  <a:pt x="60598" y="119802"/>
                </a:cubicBezTo>
                <a:close/>
                <a:moveTo>
                  <a:pt x="60598" y="11231"/>
                </a:moveTo>
                <a:lnTo>
                  <a:pt x="60598" y="11231"/>
                </a:lnTo>
                <a:cubicBezTo>
                  <a:pt x="33687" y="11231"/>
                  <a:pt x="11162" y="33497"/>
                  <a:pt x="11162" y="59901"/>
                </a:cubicBezTo>
                <a:cubicBezTo>
                  <a:pt x="11162" y="86502"/>
                  <a:pt x="33687" y="108768"/>
                  <a:pt x="60598" y="108768"/>
                </a:cubicBezTo>
                <a:cubicBezTo>
                  <a:pt x="87308" y="108768"/>
                  <a:pt x="108438" y="86502"/>
                  <a:pt x="108438" y="59901"/>
                </a:cubicBezTo>
                <a:cubicBezTo>
                  <a:pt x="108438" y="33497"/>
                  <a:pt x="87308" y="11231"/>
                  <a:pt x="60598" y="11231"/>
                </a:cubicBezTo>
                <a:close/>
                <a:moveTo>
                  <a:pt x="84518" y="65615"/>
                </a:moveTo>
                <a:lnTo>
                  <a:pt x="84518" y="65615"/>
                </a:lnTo>
                <a:cubicBezTo>
                  <a:pt x="73156" y="65615"/>
                  <a:pt x="73156" y="65615"/>
                  <a:pt x="73156" y="65615"/>
                </a:cubicBezTo>
                <a:cubicBezTo>
                  <a:pt x="66179" y="65615"/>
                  <a:pt x="66179" y="65615"/>
                  <a:pt x="66179" y="65615"/>
                </a:cubicBezTo>
                <a:cubicBezTo>
                  <a:pt x="60598" y="65615"/>
                  <a:pt x="60598" y="65615"/>
                  <a:pt x="60598" y="65615"/>
                </a:cubicBezTo>
                <a:cubicBezTo>
                  <a:pt x="56411" y="65615"/>
                  <a:pt x="55016" y="62857"/>
                  <a:pt x="55016" y="59901"/>
                </a:cubicBezTo>
                <a:cubicBezTo>
                  <a:pt x="55016" y="26600"/>
                  <a:pt x="55016" y="26600"/>
                  <a:pt x="55016" y="26600"/>
                </a:cubicBezTo>
                <a:cubicBezTo>
                  <a:pt x="55016" y="23842"/>
                  <a:pt x="56411" y="21083"/>
                  <a:pt x="60598" y="21083"/>
                </a:cubicBezTo>
                <a:cubicBezTo>
                  <a:pt x="63388" y="21083"/>
                  <a:pt x="66179" y="23842"/>
                  <a:pt x="66179" y="26600"/>
                </a:cubicBezTo>
                <a:cubicBezTo>
                  <a:pt x="66179" y="54384"/>
                  <a:pt x="66179" y="54384"/>
                  <a:pt x="66179" y="54384"/>
                </a:cubicBezTo>
                <a:cubicBezTo>
                  <a:pt x="73156" y="54384"/>
                  <a:pt x="73156" y="54384"/>
                  <a:pt x="73156" y="54384"/>
                </a:cubicBezTo>
                <a:cubicBezTo>
                  <a:pt x="84518" y="54384"/>
                  <a:pt x="84518" y="54384"/>
                  <a:pt x="84518" y="54384"/>
                </a:cubicBezTo>
                <a:cubicBezTo>
                  <a:pt x="87308" y="54384"/>
                  <a:pt x="90099" y="57142"/>
                  <a:pt x="90099" y="59901"/>
                </a:cubicBezTo>
                <a:cubicBezTo>
                  <a:pt x="90099" y="62857"/>
                  <a:pt x="87308" y="65615"/>
                  <a:pt x="84518" y="656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105710" y="1585022"/>
            <a:ext cx="216000" cy="174300"/>
          </a:xfrm>
          <a:custGeom>
            <a:rect b="b" l="l" r="r" t="t"/>
            <a:pathLst>
              <a:path extrusionOk="0" h="120000" w="120000">
                <a:moveTo>
                  <a:pt x="59301" y="119802"/>
                </a:moveTo>
                <a:lnTo>
                  <a:pt x="59301" y="119802"/>
                </a:lnTo>
                <a:cubicBezTo>
                  <a:pt x="26755" y="119802"/>
                  <a:pt x="0" y="93399"/>
                  <a:pt x="0" y="59901"/>
                </a:cubicBezTo>
                <a:cubicBezTo>
                  <a:pt x="0" y="26600"/>
                  <a:pt x="26755" y="0"/>
                  <a:pt x="59301" y="0"/>
                </a:cubicBezTo>
                <a:cubicBezTo>
                  <a:pt x="93044" y="0"/>
                  <a:pt x="119800" y="26600"/>
                  <a:pt x="119800" y="59901"/>
                </a:cubicBezTo>
                <a:cubicBezTo>
                  <a:pt x="119800" y="93399"/>
                  <a:pt x="93044" y="119802"/>
                  <a:pt x="59301" y="119802"/>
                </a:cubicBezTo>
                <a:close/>
                <a:moveTo>
                  <a:pt x="59301" y="11231"/>
                </a:moveTo>
                <a:lnTo>
                  <a:pt x="59301" y="11231"/>
                </a:lnTo>
                <a:cubicBezTo>
                  <a:pt x="32346" y="11231"/>
                  <a:pt x="11181" y="33497"/>
                  <a:pt x="11181" y="59901"/>
                </a:cubicBezTo>
                <a:cubicBezTo>
                  <a:pt x="11181" y="72512"/>
                  <a:pt x="15574" y="83743"/>
                  <a:pt x="23960" y="92019"/>
                </a:cubicBezTo>
                <a:cubicBezTo>
                  <a:pt x="30948" y="89261"/>
                  <a:pt x="28153" y="92019"/>
                  <a:pt x="36539" y="87881"/>
                </a:cubicBezTo>
                <a:cubicBezTo>
                  <a:pt x="46522" y="83743"/>
                  <a:pt x="49317" y="82364"/>
                  <a:pt x="49317" y="82364"/>
                </a:cubicBezTo>
                <a:cubicBezTo>
                  <a:pt x="49317" y="73891"/>
                  <a:pt x="49317" y="73891"/>
                  <a:pt x="49317" y="73891"/>
                </a:cubicBezTo>
                <a:cubicBezTo>
                  <a:pt x="49317" y="73891"/>
                  <a:pt x="45124" y="71133"/>
                  <a:pt x="43727" y="62857"/>
                </a:cubicBezTo>
                <a:cubicBezTo>
                  <a:pt x="42329" y="64236"/>
                  <a:pt x="40931" y="59901"/>
                  <a:pt x="40931" y="58522"/>
                </a:cubicBezTo>
                <a:cubicBezTo>
                  <a:pt x="40931" y="55763"/>
                  <a:pt x="39534" y="50246"/>
                  <a:pt x="42329" y="50246"/>
                </a:cubicBezTo>
                <a:cubicBezTo>
                  <a:pt x="42329" y="46108"/>
                  <a:pt x="42329" y="43349"/>
                  <a:pt x="42329" y="40394"/>
                </a:cubicBezTo>
                <a:cubicBezTo>
                  <a:pt x="42329" y="34876"/>
                  <a:pt x="49317" y="26600"/>
                  <a:pt x="59301" y="26600"/>
                </a:cubicBezTo>
                <a:cubicBezTo>
                  <a:pt x="71880" y="26600"/>
                  <a:pt x="76073" y="34876"/>
                  <a:pt x="77670" y="40394"/>
                </a:cubicBezTo>
                <a:cubicBezTo>
                  <a:pt x="77670" y="43349"/>
                  <a:pt x="77670" y="46108"/>
                  <a:pt x="76073" y="50246"/>
                </a:cubicBezTo>
                <a:cubicBezTo>
                  <a:pt x="79068" y="50246"/>
                  <a:pt x="77670" y="55763"/>
                  <a:pt x="77670" y="58522"/>
                </a:cubicBezTo>
                <a:cubicBezTo>
                  <a:pt x="77670" y="59901"/>
                  <a:pt x="77670" y="64236"/>
                  <a:pt x="74675" y="62857"/>
                </a:cubicBezTo>
                <a:cubicBezTo>
                  <a:pt x="73277" y="71133"/>
                  <a:pt x="70482" y="73891"/>
                  <a:pt x="70482" y="73891"/>
                </a:cubicBezTo>
                <a:cubicBezTo>
                  <a:pt x="70482" y="82364"/>
                  <a:pt x="70482" y="82364"/>
                  <a:pt x="70482" y="82364"/>
                </a:cubicBezTo>
                <a:cubicBezTo>
                  <a:pt x="70482" y="82364"/>
                  <a:pt x="73277" y="83743"/>
                  <a:pt x="81863" y="87881"/>
                </a:cubicBezTo>
                <a:cubicBezTo>
                  <a:pt x="91647" y="92019"/>
                  <a:pt x="88851" y="89261"/>
                  <a:pt x="95840" y="92019"/>
                </a:cubicBezTo>
                <a:cubicBezTo>
                  <a:pt x="104425" y="83743"/>
                  <a:pt x="108618" y="72512"/>
                  <a:pt x="108618" y="59901"/>
                </a:cubicBezTo>
                <a:cubicBezTo>
                  <a:pt x="108618" y="33497"/>
                  <a:pt x="86056" y="11231"/>
                  <a:pt x="59301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2820361" y="1918336"/>
            <a:ext cx="217500" cy="173100"/>
          </a:xfrm>
          <a:custGeom>
            <a:rect b="b" l="l" r="r" t="t"/>
            <a:pathLst>
              <a:path extrusionOk="0" h="120000" w="12000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2409875" y="1918336"/>
            <a:ext cx="219000" cy="173100"/>
          </a:xfrm>
          <a:custGeom>
            <a:rect b="b" l="l" r="r" t="t"/>
            <a:pathLst>
              <a:path extrusionOk="0" h="120000" w="12000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2000979" y="1936023"/>
            <a:ext cx="217500" cy="135300"/>
          </a:xfrm>
          <a:custGeom>
            <a:rect b="b" l="l" r="r" t="t"/>
            <a:pathLst>
              <a:path extrusionOk="0" h="120000" w="12000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1593668" y="1936023"/>
            <a:ext cx="216000" cy="135300"/>
          </a:xfrm>
          <a:custGeom>
            <a:rect b="b" l="l" r="r" t="t"/>
            <a:pathLst>
              <a:path extrusionOk="0" h="120000" w="12000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1280016" y="1918336"/>
            <a:ext cx="122100" cy="173100"/>
          </a:xfrm>
          <a:custGeom>
            <a:rect b="b" l="l" r="r" t="t"/>
            <a:pathLst>
              <a:path extrusionOk="0" h="120000" w="12000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925092" y="1939811"/>
            <a:ext cx="163500" cy="130200"/>
          </a:xfrm>
          <a:custGeom>
            <a:rect b="b" l="l" r="r" t="t"/>
            <a:pathLst>
              <a:path extrusionOk="0" h="120000" w="12000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516195" y="1912020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105707" y="1912020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4455958" y="1917327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91495"/>
                </a:moveTo>
                <a:lnTo>
                  <a:pt x="114219" y="91495"/>
                </a:lnTo>
                <a:cubicBezTo>
                  <a:pt x="95880" y="91495"/>
                  <a:pt x="95880" y="91495"/>
                  <a:pt x="95880" y="91495"/>
                </a:cubicBezTo>
                <a:cubicBezTo>
                  <a:pt x="95880" y="85913"/>
                  <a:pt x="95880" y="85913"/>
                  <a:pt x="95880" y="85913"/>
                </a:cubicBezTo>
                <a:cubicBezTo>
                  <a:pt x="95880" y="84518"/>
                  <a:pt x="95880" y="84518"/>
                  <a:pt x="95880" y="84518"/>
                </a:cubicBezTo>
                <a:cubicBezTo>
                  <a:pt x="95880" y="74551"/>
                  <a:pt x="95880" y="74551"/>
                  <a:pt x="95880" y="74551"/>
                </a:cubicBezTo>
                <a:cubicBezTo>
                  <a:pt x="95880" y="68970"/>
                  <a:pt x="95880" y="68970"/>
                  <a:pt x="95880" y="68970"/>
                </a:cubicBezTo>
                <a:cubicBezTo>
                  <a:pt x="95880" y="63388"/>
                  <a:pt x="95880" y="63388"/>
                  <a:pt x="95880" y="63388"/>
                </a:cubicBezTo>
                <a:cubicBezTo>
                  <a:pt x="23920" y="63388"/>
                  <a:pt x="23920" y="63388"/>
                  <a:pt x="23920" y="63388"/>
                </a:cubicBezTo>
                <a:cubicBezTo>
                  <a:pt x="23920" y="68970"/>
                  <a:pt x="23920" y="68970"/>
                  <a:pt x="23920" y="68970"/>
                </a:cubicBezTo>
                <a:cubicBezTo>
                  <a:pt x="23920" y="74551"/>
                  <a:pt x="23920" y="74551"/>
                  <a:pt x="23920" y="74551"/>
                </a:cubicBezTo>
                <a:cubicBezTo>
                  <a:pt x="23920" y="84518"/>
                  <a:pt x="23920" y="84518"/>
                  <a:pt x="23920" y="84518"/>
                </a:cubicBezTo>
                <a:cubicBezTo>
                  <a:pt x="23920" y="85913"/>
                  <a:pt x="23920" y="85913"/>
                  <a:pt x="23920" y="85913"/>
                </a:cubicBezTo>
                <a:cubicBezTo>
                  <a:pt x="23920" y="91495"/>
                  <a:pt x="23920" y="91495"/>
                  <a:pt x="23920" y="91495"/>
                </a:cubicBezTo>
                <a:cubicBezTo>
                  <a:pt x="5581" y="91495"/>
                  <a:pt x="5581" y="91495"/>
                  <a:pt x="5581" y="91495"/>
                </a:cubicBezTo>
                <a:cubicBezTo>
                  <a:pt x="1395" y="91495"/>
                  <a:pt x="0" y="90099"/>
                  <a:pt x="0" y="85913"/>
                </a:cubicBezTo>
                <a:cubicBezTo>
                  <a:pt x="0" y="33687"/>
                  <a:pt x="0" y="33687"/>
                  <a:pt x="0" y="33687"/>
                </a:cubicBezTo>
                <a:cubicBezTo>
                  <a:pt x="0" y="30897"/>
                  <a:pt x="1395" y="28106"/>
                  <a:pt x="5581" y="28106"/>
                </a:cubicBezTo>
                <a:cubicBezTo>
                  <a:pt x="114219" y="28106"/>
                  <a:pt x="114219" y="28106"/>
                  <a:pt x="114219" y="28106"/>
                </a:cubicBezTo>
                <a:cubicBezTo>
                  <a:pt x="117009" y="28106"/>
                  <a:pt x="119800" y="30897"/>
                  <a:pt x="119800" y="33687"/>
                </a:cubicBezTo>
                <a:cubicBezTo>
                  <a:pt x="119800" y="85913"/>
                  <a:pt x="119800" y="85913"/>
                  <a:pt x="119800" y="85913"/>
                </a:cubicBezTo>
                <a:cubicBezTo>
                  <a:pt x="119800" y="90099"/>
                  <a:pt x="117009" y="91495"/>
                  <a:pt x="114219" y="91495"/>
                </a:cubicBezTo>
                <a:close/>
                <a:moveTo>
                  <a:pt x="16943" y="39468"/>
                </a:moveTo>
                <a:lnTo>
                  <a:pt x="16943" y="39468"/>
                </a:lnTo>
                <a:cubicBezTo>
                  <a:pt x="12757" y="39468"/>
                  <a:pt x="11362" y="42259"/>
                  <a:pt x="11362" y="45049"/>
                </a:cubicBezTo>
                <a:cubicBezTo>
                  <a:pt x="11362" y="47840"/>
                  <a:pt x="12757" y="50631"/>
                  <a:pt x="16943" y="50631"/>
                </a:cubicBezTo>
                <a:cubicBezTo>
                  <a:pt x="19734" y="50631"/>
                  <a:pt x="22524" y="47840"/>
                  <a:pt x="22524" y="45049"/>
                </a:cubicBezTo>
                <a:cubicBezTo>
                  <a:pt x="22524" y="42259"/>
                  <a:pt x="19734" y="39468"/>
                  <a:pt x="16943" y="39468"/>
                </a:cubicBezTo>
                <a:close/>
                <a:moveTo>
                  <a:pt x="90099" y="22524"/>
                </a:moveTo>
                <a:lnTo>
                  <a:pt x="90099" y="22524"/>
                </a:lnTo>
                <a:cubicBezTo>
                  <a:pt x="29501" y="22524"/>
                  <a:pt x="29501" y="22524"/>
                  <a:pt x="29501" y="22524"/>
                </a:cubicBezTo>
                <a:lnTo>
                  <a:pt x="29501" y="22524"/>
                </a:lnTo>
                <a:cubicBezTo>
                  <a:pt x="29501" y="16943"/>
                  <a:pt x="29501" y="16943"/>
                  <a:pt x="29501" y="16943"/>
                </a:cubicBezTo>
                <a:lnTo>
                  <a:pt x="29501" y="16943"/>
                </a:lnTo>
                <a:cubicBezTo>
                  <a:pt x="29501" y="5581"/>
                  <a:pt x="29501" y="5581"/>
                  <a:pt x="29501" y="5581"/>
                </a:cubicBezTo>
                <a:cubicBezTo>
                  <a:pt x="29501" y="4186"/>
                  <a:pt x="29501" y="4186"/>
                  <a:pt x="29501" y="2790"/>
                </a:cubicBezTo>
                <a:cubicBezTo>
                  <a:pt x="30897" y="1395"/>
                  <a:pt x="32491" y="0"/>
                  <a:pt x="35282" y="0"/>
                </a:cubicBezTo>
                <a:cubicBezTo>
                  <a:pt x="84518" y="0"/>
                  <a:pt x="84518" y="0"/>
                  <a:pt x="84518" y="0"/>
                </a:cubicBezTo>
                <a:lnTo>
                  <a:pt x="84518" y="0"/>
                </a:lnTo>
                <a:lnTo>
                  <a:pt x="84518" y="0"/>
                </a:lnTo>
                <a:lnTo>
                  <a:pt x="84518" y="0"/>
                </a:lnTo>
                <a:cubicBezTo>
                  <a:pt x="85913" y="0"/>
                  <a:pt x="85913" y="0"/>
                  <a:pt x="87308" y="1395"/>
                </a:cubicBez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cubicBezTo>
                  <a:pt x="88704" y="1395"/>
                  <a:pt x="88704" y="2790"/>
                  <a:pt x="88704" y="2790"/>
                </a:cubicBezTo>
                <a:lnTo>
                  <a:pt x="88704" y="2790"/>
                </a:lnTo>
                <a:cubicBezTo>
                  <a:pt x="88704" y="2790"/>
                  <a:pt x="90099" y="4186"/>
                  <a:pt x="90099" y="5581"/>
                </a:cubicBezTo>
                <a:lnTo>
                  <a:pt x="90099" y="5581"/>
                </a:lnTo>
                <a:lnTo>
                  <a:pt x="90099" y="5581"/>
                </a:lnTo>
                <a:cubicBezTo>
                  <a:pt x="90099" y="22524"/>
                  <a:pt x="90099" y="22524"/>
                  <a:pt x="90099" y="22524"/>
                </a:cubicBezTo>
                <a:close/>
                <a:moveTo>
                  <a:pt x="90099" y="80332"/>
                </a:moveTo>
                <a:lnTo>
                  <a:pt x="90099" y="80332"/>
                </a:lnTo>
                <a:cubicBezTo>
                  <a:pt x="90099" y="108438"/>
                  <a:pt x="90099" y="108438"/>
                  <a:pt x="90099" y="108438"/>
                </a:cubicBezTo>
                <a:cubicBezTo>
                  <a:pt x="90099" y="111229"/>
                  <a:pt x="90099" y="111229"/>
                  <a:pt x="90099" y="111229"/>
                </a:cubicBezTo>
                <a:cubicBezTo>
                  <a:pt x="90099" y="114019"/>
                  <a:pt x="90099" y="114019"/>
                  <a:pt x="90099" y="114019"/>
                </a:cubicBezTo>
                <a:cubicBezTo>
                  <a:pt x="90099" y="118405"/>
                  <a:pt x="87308" y="119800"/>
                  <a:pt x="84518" y="119800"/>
                </a:cubicBezTo>
                <a:cubicBezTo>
                  <a:pt x="35282" y="119800"/>
                  <a:pt x="35282" y="119800"/>
                  <a:pt x="35282" y="119800"/>
                </a:cubicBezTo>
                <a:cubicBezTo>
                  <a:pt x="32491" y="119800"/>
                  <a:pt x="29501" y="118405"/>
                  <a:pt x="29501" y="114019"/>
                </a:cubicBezTo>
                <a:cubicBezTo>
                  <a:pt x="29501" y="111229"/>
                  <a:pt x="29501" y="111229"/>
                  <a:pt x="29501" y="111229"/>
                </a:cubicBezTo>
                <a:cubicBezTo>
                  <a:pt x="29501" y="108438"/>
                  <a:pt x="29501" y="108438"/>
                  <a:pt x="29501" y="108438"/>
                </a:cubicBezTo>
                <a:cubicBezTo>
                  <a:pt x="29501" y="80332"/>
                  <a:pt x="29501" y="80332"/>
                  <a:pt x="29501" y="80332"/>
                </a:cubicBezTo>
                <a:cubicBezTo>
                  <a:pt x="29501" y="68970"/>
                  <a:pt x="29501" y="68970"/>
                  <a:pt x="29501" y="68970"/>
                </a:cubicBezTo>
                <a:cubicBezTo>
                  <a:pt x="90099" y="68970"/>
                  <a:pt x="90099" y="68970"/>
                  <a:pt x="90099" y="68970"/>
                </a:cubicBezTo>
                <a:lnTo>
                  <a:pt x="90099" y="80332"/>
                </a:lnTo>
                <a:close/>
                <a:moveTo>
                  <a:pt x="78936" y="80332"/>
                </a:moveTo>
                <a:lnTo>
                  <a:pt x="78936" y="80332"/>
                </a:lnTo>
                <a:cubicBezTo>
                  <a:pt x="40863" y="80332"/>
                  <a:pt x="40863" y="80332"/>
                  <a:pt x="40863" y="80332"/>
                </a:cubicBezTo>
                <a:cubicBezTo>
                  <a:pt x="40863" y="85913"/>
                  <a:pt x="40863" y="85913"/>
                  <a:pt x="40863" y="85913"/>
                </a:cubicBezTo>
                <a:cubicBezTo>
                  <a:pt x="78936" y="85913"/>
                  <a:pt x="78936" y="85913"/>
                  <a:pt x="78936" y="85913"/>
                </a:cubicBezTo>
                <a:lnTo>
                  <a:pt x="78936" y="80332"/>
                </a:lnTo>
                <a:close/>
                <a:moveTo>
                  <a:pt x="78936" y="91495"/>
                </a:moveTo>
                <a:lnTo>
                  <a:pt x="78936" y="91495"/>
                </a:lnTo>
                <a:cubicBezTo>
                  <a:pt x="40863" y="91495"/>
                  <a:pt x="40863" y="91495"/>
                  <a:pt x="40863" y="91495"/>
                </a:cubicBezTo>
                <a:cubicBezTo>
                  <a:pt x="40863" y="97076"/>
                  <a:pt x="40863" y="97076"/>
                  <a:pt x="40863" y="97076"/>
                </a:cubicBezTo>
                <a:cubicBezTo>
                  <a:pt x="78936" y="97076"/>
                  <a:pt x="78936" y="97076"/>
                  <a:pt x="78936" y="97076"/>
                </a:cubicBezTo>
                <a:lnTo>
                  <a:pt x="78936" y="91495"/>
                </a:lnTo>
                <a:close/>
                <a:moveTo>
                  <a:pt x="78936" y="102857"/>
                </a:moveTo>
                <a:lnTo>
                  <a:pt x="78936" y="102857"/>
                </a:lnTo>
                <a:cubicBezTo>
                  <a:pt x="40863" y="102857"/>
                  <a:pt x="40863" y="102857"/>
                  <a:pt x="40863" y="102857"/>
                </a:cubicBezTo>
                <a:cubicBezTo>
                  <a:pt x="40863" y="108438"/>
                  <a:pt x="40863" y="108438"/>
                  <a:pt x="40863" y="108438"/>
                </a:cubicBezTo>
                <a:cubicBezTo>
                  <a:pt x="78936" y="108438"/>
                  <a:pt x="78936" y="108438"/>
                  <a:pt x="78936" y="108438"/>
                </a:cubicBezTo>
                <a:lnTo>
                  <a:pt x="78936" y="1028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4045468" y="1924906"/>
            <a:ext cx="219000" cy="156600"/>
          </a:xfrm>
          <a:custGeom>
            <a:rect b="b" l="l" r="r" t="t"/>
            <a:pathLst>
              <a:path extrusionOk="0" h="120000" w="120000">
                <a:moveTo>
                  <a:pt x="118423" y="118238"/>
                </a:moveTo>
                <a:lnTo>
                  <a:pt x="118423" y="118238"/>
                </a:lnTo>
                <a:cubicBezTo>
                  <a:pt x="80788" y="70018"/>
                  <a:pt x="80788" y="70018"/>
                  <a:pt x="80788" y="70018"/>
                </a:cubicBezTo>
                <a:cubicBezTo>
                  <a:pt x="117044" y="31045"/>
                  <a:pt x="117044" y="31045"/>
                  <a:pt x="117044" y="31045"/>
                </a:cubicBezTo>
                <a:cubicBezTo>
                  <a:pt x="118423" y="32587"/>
                  <a:pt x="119802" y="34348"/>
                  <a:pt x="119802" y="35889"/>
                </a:cubicBezTo>
                <a:cubicBezTo>
                  <a:pt x="119802" y="113614"/>
                  <a:pt x="119802" y="113614"/>
                  <a:pt x="119802" y="113614"/>
                </a:cubicBezTo>
                <a:cubicBezTo>
                  <a:pt x="119802" y="115155"/>
                  <a:pt x="118423" y="116697"/>
                  <a:pt x="118423" y="118238"/>
                </a:cubicBezTo>
                <a:close/>
                <a:moveTo>
                  <a:pt x="2758" y="31045"/>
                </a:moveTo>
                <a:lnTo>
                  <a:pt x="2758" y="31045"/>
                </a:lnTo>
                <a:cubicBezTo>
                  <a:pt x="2758" y="29504"/>
                  <a:pt x="4137" y="29504"/>
                  <a:pt x="5517" y="29504"/>
                </a:cubicBezTo>
                <a:cubicBezTo>
                  <a:pt x="39014" y="29504"/>
                  <a:pt x="39014" y="29504"/>
                  <a:pt x="39014" y="29504"/>
                </a:cubicBezTo>
                <a:cubicBezTo>
                  <a:pt x="40394" y="31045"/>
                  <a:pt x="43152" y="32587"/>
                  <a:pt x="47290" y="32587"/>
                </a:cubicBezTo>
                <a:lnTo>
                  <a:pt x="48669" y="32587"/>
                </a:lnTo>
                <a:cubicBezTo>
                  <a:pt x="48669" y="49761"/>
                  <a:pt x="48669" y="49761"/>
                  <a:pt x="48669" y="49761"/>
                </a:cubicBezTo>
                <a:cubicBezTo>
                  <a:pt x="48669" y="56146"/>
                  <a:pt x="54384" y="62311"/>
                  <a:pt x="59901" y="62311"/>
                </a:cubicBezTo>
                <a:cubicBezTo>
                  <a:pt x="65418" y="62311"/>
                  <a:pt x="70935" y="56146"/>
                  <a:pt x="70935" y="49761"/>
                </a:cubicBezTo>
                <a:cubicBezTo>
                  <a:pt x="70935" y="32587"/>
                  <a:pt x="70935" y="32587"/>
                  <a:pt x="70935" y="32587"/>
                </a:cubicBezTo>
                <a:lnTo>
                  <a:pt x="72315" y="32587"/>
                </a:lnTo>
                <a:cubicBezTo>
                  <a:pt x="76650" y="32587"/>
                  <a:pt x="79408" y="31045"/>
                  <a:pt x="80788" y="29504"/>
                </a:cubicBezTo>
                <a:cubicBezTo>
                  <a:pt x="114088" y="29504"/>
                  <a:pt x="114088" y="29504"/>
                  <a:pt x="114088" y="29504"/>
                </a:cubicBezTo>
                <a:cubicBezTo>
                  <a:pt x="115665" y="29504"/>
                  <a:pt x="117044" y="29504"/>
                  <a:pt x="117044" y="31045"/>
                </a:cubicBezTo>
                <a:cubicBezTo>
                  <a:pt x="59901" y="81027"/>
                  <a:pt x="59901" y="81027"/>
                  <a:pt x="59901" y="81027"/>
                </a:cubicBezTo>
                <a:lnTo>
                  <a:pt x="2758" y="31045"/>
                </a:lnTo>
                <a:close/>
                <a:moveTo>
                  <a:pt x="72315" y="26422"/>
                </a:moveTo>
                <a:lnTo>
                  <a:pt x="72315" y="26422"/>
                </a:lnTo>
                <a:cubicBezTo>
                  <a:pt x="70935" y="26422"/>
                  <a:pt x="69556" y="26422"/>
                  <a:pt x="69556" y="24880"/>
                </a:cubicBezTo>
                <a:cubicBezTo>
                  <a:pt x="65418" y="21798"/>
                  <a:pt x="65418" y="21798"/>
                  <a:pt x="65418" y="21798"/>
                </a:cubicBezTo>
                <a:cubicBezTo>
                  <a:pt x="65418" y="49761"/>
                  <a:pt x="65418" y="49761"/>
                  <a:pt x="65418" y="49761"/>
                </a:cubicBezTo>
                <a:cubicBezTo>
                  <a:pt x="65418" y="53064"/>
                  <a:pt x="62660" y="56146"/>
                  <a:pt x="59901" y="56146"/>
                </a:cubicBezTo>
                <a:cubicBezTo>
                  <a:pt x="57142" y="56146"/>
                  <a:pt x="54384" y="53064"/>
                  <a:pt x="54384" y="49761"/>
                </a:cubicBezTo>
                <a:cubicBezTo>
                  <a:pt x="54384" y="21798"/>
                  <a:pt x="54384" y="21798"/>
                  <a:pt x="54384" y="21798"/>
                </a:cubicBezTo>
                <a:cubicBezTo>
                  <a:pt x="50049" y="24880"/>
                  <a:pt x="50049" y="24880"/>
                  <a:pt x="50049" y="24880"/>
                </a:cubicBezTo>
                <a:cubicBezTo>
                  <a:pt x="50049" y="26422"/>
                  <a:pt x="48669" y="26422"/>
                  <a:pt x="47290" y="26422"/>
                </a:cubicBezTo>
                <a:cubicBezTo>
                  <a:pt x="43152" y="26422"/>
                  <a:pt x="41773" y="24880"/>
                  <a:pt x="41773" y="20256"/>
                </a:cubicBezTo>
                <a:cubicBezTo>
                  <a:pt x="41773" y="18715"/>
                  <a:pt x="41773" y="17174"/>
                  <a:pt x="43152" y="17174"/>
                </a:cubicBezTo>
                <a:cubicBezTo>
                  <a:pt x="55763" y="1541"/>
                  <a:pt x="55763" y="1541"/>
                  <a:pt x="55763" y="1541"/>
                </a:cubicBezTo>
                <a:cubicBezTo>
                  <a:pt x="57142" y="0"/>
                  <a:pt x="58522" y="0"/>
                  <a:pt x="59901" y="0"/>
                </a:cubicBezTo>
                <a:cubicBezTo>
                  <a:pt x="61280" y="0"/>
                  <a:pt x="62660" y="0"/>
                  <a:pt x="64039" y="1541"/>
                </a:cubicBezTo>
                <a:cubicBezTo>
                  <a:pt x="76650" y="17174"/>
                  <a:pt x="76650" y="17174"/>
                  <a:pt x="76650" y="17174"/>
                </a:cubicBezTo>
                <a:cubicBezTo>
                  <a:pt x="78029" y="17174"/>
                  <a:pt x="78029" y="18715"/>
                  <a:pt x="78029" y="20256"/>
                </a:cubicBezTo>
                <a:cubicBezTo>
                  <a:pt x="78029" y="24880"/>
                  <a:pt x="76650" y="26422"/>
                  <a:pt x="72315" y="26422"/>
                </a:cubicBezTo>
                <a:close/>
                <a:moveTo>
                  <a:pt x="1379" y="118238"/>
                </a:moveTo>
                <a:lnTo>
                  <a:pt x="1379" y="118238"/>
                </a:lnTo>
                <a:cubicBezTo>
                  <a:pt x="1379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1379" y="32587"/>
                  <a:pt x="2758" y="31045"/>
                </a:cubicBezTo>
                <a:cubicBezTo>
                  <a:pt x="39014" y="70018"/>
                  <a:pt x="39014" y="70018"/>
                  <a:pt x="39014" y="70018"/>
                </a:cubicBezTo>
                <a:lnTo>
                  <a:pt x="1379" y="118238"/>
                </a:lnTo>
                <a:close/>
                <a:moveTo>
                  <a:pt x="59901" y="93357"/>
                </a:moveTo>
                <a:lnTo>
                  <a:pt x="59901" y="93357"/>
                </a:lnTo>
                <a:cubicBezTo>
                  <a:pt x="75270" y="76183"/>
                  <a:pt x="75270" y="76183"/>
                  <a:pt x="75270" y="76183"/>
                </a:cubicBezTo>
                <a:cubicBezTo>
                  <a:pt x="117044" y="118238"/>
                  <a:pt x="117044" y="118238"/>
                  <a:pt x="117044" y="118238"/>
                </a:cubicBezTo>
                <a:cubicBezTo>
                  <a:pt x="117044" y="119779"/>
                  <a:pt x="115665" y="119779"/>
                  <a:pt x="114088" y="119779"/>
                </a:cubicBezTo>
                <a:cubicBezTo>
                  <a:pt x="5517" y="119779"/>
                  <a:pt x="5517" y="119779"/>
                  <a:pt x="5517" y="119779"/>
                </a:cubicBezTo>
                <a:cubicBezTo>
                  <a:pt x="4137" y="119779"/>
                  <a:pt x="2758" y="119779"/>
                  <a:pt x="2758" y="118238"/>
                </a:cubicBezTo>
                <a:cubicBezTo>
                  <a:pt x="44532" y="76183"/>
                  <a:pt x="44532" y="76183"/>
                  <a:pt x="44532" y="76183"/>
                </a:cubicBezTo>
                <a:lnTo>
                  <a:pt x="59901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3636571" y="1924906"/>
            <a:ext cx="217500" cy="156600"/>
          </a:xfrm>
          <a:custGeom>
            <a:rect b="b" l="l" r="r" t="t"/>
            <a:pathLst>
              <a:path extrusionOk="0" h="120000" w="120000">
                <a:moveTo>
                  <a:pt x="118405" y="118238"/>
                </a:moveTo>
                <a:lnTo>
                  <a:pt x="118405" y="118238"/>
                </a:lnTo>
                <a:cubicBezTo>
                  <a:pt x="81727" y="70018"/>
                  <a:pt x="81727" y="70018"/>
                  <a:pt x="81727" y="70018"/>
                </a:cubicBezTo>
                <a:cubicBezTo>
                  <a:pt x="118405" y="31045"/>
                  <a:pt x="118405" y="31045"/>
                  <a:pt x="118405" y="31045"/>
                </a:cubicBezTo>
                <a:cubicBezTo>
                  <a:pt x="119800" y="32587"/>
                  <a:pt x="119800" y="34348"/>
                  <a:pt x="119800" y="35889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5155"/>
                  <a:pt x="119800" y="116697"/>
                  <a:pt x="118405" y="118238"/>
                </a:cubicBezTo>
                <a:close/>
                <a:moveTo>
                  <a:pt x="1395" y="31045"/>
                </a:moveTo>
                <a:lnTo>
                  <a:pt x="1395" y="31045"/>
                </a:lnTo>
                <a:cubicBezTo>
                  <a:pt x="2790" y="29504"/>
                  <a:pt x="4186" y="29504"/>
                  <a:pt x="5581" y="29504"/>
                </a:cubicBezTo>
                <a:cubicBezTo>
                  <a:pt x="36677" y="29504"/>
                  <a:pt x="36677" y="29504"/>
                  <a:pt x="36677" y="29504"/>
                </a:cubicBezTo>
                <a:cubicBezTo>
                  <a:pt x="36677" y="31045"/>
                  <a:pt x="35083" y="32587"/>
                  <a:pt x="35083" y="35889"/>
                </a:cubicBezTo>
                <a:cubicBezTo>
                  <a:pt x="35083" y="38972"/>
                  <a:pt x="36677" y="42055"/>
                  <a:pt x="39468" y="43596"/>
                </a:cubicBezTo>
                <a:lnTo>
                  <a:pt x="39468" y="43596"/>
                </a:lnTo>
                <a:cubicBezTo>
                  <a:pt x="52026" y="59229"/>
                  <a:pt x="52026" y="59229"/>
                  <a:pt x="52026" y="59229"/>
                </a:cubicBezTo>
                <a:lnTo>
                  <a:pt x="52026" y="59229"/>
                </a:lnTo>
                <a:cubicBezTo>
                  <a:pt x="53621" y="60770"/>
                  <a:pt x="56411" y="62311"/>
                  <a:pt x="60598" y="62311"/>
                </a:cubicBezTo>
                <a:cubicBezTo>
                  <a:pt x="63388" y="62311"/>
                  <a:pt x="66179" y="60770"/>
                  <a:pt x="67574" y="59229"/>
                </a:cubicBezTo>
                <a:lnTo>
                  <a:pt x="67574" y="59229"/>
                </a:lnTo>
                <a:cubicBezTo>
                  <a:pt x="81727" y="43596"/>
                  <a:pt x="81727" y="43596"/>
                  <a:pt x="81727" y="43596"/>
                </a:cubicBezTo>
                <a:lnTo>
                  <a:pt x="81727" y="43596"/>
                </a:lnTo>
                <a:cubicBezTo>
                  <a:pt x="83122" y="42055"/>
                  <a:pt x="84518" y="38972"/>
                  <a:pt x="84518" y="35889"/>
                </a:cubicBezTo>
                <a:cubicBezTo>
                  <a:pt x="84518" y="32587"/>
                  <a:pt x="84518" y="31045"/>
                  <a:pt x="83122" y="29504"/>
                </a:cubicBezTo>
                <a:cubicBezTo>
                  <a:pt x="114019" y="29504"/>
                  <a:pt x="114019" y="29504"/>
                  <a:pt x="114019" y="29504"/>
                </a:cubicBezTo>
                <a:cubicBezTo>
                  <a:pt x="115415" y="29504"/>
                  <a:pt x="116810" y="29504"/>
                  <a:pt x="118405" y="31045"/>
                </a:cubicBezTo>
                <a:cubicBezTo>
                  <a:pt x="60598" y="81027"/>
                  <a:pt x="60598" y="81027"/>
                  <a:pt x="60598" y="81027"/>
                </a:cubicBezTo>
                <a:lnTo>
                  <a:pt x="1395" y="31045"/>
                </a:lnTo>
                <a:close/>
                <a:moveTo>
                  <a:pt x="63388" y="54605"/>
                </a:moveTo>
                <a:lnTo>
                  <a:pt x="63388" y="54605"/>
                </a:lnTo>
                <a:cubicBezTo>
                  <a:pt x="63388" y="56146"/>
                  <a:pt x="61993" y="56146"/>
                  <a:pt x="60598" y="56146"/>
                </a:cubicBezTo>
                <a:cubicBezTo>
                  <a:pt x="59202" y="56146"/>
                  <a:pt x="57807" y="56146"/>
                  <a:pt x="56411" y="54605"/>
                </a:cubicBezTo>
                <a:cubicBezTo>
                  <a:pt x="43654" y="38972"/>
                  <a:pt x="43654" y="38972"/>
                  <a:pt x="43654" y="38972"/>
                </a:cubicBezTo>
                <a:cubicBezTo>
                  <a:pt x="42259" y="38972"/>
                  <a:pt x="40863" y="37431"/>
                  <a:pt x="40863" y="35889"/>
                </a:cubicBezTo>
                <a:cubicBezTo>
                  <a:pt x="40863" y="31045"/>
                  <a:pt x="43654" y="29504"/>
                  <a:pt x="46445" y="29504"/>
                </a:cubicBezTo>
                <a:cubicBezTo>
                  <a:pt x="47840" y="29504"/>
                  <a:pt x="49235" y="29504"/>
                  <a:pt x="50631" y="31045"/>
                </a:cubicBezTo>
                <a:cubicBezTo>
                  <a:pt x="55016" y="34348"/>
                  <a:pt x="55016" y="34348"/>
                  <a:pt x="55016" y="34348"/>
                </a:cubicBezTo>
                <a:cubicBezTo>
                  <a:pt x="55016" y="6165"/>
                  <a:pt x="55016" y="6165"/>
                  <a:pt x="55016" y="6165"/>
                </a:cubicBezTo>
                <a:cubicBezTo>
                  <a:pt x="55016" y="3082"/>
                  <a:pt x="56411" y="0"/>
                  <a:pt x="60598" y="0"/>
                </a:cubicBezTo>
                <a:cubicBezTo>
                  <a:pt x="63388" y="0"/>
                  <a:pt x="66179" y="3082"/>
                  <a:pt x="66179" y="6165"/>
                </a:cubicBezTo>
                <a:cubicBezTo>
                  <a:pt x="66179" y="34348"/>
                  <a:pt x="66179" y="34348"/>
                  <a:pt x="66179" y="34348"/>
                </a:cubicBezTo>
                <a:cubicBezTo>
                  <a:pt x="68970" y="31045"/>
                  <a:pt x="68970" y="31045"/>
                  <a:pt x="68970" y="31045"/>
                </a:cubicBezTo>
                <a:cubicBezTo>
                  <a:pt x="70365" y="29504"/>
                  <a:pt x="71760" y="29504"/>
                  <a:pt x="73156" y="29504"/>
                </a:cubicBezTo>
                <a:cubicBezTo>
                  <a:pt x="76146" y="29504"/>
                  <a:pt x="78936" y="31045"/>
                  <a:pt x="78936" y="35889"/>
                </a:cubicBezTo>
                <a:cubicBezTo>
                  <a:pt x="78936" y="37431"/>
                  <a:pt x="78936" y="38972"/>
                  <a:pt x="77541" y="38972"/>
                </a:cubicBezTo>
                <a:lnTo>
                  <a:pt x="63388" y="54605"/>
                </a:lnTo>
                <a:close/>
                <a:moveTo>
                  <a:pt x="1395" y="118238"/>
                </a:moveTo>
                <a:lnTo>
                  <a:pt x="1395" y="118238"/>
                </a:lnTo>
                <a:cubicBezTo>
                  <a:pt x="0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0" y="32587"/>
                  <a:pt x="1395" y="31045"/>
                </a:cubicBezTo>
                <a:cubicBezTo>
                  <a:pt x="38073" y="70018"/>
                  <a:pt x="38073" y="70018"/>
                  <a:pt x="38073" y="70018"/>
                </a:cubicBezTo>
                <a:lnTo>
                  <a:pt x="1395" y="118238"/>
                </a:lnTo>
                <a:close/>
                <a:moveTo>
                  <a:pt x="60598" y="93357"/>
                </a:moveTo>
                <a:lnTo>
                  <a:pt x="60598" y="93357"/>
                </a:lnTo>
                <a:cubicBezTo>
                  <a:pt x="76146" y="76183"/>
                  <a:pt x="76146" y="76183"/>
                  <a:pt x="76146" y="76183"/>
                </a:cubicBezTo>
                <a:cubicBezTo>
                  <a:pt x="118405" y="118238"/>
                  <a:pt x="118405" y="118238"/>
                  <a:pt x="118405" y="118238"/>
                </a:cubicBezTo>
                <a:cubicBezTo>
                  <a:pt x="116810" y="119779"/>
                  <a:pt x="115415" y="119779"/>
                  <a:pt x="114019" y="119779"/>
                </a:cubicBezTo>
                <a:cubicBezTo>
                  <a:pt x="5581" y="119779"/>
                  <a:pt x="5581" y="119779"/>
                  <a:pt x="5581" y="119779"/>
                </a:cubicBezTo>
                <a:cubicBezTo>
                  <a:pt x="4186" y="119779"/>
                  <a:pt x="2790" y="119779"/>
                  <a:pt x="1395" y="118238"/>
                </a:cubicBezTo>
                <a:cubicBezTo>
                  <a:pt x="45049" y="76183"/>
                  <a:pt x="45049" y="76183"/>
                  <a:pt x="45049" y="76183"/>
                </a:cubicBezTo>
                <a:lnTo>
                  <a:pt x="60598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3229263" y="1943854"/>
            <a:ext cx="216000" cy="120000"/>
          </a:xfrm>
          <a:custGeom>
            <a:rect b="b" l="l" r="r" t="t"/>
            <a:pathLst>
              <a:path extrusionOk="0" h="120000" w="120000">
                <a:moveTo>
                  <a:pt x="81863" y="54832"/>
                </a:moveTo>
                <a:lnTo>
                  <a:pt x="81863" y="54832"/>
                </a:lnTo>
                <a:cubicBezTo>
                  <a:pt x="118402" y="2009"/>
                  <a:pt x="118402" y="2009"/>
                  <a:pt x="118402" y="2009"/>
                </a:cubicBezTo>
                <a:cubicBezTo>
                  <a:pt x="119800" y="4019"/>
                  <a:pt x="119800" y="6028"/>
                  <a:pt x="119800" y="8038"/>
                </a:cubicBezTo>
                <a:cubicBezTo>
                  <a:pt x="119800" y="111387"/>
                  <a:pt x="119800" y="111387"/>
                  <a:pt x="119800" y="111387"/>
                </a:cubicBezTo>
                <a:cubicBezTo>
                  <a:pt x="119800" y="113397"/>
                  <a:pt x="119800" y="115693"/>
                  <a:pt x="118402" y="117703"/>
                </a:cubicBezTo>
                <a:lnTo>
                  <a:pt x="81863" y="54832"/>
                </a:lnTo>
                <a:close/>
                <a:moveTo>
                  <a:pt x="1397" y="2009"/>
                </a:moveTo>
                <a:lnTo>
                  <a:pt x="1397" y="2009"/>
                </a:lnTo>
                <a:cubicBezTo>
                  <a:pt x="2795" y="2009"/>
                  <a:pt x="4193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5607" y="0"/>
                  <a:pt x="117004" y="2009"/>
                  <a:pt x="118402" y="2009"/>
                </a:cubicBezTo>
                <a:cubicBezTo>
                  <a:pt x="59301" y="68899"/>
                  <a:pt x="59301" y="68899"/>
                  <a:pt x="59301" y="68899"/>
                </a:cubicBezTo>
                <a:lnTo>
                  <a:pt x="1397" y="2009"/>
                </a:lnTo>
                <a:close/>
                <a:moveTo>
                  <a:pt x="1397" y="117703"/>
                </a:moveTo>
                <a:lnTo>
                  <a:pt x="1397" y="117703"/>
                </a:lnTo>
                <a:cubicBezTo>
                  <a:pt x="0" y="115693"/>
                  <a:pt x="0" y="113397"/>
                  <a:pt x="0" y="111387"/>
                </a:cubicBezTo>
                <a:cubicBezTo>
                  <a:pt x="0" y="8038"/>
                  <a:pt x="0" y="8038"/>
                  <a:pt x="0" y="8038"/>
                </a:cubicBezTo>
                <a:cubicBezTo>
                  <a:pt x="0" y="6028"/>
                  <a:pt x="0" y="4019"/>
                  <a:pt x="1397" y="2009"/>
                </a:cubicBezTo>
                <a:cubicBezTo>
                  <a:pt x="38136" y="54832"/>
                  <a:pt x="38136" y="54832"/>
                  <a:pt x="38136" y="54832"/>
                </a:cubicBezTo>
                <a:lnTo>
                  <a:pt x="1397" y="117703"/>
                </a:lnTo>
                <a:close/>
                <a:moveTo>
                  <a:pt x="59301" y="85263"/>
                </a:moveTo>
                <a:lnTo>
                  <a:pt x="59301" y="85263"/>
                </a:lnTo>
                <a:cubicBezTo>
                  <a:pt x="74675" y="62870"/>
                  <a:pt x="74675" y="62870"/>
                  <a:pt x="74675" y="62870"/>
                </a:cubicBezTo>
                <a:cubicBezTo>
                  <a:pt x="118402" y="117703"/>
                  <a:pt x="118402" y="117703"/>
                  <a:pt x="118402" y="117703"/>
                </a:cubicBezTo>
                <a:cubicBezTo>
                  <a:pt x="117004" y="119712"/>
                  <a:pt x="115607" y="119712"/>
                  <a:pt x="114209" y="119712"/>
                </a:cubicBezTo>
                <a:cubicBezTo>
                  <a:pt x="5590" y="119712"/>
                  <a:pt x="5590" y="119712"/>
                  <a:pt x="5590" y="119712"/>
                </a:cubicBezTo>
                <a:cubicBezTo>
                  <a:pt x="4193" y="119712"/>
                  <a:pt x="2795" y="119712"/>
                  <a:pt x="1397" y="117703"/>
                </a:cubicBezTo>
                <a:cubicBezTo>
                  <a:pt x="43727" y="62870"/>
                  <a:pt x="43727" y="62870"/>
                  <a:pt x="43727" y="62870"/>
                </a:cubicBezTo>
                <a:lnTo>
                  <a:pt x="59301" y="852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6912526" y="1950171"/>
            <a:ext cx="216000" cy="87300"/>
          </a:xfrm>
          <a:custGeom>
            <a:rect b="b" l="l" r="r" t="t"/>
            <a:pathLst>
              <a:path extrusionOk="0" h="120000" w="12000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6502037" y="1950171"/>
            <a:ext cx="219000" cy="87300"/>
          </a:xfrm>
          <a:custGeom>
            <a:rect b="b" l="l" r="r" t="t"/>
            <a:pathLst>
              <a:path extrusionOk="0" h="120000" w="120000">
                <a:moveTo>
                  <a:pt x="114285" y="66885"/>
                </a:moveTo>
                <a:lnTo>
                  <a:pt x="114285" y="66885"/>
                </a:lnTo>
                <a:cubicBezTo>
                  <a:pt x="110147" y="66885"/>
                  <a:pt x="108768" y="61377"/>
                  <a:pt x="108768" y="55475"/>
                </a:cubicBezTo>
                <a:cubicBezTo>
                  <a:pt x="108768" y="38950"/>
                  <a:pt x="108768" y="38950"/>
                  <a:pt x="108768" y="38950"/>
                </a:cubicBezTo>
                <a:cubicBezTo>
                  <a:pt x="80788" y="94426"/>
                  <a:pt x="80788" y="94426"/>
                  <a:pt x="80788" y="94426"/>
                </a:cubicBezTo>
                <a:lnTo>
                  <a:pt x="80788" y="94426"/>
                </a:lnTo>
                <a:cubicBezTo>
                  <a:pt x="69753" y="114098"/>
                  <a:pt x="69753" y="114098"/>
                  <a:pt x="69753" y="114098"/>
                </a:cubicBezTo>
                <a:lnTo>
                  <a:pt x="69753" y="114098"/>
                </a:lnTo>
                <a:cubicBezTo>
                  <a:pt x="68374" y="116852"/>
                  <a:pt x="66995" y="119606"/>
                  <a:pt x="65615" y="119606"/>
                </a:cubicBezTo>
                <a:cubicBezTo>
                  <a:pt x="64236" y="119606"/>
                  <a:pt x="62660" y="116852"/>
                  <a:pt x="61280" y="114098"/>
                </a:cubicBezTo>
                <a:lnTo>
                  <a:pt x="61280" y="114098"/>
                </a:lnTo>
                <a:cubicBezTo>
                  <a:pt x="36256" y="64131"/>
                  <a:pt x="36256" y="64131"/>
                  <a:pt x="36256" y="64131"/>
                </a:cubicBezTo>
                <a:cubicBezTo>
                  <a:pt x="9852" y="114098"/>
                  <a:pt x="9852" y="114098"/>
                  <a:pt x="9852" y="114098"/>
                </a:cubicBezTo>
                <a:lnTo>
                  <a:pt x="9852" y="114098"/>
                </a:lnTo>
                <a:cubicBezTo>
                  <a:pt x="8472" y="116852"/>
                  <a:pt x="7093" y="119606"/>
                  <a:pt x="5714" y="119606"/>
                </a:cubicBezTo>
                <a:cubicBezTo>
                  <a:pt x="2955" y="119606"/>
                  <a:pt x="0" y="114098"/>
                  <a:pt x="0" y="108590"/>
                </a:cubicBezTo>
                <a:cubicBezTo>
                  <a:pt x="0" y="105836"/>
                  <a:pt x="1576" y="102688"/>
                  <a:pt x="2955" y="99934"/>
                </a:cubicBezTo>
                <a:lnTo>
                  <a:pt x="2955" y="99934"/>
                </a:lnTo>
                <a:cubicBezTo>
                  <a:pt x="32118" y="41704"/>
                  <a:pt x="32118" y="41704"/>
                  <a:pt x="32118" y="41704"/>
                </a:cubicBezTo>
                <a:lnTo>
                  <a:pt x="32118" y="41704"/>
                </a:lnTo>
                <a:cubicBezTo>
                  <a:pt x="33497" y="38950"/>
                  <a:pt x="34876" y="36196"/>
                  <a:pt x="36256" y="36196"/>
                </a:cubicBezTo>
                <a:cubicBezTo>
                  <a:pt x="37635" y="36196"/>
                  <a:pt x="39014" y="38950"/>
                  <a:pt x="39014" y="41704"/>
                </a:cubicBezTo>
                <a:lnTo>
                  <a:pt x="39014" y="41704"/>
                </a:lnTo>
                <a:cubicBezTo>
                  <a:pt x="65615" y="91672"/>
                  <a:pt x="65615" y="91672"/>
                  <a:pt x="65615" y="91672"/>
                </a:cubicBezTo>
                <a:cubicBezTo>
                  <a:pt x="72512" y="77901"/>
                  <a:pt x="72512" y="77901"/>
                  <a:pt x="72512" y="77901"/>
                </a:cubicBezTo>
                <a:lnTo>
                  <a:pt x="72512" y="77901"/>
                </a:lnTo>
                <a:cubicBezTo>
                  <a:pt x="73891" y="75147"/>
                  <a:pt x="73891" y="75147"/>
                  <a:pt x="73891" y="75147"/>
                </a:cubicBezTo>
                <a:cubicBezTo>
                  <a:pt x="76650" y="69639"/>
                  <a:pt x="76650" y="69639"/>
                  <a:pt x="76650" y="69639"/>
                </a:cubicBezTo>
                <a:lnTo>
                  <a:pt x="76650" y="69639"/>
                </a:lnTo>
                <a:cubicBezTo>
                  <a:pt x="100295" y="22426"/>
                  <a:pt x="100295" y="22426"/>
                  <a:pt x="100295" y="22426"/>
                </a:cubicBezTo>
                <a:cubicBezTo>
                  <a:pt x="92019" y="22426"/>
                  <a:pt x="92019" y="22426"/>
                  <a:pt x="92019" y="22426"/>
                </a:cubicBezTo>
                <a:cubicBezTo>
                  <a:pt x="87881" y="22426"/>
                  <a:pt x="86502" y="16918"/>
                  <a:pt x="86502" y="11016"/>
                </a:cubicBezTo>
                <a:cubicBezTo>
                  <a:pt x="86502" y="5508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5508"/>
                  <a:pt x="119802" y="11016"/>
                </a:cubicBezTo>
                <a:cubicBezTo>
                  <a:pt x="119802" y="55475"/>
                  <a:pt x="119802" y="55475"/>
                  <a:pt x="119802" y="55475"/>
                </a:cubicBezTo>
                <a:cubicBezTo>
                  <a:pt x="119802" y="61377"/>
                  <a:pt x="117044" y="66885"/>
                  <a:pt x="114285" y="6688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6093141" y="1926167"/>
            <a:ext cx="217500" cy="136500"/>
          </a:xfrm>
          <a:custGeom>
            <a:rect b="b" l="l" r="r" t="t"/>
            <a:pathLst>
              <a:path extrusionOk="0" h="120000" w="120000">
                <a:moveTo>
                  <a:pt x="85913" y="101810"/>
                </a:moveTo>
                <a:lnTo>
                  <a:pt x="85913" y="101810"/>
                </a:lnTo>
                <a:lnTo>
                  <a:pt x="85913" y="101810"/>
                </a:lnTo>
                <a:cubicBezTo>
                  <a:pt x="50830" y="101810"/>
                  <a:pt x="50830" y="101810"/>
                  <a:pt x="50830" y="101810"/>
                </a:cubicBezTo>
                <a:lnTo>
                  <a:pt x="50830" y="101810"/>
                </a:lnTo>
                <a:cubicBezTo>
                  <a:pt x="46445" y="101810"/>
                  <a:pt x="46445" y="101810"/>
                  <a:pt x="46445" y="101810"/>
                </a:cubicBezTo>
                <a:cubicBezTo>
                  <a:pt x="39468" y="101810"/>
                  <a:pt x="39468" y="101810"/>
                  <a:pt x="39468" y="101810"/>
                </a:cubicBezTo>
                <a:cubicBezTo>
                  <a:pt x="43654" y="107115"/>
                  <a:pt x="43654" y="107115"/>
                  <a:pt x="43654" y="107115"/>
                </a:cubicBezTo>
                <a:cubicBezTo>
                  <a:pt x="45049" y="108884"/>
                  <a:pt x="45049" y="110905"/>
                  <a:pt x="45049" y="112673"/>
                </a:cubicBezTo>
                <a:cubicBezTo>
                  <a:pt x="45049" y="116210"/>
                  <a:pt x="42259" y="119747"/>
                  <a:pt x="39468" y="119747"/>
                </a:cubicBezTo>
                <a:cubicBezTo>
                  <a:pt x="38073" y="119747"/>
                  <a:pt x="36677" y="117978"/>
                  <a:pt x="35282" y="116210"/>
                </a:cubicBezTo>
                <a:cubicBezTo>
                  <a:pt x="22524" y="100042"/>
                  <a:pt x="22524" y="100042"/>
                  <a:pt x="22524" y="100042"/>
                </a:cubicBezTo>
                <a:cubicBezTo>
                  <a:pt x="21129" y="98273"/>
                  <a:pt x="21129" y="96505"/>
                  <a:pt x="21129" y="94736"/>
                </a:cubicBezTo>
                <a:cubicBezTo>
                  <a:pt x="21129" y="92968"/>
                  <a:pt x="21129" y="91200"/>
                  <a:pt x="22524" y="91200"/>
                </a:cubicBezTo>
                <a:cubicBezTo>
                  <a:pt x="35282" y="73263"/>
                  <a:pt x="35282" y="73263"/>
                  <a:pt x="35282" y="73263"/>
                </a:cubicBezTo>
                <a:cubicBezTo>
                  <a:pt x="36677" y="71494"/>
                  <a:pt x="38073" y="71494"/>
                  <a:pt x="39468" y="71494"/>
                </a:cubicBezTo>
                <a:cubicBezTo>
                  <a:pt x="42259" y="71494"/>
                  <a:pt x="45049" y="75031"/>
                  <a:pt x="45049" y="78568"/>
                </a:cubicBezTo>
                <a:cubicBezTo>
                  <a:pt x="45049" y="80336"/>
                  <a:pt x="45049" y="82105"/>
                  <a:pt x="43654" y="83873"/>
                </a:cubicBezTo>
                <a:cubicBezTo>
                  <a:pt x="39468" y="87410"/>
                  <a:pt x="39468" y="87410"/>
                  <a:pt x="39468" y="87410"/>
                </a:cubicBezTo>
                <a:cubicBezTo>
                  <a:pt x="43654" y="87410"/>
                  <a:pt x="43654" y="87410"/>
                  <a:pt x="43654" y="87410"/>
                </a:cubicBezTo>
                <a:lnTo>
                  <a:pt x="43654" y="87410"/>
                </a:lnTo>
                <a:cubicBezTo>
                  <a:pt x="49435" y="87410"/>
                  <a:pt x="49435" y="87410"/>
                  <a:pt x="49435" y="87410"/>
                </a:cubicBezTo>
                <a:lnTo>
                  <a:pt x="49435" y="87410"/>
                </a:lnTo>
                <a:cubicBezTo>
                  <a:pt x="85913" y="87410"/>
                  <a:pt x="85913" y="87410"/>
                  <a:pt x="85913" y="87410"/>
                </a:cubicBezTo>
                <a:cubicBezTo>
                  <a:pt x="98671" y="87410"/>
                  <a:pt x="108438" y="75031"/>
                  <a:pt x="108438" y="58863"/>
                </a:cubicBezTo>
                <a:cubicBezTo>
                  <a:pt x="108438" y="42947"/>
                  <a:pt x="108438" y="42947"/>
                  <a:pt x="108438" y="42947"/>
                </a:cubicBezTo>
                <a:cubicBezTo>
                  <a:pt x="108438" y="39410"/>
                  <a:pt x="111428" y="35873"/>
                  <a:pt x="114219" y="35873"/>
                </a:cubicBezTo>
                <a:cubicBezTo>
                  <a:pt x="118405" y="35873"/>
                  <a:pt x="119800" y="39410"/>
                  <a:pt x="119800" y="42947"/>
                </a:cubicBezTo>
                <a:cubicBezTo>
                  <a:pt x="119800" y="58863"/>
                  <a:pt x="119800" y="58863"/>
                  <a:pt x="119800" y="58863"/>
                </a:cubicBezTo>
                <a:cubicBezTo>
                  <a:pt x="119800" y="83873"/>
                  <a:pt x="105647" y="101810"/>
                  <a:pt x="85913" y="101810"/>
                </a:cubicBezTo>
                <a:close/>
                <a:moveTo>
                  <a:pt x="84518" y="44715"/>
                </a:moveTo>
                <a:lnTo>
                  <a:pt x="84518" y="44715"/>
                </a:lnTo>
                <a:cubicBezTo>
                  <a:pt x="83122" y="46484"/>
                  <a:pt x="81727" y="48252"/>
                  <a:pt x="80332" y="48252"/>
                </a:cubicBezTo>
                <a:cubicBezTo>
                  <a:pt x="77541" y="48252"/>
                  <a:pt x="74750" y="44715"/>
                  <a:pt x="74750" y="41178"/>
                </a:cubicBezTo>
                <a:cubicBezTo>
                  <a:pt x="74750" y="39410"/>
                  <a:pt x="76146" y="37642"/>
                  <a:pt x="77541" y="35873"/>
                </a:cubicBezTo>
                <a:cubicBezTo>
                  <a:pt x="80332" y="30315"/>
                  <a:pt x="80332" y="30315"/>
                  <a:pt x="80332" y="30315"/>
                </a:cubicBezTo>
                <a:cubicBezTo>
                  <a:pt x="77541" y="30315"/>
                  <a:pt x="77541" y="30315"/>
                  <a:pt x="77541" y="30315"/>
                </a:cubicBezTo>
                <a:lnTo>
                  <a:pt x="77541" y="30315"/>
                </a:lnTo>
                <a:cubicBezTo>
                  <a:pt x="71960" y="30315"/>
                  <a:pt x="71960" y="30315"/>
                  <a:pt x="71960" y="30315"/>
                </a:cubicBezTo>
                <a:lnTo>
                  <a:pt x="71960" y="30315"/>
                </a:lnTo>
                <a:cubicBezTo>
                  <a:pt x="33887" y="30315"/>
                  <a:pt x="33887" y="30315"/>
                  <a:pt x="33887" y="30315"/>
                </a:cubicBezTo>
                <a:cubicBezTo>
                  <a:pt x="21129" y="30315"/>
                  <a:pt x="11362" y="42947"/>
                  <a:pt x="11362" y="58863"/>
                </a:cubicBezTo>
                <a:cubicBezTo>
                  <a:pt x="11362" y="76800"/>
                  <a:pt x="11362" y="76800"/>
                  <a:pt x="11362" y="76800"/>
                </a:cubicBezTo>
                <a:cubicBezTo>
                  <a:pt x="11362" y="80336"/>
                  <a:pt x="8571" y="83873"/>
                  <a:pt x="5780" y="83873"/>
                </a:cubicBezTo>
                <a:cubicBezTo>
                  <a:pt x="2990" y="83873"/>
                  <a:pt x="0" y="80336"/>
                  <a:pt x="0" y="76800"/>
                </a:cubicBezTo>
                <a:cubicBezTo>
                  <a:pt x="0" y="58863"/>
                  <a:pt x="0" y="58863"/>
                  <a:pt x="0" y="58863"/>
                </a:cubicBezTo>
                <a:cubicBezTo>
                  <a:pt x="0" y="35873"/>
                  <a:pt x="15548" y="16168"/>
                  <a:pt x="33887" y="16168"/>
                </a:cubicBezTo>
                <a:lnTo>
                  <a:pt x="33887" y="16168"/>
                </a:lnTo>
                <a:cubicBezTo>
                  <a:pt x="69169" y="16168"/>
                  <a:pt x="69169" y="16168"/>
                  <a:pt x="69169" y="16168"/>
                </a:cubicBezTo>
                <a:lnTo>
                  <a:pt x="69169" y="16168"/>
                </a:lnTo>
                <a:cubicBezTo>
                  <a:pt x="73355" y="16168"/>
                  <a:pt x="73355" y="16168"/>
                  <a:pt x="73355" y="16168"/>
                </a:cubicBezTo>
                <a:cubicBezTo>
                  <a:pt x="80332" y="16168"/>
                  <a:pt x="80332" y="16168"/>
                  <a:pt x="80332" y="16168"/>
                </a:cubicBezTo>
                <a:cubicBezTo>
                  <a:pt x="77541" y="12631"/>
                  <a:pt x="77541" y="12631"/>
                  <a:pt x="77541" y="12631"/>
                </a:cubicBezTo>
                <a:cubicBezTo>
                  <a:pt x="76146" y="10863"/>
                  <a:pt x="74750" y="8842"/>
                  <a:pt x="74750" y="7073"/>
                </a:cubicBezTo>
                <a:cubicBezTo>
                  <a:pt x="74750" y="3536"/>
                  <a:pt x="77541" y="0"/>
                  <a:pt x="80332" y="0"/>
                </a:cubicBezTo>
                <a:cubicBezTo>
                  <a:pt x="81727" y="0"/>
                  <a:pt x="83122" y="0"/>
                  <a:pt x="84518" y="1768"/>
                </a:cubicBezTo>
                <a:cubicBezTo>
                  <a:pt x="97275" y="19705"/>
                  <a:pt x="97275" y="19705"/>
                  <a:pt x="97275" y="19705"/>
                </a:cubicBezTo>
                <a:cubicBezTo>
                  <a:pt x="98671" y="19705"/>
                  <a:pt x="100066" y="21473"/>
                  <a:pt x="100066" y="23242"/>
                </a:cubicBezTo>
                <a:cubicBezTo>
                  <a:pt x="100066" y="25010"/>
                  <a:pt x="98671" y="26778"/>
                  <a:pt x="97275" y="28547"/>
                </a:cubicBezTo>
                <a:lnTo>
                  <a:pt x="84518" y="447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5684239" y="1908484"/>
            <a:ext cx="217500" cy="171900"/>
          </a:xfrm>
          <a:custGeom>
            <a:rect b="b" l="l" r="r" t="t"/>
            <a:pathLst>
              <a:path extrusionOk="0" h="120000" w="120000">
                <a:moveTo>
                  <a:pt x="114219" y="22562"/>
                </a:moveTo>
                <a:lnTo>
                  <a:pt x="114219" y="22562"/>
                </a:lnTo>
                <a:cubicBezTo>
                  <a:pt x="108438" y="22562"/>
                  <a:pt x="108438" y="22562"/>
                  <a:pt x="108438" y="22562"/>
                </a:cubicBezTo>
                <a:cubicBezTo>
                  <a:pt x="108438" y="53510"/>
                  <a:pt x="108438" y="53510"/>
                  <a:pt x="108438" y="53510"/>
                </a:cubicBezTo>
                <a:cubicBezTo>
                  <a:pt x="108438" y="80266"/>
                  <a:pt x="108438" y="80266"/>
                  <a:pt x="108438" y="80266"/>
                </a:cubicBezTo>
                <a:cubicBezTo>
                  <a:pt x="108438" y="86056"/>
                  <a:pt x="108438" y="86056"/>
                  <a:pt x="108438" y="86056"/>
                </a:cubicBezTo>
                <a:cubicBezTo>
                  <a:pt x="108438" y="88851"/>
                  <a:pt x="105647" y="91647"/>
                  <a:pt x="102857" y="91647"/>
                </a:cubicBezTo>
                <a:cubicBezTo>
                  <a:pt x="73355" y="91647"/>
                  <a:pt x="73355" y="91647"/>
                  <a:pt x="73355" y="91647"/>
                </a:cubicBezTo>
                <a:cubicBezTo>
                  <a:pt x="91694" y="110016"/>
                  <a:pt x="91694" y="110016"/>
                  <a:pt x="91694" y="110016"/>
                </a:cubicBezTo>
                <a:lnTo>
                  <a:pt x="91694" y="110016"/>
                </a:lnTo>
                <a:cubicBezTo>
                  <a:pt x="93089" y="111414"/>
                  <a:pt x="93089" y="112811"/>
                  <a:pt x="93089" y="114209"/>
                </a:cubicBezTo>
                <a:cubicBezTo>
                  <a:pt x="93089" y="117004"/>
                  <a:pt x="91694" y="119800"/>
                  <a:pt x="87308" y="119800"/>
                </a:cubicBezTo>
                <a:cubicBezTo>
                  <a:pt x="85913" y="119800"/>
                  <a:pt x="84518" y="119800"/>
                  <a:pt x="84518" y="118402"/>
                </a:cubicBezTo>
                <a:lnTo>
                  <a:pt x="84518" y="118402"/>
                </a:lnTo>
                <a:cubicBezTo>
                  <a:pt x="64784" y="100232"/>
                  <a:pt x="64784" y="100232"/>
                  <a:pt x="64784" y="100232"/>
                </a:cubicBezTo>
                <a:cubicBezTo>
                  <a:pt x="64784" y="114209"/>
                  <a:pt x="64784" y="114209"/>
                  <a:pt x="64784" y="114209"/>
                </a:cubicBezTo>
                <a:cubicBezTo>
                  <a:pt x="64784" y="117004"/>
                  <a:pt x="63388" y="119800"/>
                  <a:pt x="59202" y="119800"/>
                </a:cubicBezTo>
                <a:cubicBezTo>
                  <a:pt x="56411" y="119800"/>
                  <a:pt x="53621" y="117004"/>
                  <a:pt x="53621" y="114209"/>
                </a:cubicBezTo>
                <a:cubicBezTo>
                  <a:pt x="53621" y="100232"/>
                  <a:pt x="53621" y="100232"/>
                  <a:pt x="53621" y="100232"/>
                </a:cubicBezTo>
                <a:cubicBezTo>
                  <a:pt x="35282" y="118402"/>
                  <a:pt x="35282" y="118402"/>
                  <a:pt x="35282" y="118402"/>
                </a:cubicBezTo>
                <a:lnTo>
                  <a:pt x="35282" y="118402"/>
                </a:lnTo>
                <a:cubicBezTo>
                  <a:pt x="33887" y="119800"/>
                  <a:pt x="32491" y="119800"/>
                  <a:pt x="31096" y="119800"/>
                </a:cubicBezTo>
                <a:cubicBezTo>
                  <a:pt x="28305" y="119800"/>
                  <a:pt x="25315" y="117004"/>
                  <a:pt x="25315" y="114209"/>
                </a:cubicBezTo>
                <a:cubicBezTo>
                  <a:pt x="25315" y="112811"/>
                  <a:pt x="26910" y="111414"/>
                  <a:pt x="28305" y="110016"/>
                </a:cubicBezTo>
                <a:lnTo>
                  <a:pt x="28305" y="110016"/>
                </a:lnTo>
                <a:cubicBezTo>
                  <a:pt x="46445" y="91647"/>
                  <a:pt x="46445" y="91647"/>
                  <a:pt x="46445" y="91647"/>
                </a:cubicBezTo>
                <a:cubicBezTo>
                  <a:pt x="16943" y="91647"/>
                  <a:pt x="16943" y="91647"/>
                  <a:pt x="16943" y="91647"/>
                </a:cubicBezTo>
                <a:cubicBezTo>
                  <a:pt x="12757" y="91647"/>
                  <a:pt x="11362" y="88851"/>
                  <a:pt x="11362" y="86056"/>
                </a:cubicBezTo>
                <a:cubicBezTo>
                  <a:pt x="11362" y="80266"/>
                  <a:pt x="11362" y="80266"/>
                  <a:pt x="11362" y="80266"/>
                </a:cubicBezTo>
                <a:cubicBezTo>
                  <a:pt x="11362" y="53510"/>
                  <a:pt x="11362" y="53510"/>
                  <a:pt x="11362" y="53510"/>
                </a:cubicBezTo>
                <a:cubicBezTo>
                  <a:pt x="11362" y="22562"/>
                  <a:pt x="11362" y="22562"/>
                  <a:pt x="11362" y="22562"/>
                </a:cubicBezTo>
                <a:cubicBezTo>
                  <a:pt x="5780" y="22562"/>
                  <a:pt x="5780" y="22562"/>
                  <a:pt x="5780" y="22562"/>
                </a:cubicBezTo>
                <a:cubicBezTo>
                  <a:pt x="1395" y="22562"/>
                  <a:pt x="0" y="19567"/>
                  <a:pt x="0" y="16772"/>
                </a:cubicBezTo>
                <a:cubicBezTo>
                  <a:pt x="0" y="12579"/>
                  <a:pt x="1395" y="11181"/>
                  <a:pt x="5780" y="11181"/>
                </a:cubicBezTo>
                <a:cubicBezTo>
                  <a:pt x="53621" y="11181"/>
                  <a:pt x="53621" y="11181"/>
                  <a:pt x="53621" y="11181"/>
                </a:cubicBezTo>
                <a:cubicBezTo>
                  <a:pt x="53621" y="5590"/>
                  <a:pt x="53621" y="5590"/>
                  <a:pt x="53621" y="5590"/>
                </a:cubicBezTo>
                <a:cubicBezTo>
                  <a:pt x="53621" y="1397"/>
                  <a:pt x="56411" y="0"/>
                  <a:pt x="59202" y="0"/>
                </a:cubicBezTo>
                <a:cubicBezTo>
                  <a:pt x="63388" y="0"/>
                  <a:pt x="64784" y="1397"/>
                  <a:pt x="64784" y="5590"/>
                </a:cubicBezTo>
                <a:cubicBezTo>
                  <a:pt x="64784" y="11181"/>
                  <a:pt x="64784" y="11181"/>
                  <a:pt x="64784" y="11181"/>
                </a:cubicBezTo>
                <a:cubicBezTo>
                  <a:pt x="114219" y="11181"/>
                  <a:pt x="114219" y="11181"/>
                  <a:pt x="114219" y="11181"/>
                </a:cubicBezTo>
                <a:cubicBezTo>
                  <a:pt x="117009" y="11181"/>
                  <a:pt x="119800" y="12579"/>
                  <a:pt x="119800" y="16772"/>
                </a:cubicBezTo>
                <a:cubicBezTo>
                  <a:pt x="119800" y="19567"/>
                  <a:pt x="117009" y="22562"/>
                  <a:pt x="114219" y="22562"/>
                </a:cubicBezTo>
                <a:close/>
                <a:moveTo>
                  <a:pt x="97275" y="47920"/>
                </a:moveTo>
                <a:lnTo>
                  <a:pt x="97275" y="47920"/>
                </a:lnTo>
                <a:cubicBezTo>
                  <a:pt x="97275" y="42329"/>
                  <a:pt x="97275" y="42329"/>
                  <a:pt x="97275" y="42329"/>
                </a:cubicBezTo>
                <a:cubicBezTo>
                  <a:pt x="97275" y="22562"/>
                  <a:pt x="97275" y="22562"/>
                  <a:pt x="97275" y="22562"/>
                </a:cubicBezTo>
                <a:cubicBezTo>
                  <a:pt x="22524" y="22562"/>
                  <a:pt x="22524" y="22562"/>
                  <a:pt x="22524" y="22562"/>
                </a:cubicBezTo>
                <a:cubicBezTo>
                  <a:pt x="22524" y="42329"/>
                  <a:pt x="22524" y="42329"/>
                  <a:pt x="22524" y="42329"/>
                </a:cubicBezTo>
                <a:cubicBezTo>
                  <a:pt x="22524" y="47920"/>
                  <a:pt x="22524" y="47920"/>
                  <a:pt x="22524" y="47920"/>
                </a:cubicBezTo>
                <a:cubicBezTo>
                  <a:pt x="22524" y="80266"/>
                  <a:pt x="22524" y="80266"/>
                  <a:pt x="22524" y="80266"/>
                </a:cubicBezTo>
                <a:cubicBezTo>
                  <a:pt x="97275" y="80266"/>
                  <a:pt x="97275" y="80266"/>
                  <a:pt x="97275" y="80266"/>
                </a:cubicBezTo>
                <a:lnTo>
                  <a:pt x="97275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73754" y="1908484"/>
            <a:ext cx="219000" cy="171900"/>
          </a:xfrm>
          <a:custGeom>
            <a:rect b="b" l="l" r="r" t="t"/>
            <a:pathLst>
              <a:path extrusionOk="0" h="120000" w="120000">
                <a:moveTo>
                  <a:pt x="5517" y="36539"/>
                </a:moveTo>
                <a:lnTo>
                  <a:pt x="5517" y="36539"/>
                </a:lnTo>
                <a:cubicBezTo>
                  <a:pt x="32118" y="36539"/>
                  <a:pt x="32118" y="36539"/>
                  <a:pt x="32118" y="36539"/>
                </a:cubicBezTo>
                <a:cubicBezTo>
                  <a:pt x="32118" y="47920"/>
                  <a:pt x="32118" y="47920"/>
                  <a:pt x="32118" y="47920"/>
                </a:cubicBezTo>
                <a:cubicBezTo>
                  <a:pt x="11231" y="47920"/>
                  <a:pt x="11231" y="47920"/>
                  <a:pt x="11231" y="47920"/>
                </a:cubicBezTo>
                <a:cubicBezTo>
                  <a:pt x="11231" y="108618"/>
                  <a:pt x="11231" y="108618"/>
                  <a:pt x="11231" y="108618"/>
                </a:cubicBezTo>
                <a:cubicBezTo>
                  <a:pt x="30738" y="108618"/>
                  <a:pt x="30738" y="108618"/>
                  <a:pt x="30738" y="108618"/>
                </a:cubicBezTo>
                <a:lnTo>
                  <a:pt x="30738" y="108618"/>
                </a:lnTo>
                <a:cubicBezTo>
                  <a:pt x="54384" y="108618"/>
                  <a:pt x="54384" y="108618"/>
                  <a:pt x="54384" y="108618"/>
                </a:cubicBezTo>
                <a:lnTo>
                  <a:pt x="54384" y="108618"/>
                </a:lnTo>
                <a:cubicBezTo>
                  <a:pt x="71133" y="108618"/>
                  <a:pt x="71133" y="108618"/>
                  <a:pt x="71133" y="108618"/>
                </a:cubicBezTo>
                <a:cubicBezTo>
                  <a:pt x="71133" y="87454"/>
                  <a:pt x="71133" y="87454"/>
                  <a:pt x="71133" y="87454"/>
                </a:cubicBezTo>
                <a:cubicBezTo>
                  <a:pt x="82167" y="87454"/>
                  <a:pt x="82167" y="87454"/>
                  <a:pt x="82167" y="87454"/>
                </a:cubicBezTo>
                <a:cubicBezTo>
                  <a:pt x="82167" y="114209"/>
                  <a:pt x="82167" y="114209"/>
                  <a:pt x="82167" y="114209"/>
                </a:cubicBezTo>
                <a:cubicBezTo>
                  <a:pt x="82167" y="117004"/>
                  <a:pt x="79408" y="119800"/>
                  <a:pt x="76650" y="119800"/>
                </a:cubicBezTo>
                <a:cubicBezTo>
                  <a:pt x="55763" y="119800"/>
                  <a:pt x="55763" y="119800"/>
                  <a:pt x="55763" y="119800"/>
                </a:cubicBezTo>
                <a:lnTo>
                  <a:pt x="55763" y="119800"/>
                </a:lnTo>
                <a:cubicBezTo>
                  <a:pt x="25024" y="119800"/>
                  <a:pt x="25024" y="119800"/>
                  <a:pt x="25024" y="119800"/>
                </a:cubicBezTo>
                <a:lnTo>
                  <a:pt x="25024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58" y="36539"/>
                  <a:pt x="5517" y="36539"/>
                </a:cubicBezTo>
                <a:close/>
                <a:moveTo>
                  <a:pt x="61280" y="81663"/>
                </a:moveTo>
                <a:lnTo>
                  <a:pt x="61280" y="81663"/>
                </a:lnTo>
                <a:lnTo>
                  <a:pt x="61280" y="81663"/>
                </a:lnTo>
                <a:cubicBezTo>
                  <a:pt x="43152" y="81663"/>
                  <a:pt x="43152" y="81663"/>
                  <a:pt x="43152" y="81663"/>
                </a:cubicBezTo>
                <a:cubicBezTo>
                  <a:pt x="40394" y="81663"/>
                  <a:pt x="37635" y="80266"/>
                  <a:pt x="37635" y="76073"/>
                </a:cubicBezTo>
                <a:cubicBezTo>
                  <a:pt x="37635" y="5590"/>
                  <a:pt x="37635" y="5590"/>
                  <a:pt x="37635" y="5590"/>
                </a:cubicBezTo>
                <a:cubicBezTo>
                  <a:pt x="37635" y="1397"/>
                  <a:pt x="40394" y="0"/>
                  <a:pt x="43152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7"/>
                  <a:pt x="119802" y="5590"/>
                </a:cubicBezTo>
                <a:cubicBezTo>
                  <a:pt x="119802" y="76073"/>
                  <a:pt x="119802" y="76073"/>
                  <a:pt x="119802" y="76073"/>
                </a:cubicBezTo>
                <a:cubicBezTo>
                  <a:pt x="119802" y="80266"/>
                  <a:pt x="117044" y="81663"/>
                  <a:pt x="114285" y="81663"/>
                </a:cubicBezTo>
                <a:cubicBezTo>
                  <a:pt x="93399" y="81663"/>
                  <a:pt x="93399" y="81663"/>
                  <a:pt x="93399" y="81663"/>
                </a:cubicBezTo>
                <a:lnTo>
                  <a:pt x="93399" y="81663"/>
                </a:lnTo>
                <a:lnTo>
                  <a:pt x="61280" y="81663"/>
                </a:lnTo>
                <a:close/>
                <a:moveTo>
                  <a:pt x="108571" y="70482"/>
                </a:moveTo>
                <a:lnTo>
                  <a:pt x="108571" y="70482"/>
                </a:lnTo>
                <a:cubicBezTo>
                  <a:pt x="108571" y="11181"/>
                  <a:pt x="108571" y="11181"/>
                  <a:pt x="108571" y="11181"/>
                </a:cubicBezTo>
                <a:cubicBezTo>
                  <a:pt x="48669" y="11181"/>
                  <a:pt x="48669" y="11181"/>
                  <a:pt x="48669" y="11181"/>
                </a:cubicBezTo>
                <a:cubicBezTo>
                  <a:pt x="48669" y="70482"/>
                  <a:pt x="48669" y="70482"/>
                  <a:pt x="48669" y="70482"/>
                </a:cubicBezTo>
                <a:cubicBezTo>
                  <a:pt x="66798" y="70482"/>
                  <a:pt x="66798" y="70482"/>
                  <a:pt x="66798" y="70482"/>
                </a:cubicBezTo>
                <a:lnTo>
                  <a:pt x="66798" y="70482"/>
                </a:lnTo>
                <a:cubicBezTo>
                  <a:pt x="92019" y="70482"/>
                  <a:pt x="92019" y="70482"/>
                  <a:pt x="92019" y="70482"/>
                </a:cubicBezTo>
                <a:lnTo>
                  <a:pt x="92019" y="70482"/>
                </a:lnTo>
                <a:lnTo>
                  <a:pt x="108571" y="704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864857" y="1908484"/>
            <a:ext cx="217500" cy="171900"/>
          </a:xfrm>
          <a:custGeom>
            <a:rect b="b" l="l" r="r" t="t"/>
            <a:pathLst>
              <a:path extrusionOk="0" h="120000" w="120000">
                <a:moveTo>
                  <a:pt x="114019" y="81663"/>
                </a:moveTo>
                <a:lnTo>
                  <a:pt x="114019" y="81663"/>
                </a:lnTo>
                <a:cubicBezTo>
                  <a:pt x="88704" y="81663"/>
                  <a:pt x="88704" y="81663"/>
                  <a:pt x="88704" y="81663"/>
                </a:cubicBezTo>
                <a:cubicBezTo>
                  <a:pt x="88704" y="70482"/>
                  <a:pt x="88704" y="70482"/>
                  <a:pt x="88704" y="70482"/>
                </a:cubicBezTo>
                <a:cubicBezTo>
                  <a:pt x="108438" y="70482"/>
                  <a:pt x="108438" y="70482"/>
                  <a:pt x="108438" y="70482"/>
                </a:cubicBezTo>
                <a:cubicBezTo>
                  <a:pt x="108438" y="11181"/>
                  <a:pt x="108438" y="11181"/>
                  <a:pt x="108438" y="11181"/>
                </a:cubicBezTo>
                <a:cubicBezTo>
                  <a:pt x="90099" y="11181"/>
                  <a:pt x="90099" y="11181"/>
                  <a:pt x="90099" y="11181"/>
                </a:cubicBezTo>
                <a:lnTo>
                  <a:pt x="90099" y="11181"/>
                </a:lnTo>
                <a:cubicBezTo>
                  <a:pt x="66179" y="11181"/>
                  <a:pt x="66179" y="11181"/>
                  <a:pt x="66179" y="11181"/>
                </a:cubicBezTo>
                <a:lnTo>
                  <a:pt x="66179" y="11181"/>
                </a:lnTo>
                <a:cubicBezTo>
                  <a:pt x="49235" y="11181"/>
                  <a:pt x="49235" y="11181"/>
                  <a:pt x="49235" y="11181"/>
                </a:cubicBezTo>
                <a:cubicBezTo>
                  <a:pt x="49235" y="30948"/>
                  <a:pt x="49235" y="30948"/>
                  <a:pt x="49235" y="30948"/>
                </a:cubicBezTo>
                <a:cubicBezTo>
                  <a:pt x="38073" y="30948"/>
                  <a:pt x="38073" y="30948"/>
                  <a:pt x="38073" y="30948"/>
                </a:cubicBezTo>
                <a:cubicBezTo>
                  <a:pt x="38073" y="5590"/>
                  <a:pt x="38073" y="5590"/>
                  <a:pt x="38073" y="5590"/>
                </a:cubicBezTo>
                <a:cubicBezTo>
                  <a:pt x="38073" y="1397"/>
                  <a:pt x="39468" y="0"/>
                  <a:pt x="43654" y="0"/>
                </a:cubicBezTo>
                <a:cubicBezTo>
                  <a:pt x="63388" y="0"/>
                  <a:pt x="63388" y="0"/>
                  <a:pt x="63388" y="0"/>
                </a:cubicBezTo>
                <a:lnTo>
                  <a:pt x="63388" y="0"/>
                </a:lnTo>
                <a:cubicBezTo>
                  <a:pt x="95880" y="0"/>
                  <a:pt x="95880" y="0"/>
                  <a:pt x="95880" y="0"/>
                </a:cubicBezTo>
                <a:lnTo>
                  <a:pt x="95880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397"/>
                  <a:pt x="119800" y="5590"/>
                </a:cubicBezTo>
                <a:cubicBezTo>
                  <a:pt x="119800" y="76073"/>
                  <a:pt x="119800" y="76073"/>
                  <a:pt x="119800" y="76073"/>
                </a:cubicBezTo>
                <a:cubicBezTo>
                  <a:pt x="119800" y="80266"/>
                  <a:pt x="118405" y="81663"/>
                  <a:pt x="114019" y="81663"/>
                </a:cubicBezTo>
                <a:close/>
                <a:moveTo>
                  <a:pt x="57807" y="36539"/>
                </a:moveTo>
                <a:lnTo>
                  <a:pt x="57807" y="36539"/>
                </a:lnTo>
                <a:lnTo>
                  <a:pt x="57807" y="36539"/>
                </a:lnTo>
                <a:cubicBezTo>
                  <a:pt x="77541" y="36539"/>
                  <a:pt x="77541" y="36539"/>
                  <a:pt x="77541" y="36539"/>
                </a:cubicBezTo>
                <a:cubicBezTo>
                  <a:pt x="80332" y="36539"/>
                  <a:pt x="83122" y="39534"/>
                  <a:pt x="83122" y="42329"/>
                </a:cubicBezTo>
                <a:cubicBezTo>
                  <a:pt x="83122" y="114209"/>
                  <a:pt x="83122" y="114209"/>
                  <a:pt x="83122" y="114209"/>
                </a:cubicBezTo>
                <a:cubicBezTo>
                  <a:pt x="83122" y="117004"/>
                  <a:pt x="80332" y="119800"/>
                  <a:pt x="77541" y="119800"/>
                </a:cubicBez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90" y="36539"/>
                  <a:pt x="5581" y="36539"/>
                </a:cubicBezTo>
                <a:cubicBezTo>
                  <a:pt x="26710" y="36539"/>
                  <a:pt x="26710" y="36539"/>
                  <a:pt x="26710" y="36539"/>
                </a:cubicBezTo>
                <a:lnTo>
                  <a:pt x="26710" y="36539"/>
                </a:lnTo>
                <a:lnTo>
                  <a:pt x="57807" y="36539"/>
                </a:lnTo>
                <a:close/>
                <a:moveTo>
                  <a:pt x="11362" y="47920"/>
                </a:moveTo>
                <a:lnTo>
                  <a:pt x="11362" y="47920"/>
                </a:lnTo>
                <a:cubicBezTo>
                  <a:pt x="11362" y="108618"/>
                  <a:pt x="11362" y="108618"/>
                  <a:pt x="11362" y="108618"/>
                </a:cubicBezTo>
                <a:cubicBezTo>
                  <a:pt x="71960" y="108618"/>
                  <a:pt x="71960" y="108618"/>
                  <a:pt x="71960" y="108618"/>
                </a:cubicBezTo>
                <a:cubicBezTo>
                  <a:pt x="71960" y="47920"/>
                  <a:pt x="71960" y="47920"/>
                  <a:pt x="71960" y="47920"/>
                </a:cubicBezTo>
                <a:cubicBezTo>
                  <a:pt x="52026" y="47920"/>
                  <a:pt x="52026" y="47920"/>
                  <a:pt x="52026" y="47920"/>
                </a:cubicBezTo>
                <a:lnTo>
                  <a:pt x="52026" y="47920"/>
                </a:lnTo>
                <a:cubicBezTo>
                  <a:pt x="28106" y="47920"/>
                  <a:pt x="28106" y="47920"/>
                  <a:pt x="28106" y="47920"/>
                </a:cubicBezTo>
                <a:lnTo>
                  <a:pt x="28106" y="47920"/>
                </a:lnTo>
                <a:lnTo>
                  <a:pt x="11362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1616613" y="2258596"/>
            <a:ext cx="217500" cy="140100"/>
          </a:xfrm>
          <a:custGeom>
            <a:rect b="b" l="l" r="r" t="t"/>
            <a:pathLst>
              <a:path extrusionOk="0" h="120000" w="120000">
                <a:moveTo>
                  <a:pt x="114219" y="119754"/>
                </a:moveTo>
                <a:lnTo>
                  <a:pt x="1142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1395" y="119754"/>
                  <a:pt x="0" y="118032"/>
                  <a:pt x="0" y="112868"/>
                </a:cubicBezTo>
                <a:cubicBezTo>
                  <a:pt x="0" y="20901"/>
                  <a:pt x="0" y="20901"/>
                  <a:pt x="0" y="20901"/>
                </a:cubicBezTo>
                <a:cubicBezTo>
                  <a:pt x="0" y="17459"/>
                  <a:pt x="1395" y="13770"/>
                  <a:pt x="5581" y="13770"/>
                </a:cubicBezTo>
                <a:cubicBezTo>
                  <a:pt x="29501" y="13770"/>
                  <a:pt x="29501" y="13770"/>
                  <a:pt x="29501" y="13770"/>
                </a:cubicBezTo>
                <a:cubicBezTo>
                  <a:pt x="38073" y="3442"/>
                  <a:pt x="38073" y="3442"/>
                  <a:pt x="38073" y="3442"/>
                </a:cubicBezTo>
                <a:cubicBezTo>
                  <a:pt x="39468" y="1721"/>
                  <a:pt x="40863" y="0"/>
                  <a:pt x="42259" y="0"/>
                </a:cubicBezTo>
                <a:cubicBezTo>
                  <a:pt x="76146" y="0"/>
                  <a:pt x="76146" y="0"/>
                  <a:pt x="76146" y="0"/>
                </a:cubicBezTo>
                <a:cubicBezTo>
                  <a:pt x="77541" y="0"/>
                  <a:pt x="78936" y="0"/>
                  <a:pt x="80332" y="1721"/>
                </a:cubicBezTo>
                <a:lnTo>
                  <a:pt x="80332" y="1721"/>
                </a:lnTo>
                <a:cubicBezTo>
                  <a:pt x="90099" y="13770"/>
                  <a:pt x="90099" y="13770"/>
                  <a:pt x="90099" y="13770"/>
                </a:cubicBezTo>
                <a:cubicBezTo>
                  <a:pt x="114219" y="13770"/>
                  <a:pt x="114219" y="13770"/>
                  <a:pt x="114219" y="13770"/>
                </a:cubicBezTo>
                <a:cubicBezTo>
                  <a:pt x="117009" y="13770"/>
                  <a:pt x="119800" y="17459"/>
                  <a:pt x="119800" y="20901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8032"/>
                  <a:pt x="117009" y="119754"/>
                  <a:pt x="114219" y="119754"/>
                </a:cubicBezTo>
                <a:close/>
                <a:moveTo>
                  <a:pt x="59202" y="22622"/>
                </a:moveTo>
                <a:lnTo>
                  <a:pt x="59202" y="22622"/>
                </a:lnTo>
                <a:cubicBezTo>
                  <a:pt x="40863" y="22622"/>
                  <a:pt x="25315" y="41557"/>
                  <a:pt x="25315" y="64180"/>
                </a:cubicBezTo>
                <a:cubicBezTo>
                  <a:pt x="25315" y="88524"/>
                  <a:pt x="40863" y="105983"/>
                  <a:pt x="59202" y="105983"/>
                </a:cubicBezTo>
                <a:cubicBezTo>
                  <a:pt x="78936" y="105983"/>
                  <a:pt x="92890" y="88524"/>
                  <a:pt x="92890" y="64180"/>
                </a:cubicBezTo>
                <a:cubicBezTo>
                  <a:pt x="92890" y="41557"/>
                  <a:pt x="78936" y="22622"/>
                  <a:pt x="59202" y="22622"/>
                </a:cubicBezTo>
                <a:close/>
                <a:moveTo>
                  <a:pt x="59202" y="91967"/>
                </a:moveTo>
                <a:lnTo>
                  <a:pt x="59202" y="91967"/>
                </a:lnTo>
                <a:cubicBezTo>
                  <a:pt x="46445" y="91967"/>
                  <a:pt x="36677" y="79918"/>
                  <a:pt x="36677" y="64180"/>
                </a:cubicBezTo>
                <a:cubicBezTo>
                  <a:pt x="36677" y="48688"/>
                  <a:pt x="46445" y="36393"/>
                  <a:pt x="59202" y="36393"/>
                </a:cubicBezTo>
                <a:cubicBezTo>
                  <a:pt x="71960" y="36393"/>
                  <a:pt x="81727" y="48688"/>
                  <a:pt x="81727" y="64180"/>
                </a:cubicBezTo>
                <a:cubicBezTo>
                  <a:pt x="81727" y="79918"/>
                  <a:pt x="71960" y="91967"/>
                  <a:pt x="59202" y="919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1223009" y="2242171"/>
            <a:ext cx="211200" cy="173100"/>
          </a:xfrm>
          <a:custGeom>
            <a:rect b="b" l="l" r="r" t="t"/>
            <a:pathLst>
              <a:path extrusionOk="0" h="120000" w="120000">
                <a:moveTo>
                  <a:pt x="119795" y="91694"/>
                </a:moveTo>
                <a:lnTo>
                  <a:pt x="119795" y="91694"/>
                </a:lnTo>
                <a:cubicBezTo>
                  <a:pt x="119795" y="98671"/>
                  <a:pt x="109591" y="102857"/>
                  <a:pt x="97959" y="102857"/>
                </a:cubicBezTo>
                <a:cubicBezTo>
                  <a:pt x="86530" y="102857"/>
                  <a:pt x="77959" y="98671"/>
                  <a:pt x="77959" y="91694"/>
                </a:cubicBezTo>
                <a:cubicBezTo>
                  <a:pt x="77959" y="85913"/>
                  <a:pt x="86530" y="80332"/>
                  <a:pt x="97959" y="80332"/>
                </a:cubicBezTo>
                <a:cubicBezTo>
                  <a:pt x="102448" y="80332"/>
                  <a:pt x="105306" y="81727"/>
                  <a:pt x="108163" y="81727"/>
                </a:cubicBezTo>
                <a:cubicBezTo>
                  <a:pt x="108163" y="71960"/>
                  <a:pt x="108163" y="71960"/>
                  <a:pt x="108163" y="71960"/>
                </a:cubicBezTo>
                <a:cubicBezTo>
                  <a:pt x="108163" y="35282"/>
                  <a:pt x="108163" y="35282"/>
                  <a:pt x="108163" y="35282"/>
                </a:cubicBezTo>
                <a:cubicBezTo>
                  <a:pt x="43265" y="49435"/>
                  <a:pt x="43265" y="49435"/>
                  <a:pt x="43265" y="49435"/>
                </a:cubicBezTo>
                <a:cubicBezTo>
                  <a:pt x="43265" y="108438"/>
                  <a:pt x="43265" y="108438"/>
                  <a:pt x="43265" y="108438"/>
                </a:cubicBezTo>
                <a:cubicBezTo>
                  <a:pt x="43265" y="115614"/>
                  <a:pt x="33061" y="119800"/>
                  <a:pt x="21632" y="119800"/>
                </a:cubicBezTo>
                <a:cubicBezTo>
                  <a:pt x="10000" y="119800"/>
                  <a:pt x="0" y="115614"/>
                  <a:pt x="0" y="108438"/>
                </a:cubicBezTo>
                <a:cubicBezTo>
                  <a:pt x="0" y="102857"/>
                  <a:pt x="10000" y="97275"/>
                  <a:pt x="21632" y="97275"/>
                </a:cubicBezTo>
                <a:cubicBezTo>
                  <a:pt x="24489" y="97275"/>
                  <a:pt x="28775" y="98671"/>
                  <a:pt x="31632" y="98671"/>
                </a:cubicBezTo>
                <a:cubicBezTo>
                  <a:pt x="31632" y="90299"/>
                  <a:pt x="31632" y="90299"/>
                  <a:pt x="31632" y="90299"/>
                </a:cubicBezTo>
                <a:cubicBezTo>
                  <a:pt x="31632" y="22524"/>
                  <a:pt x="31632" y="22524"/>
                  <a:pt x="31632" y="22524"/>
                </a:cubicBezTo>
                <a:cubicBezTo>
                  <a:pt x="31632" y="18338"/>
                  <a:pt x="37551" y="16943"/>
                  <a:pt x="37551" y="16943"/>
                </a:cubicBezTo>
                <a:cubicBezTo>
                  <a:pt x="113877" y="0"/>
                  <a:pt x="113877" y="0"/>
                  <a:pt x="113877" y="0"/>
                </a:cubicBezTo>
                <a:cubicBezTo>
                  <a:pt x="116734" y="0"/>
                  <a:pt x="119795" y="2990"/>
                  <a:pt x="119795" y="5780"/>
                </a:cubicBezTo>
                <a:cubicBezTo>
                  <a:pt x="119795" y="85913"/>
                  <a:pt x="119795" y="85913"/>
                  <a:pt x="119795" y="85913"/>
                </a:cubicBezTo>
                <a:cubicBezTo>
                  <a:pt x="119795" y="90299"/>
                  <a:pt x="119795" y="90299"/>
                  <a:pt x="119795" y="90299"/>
                </a:cubicBezTo>
                <a:cubicBezTo>
                  <a:pt x="119795" y="91694"/>
                  <a:pt x="119795" y="91694"/>
                  <a:pt x="119795" y="91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897672" y="2291437"/>
            <a:ext cx="142800" cy="103500"/>
          </a:xfrm>
          <a:custGeom>
            <a:rect b="b" l="l" r="r" t="t"/>
            <a:pathLst>
              <a:path extrusionOk="0" h="120000" w="120000">
                <a:moveTo>
                  <a:pt x="110931" y="119667"/>
                </a:moveTo>
                <a:lnTo>
                  <a:pt x="110931" y="119667"/>
                </a:lnTo>
                <a:cubicBezTo>
                  <a:pt x="104584" y="119667"/>
                  <a:pt x="102468" y="115013"/>
                  <a:pt x="102468" y="110360"/>
                </a:cubicBezTo>
                <a:cubicBezTo>
                  <a:pt x="102468" y="9307"/>
                  <a:pt x="102468" y="9307"/>
                  <a:pt x="102468" y="9307"/>
                </a:cubicBezTo>
                <a:cubicBezTo>
                  <a:pt x="102468" y="4653"/>
                  <a:pt x="104584" y="0"/>
                  <a:pt x="110931" y="0"/>
                </a:cubicBezTo>
                <a:cubicBezTo>
                  <a:pt x="115163" y="0"/>
                  <a:pt x="119697" y="4653"/>
                  <a:pt x="119697" y="9307"/>
                </a:cubicBezTo>
                <a:cubicBezTo>
                  <a:pt x="119697" y="110360"/>
                  <a:pt x="119697" y="110360"/>
                  <a:pt x="119697" y="110360"/>
                </a:cubicBezTo>
                <a:cubicBezTo>
                  <a:pt x="119697" y="115013"/>
                  <a:pt x="115163" y="119667"/>
                  <a:pt x="110931" y="119667"/>
                </a:cubicBezTo>
                <a:close/>
                <a:moveTo>
                  <a:pt x="76775" y="119667"/>
                </a:moveTo>
                <a:lnTo>
                  <a:pt x="76775" y="119667"/>
                </a:lnTo>
                <a:cubicBezTo>
                  <a:pt x="70428" y="119667"/>
                  <a:pt x="68312" y="115013"/>
                  <a:pt x="68312" y="110360"/>
                </a:cubicBezTo>
                <a:cubicBezTo>
                  <a:pt x="68312" y="35235"/>
                  <a:pt x="68312" y="35235"/>
                  <a:pt x="68312" y="35235"/>
                </a:cubicBezTo>
                <a:cubicBezTo>
                  <a:pt x="68312" y="28254"/>
                  <a:pt x="70428" y="25927"/>
                  <a:pt x="76775" y="25927"/>
                </a:cubicBezTo>
                <a:cubicBezTo>
                  <a:pt x="81007" y="25927"/>
                  <a:pt x="85541" y="28254"/>
                  <a:pt x="85541" y="35235"/>
                </a:cubicBezTo>
                <a:cubicBezTo>
                  <a:pt x="85541" y="110360"/>
                  <a:pt x="85541" y="110360"/>
                  <a:pt x="85541" y="110360"/>
                </a:cubicBezTo>
                <a:cubicBezTo>
                  <a:pt x="85541" y="115013"/>
                  <a:pt x="81007" y="119667"/>
                  <a:pt x="76775" y="119667"/>
                </a:cubicBezTo>
                <a:close/>
                <a:moveTo>
                  <a:pt x="42619" y="119667"/>
                </a:moveTo>
                <a:lnTo>
                  <a:pt x="42619" y="119667"/>
                </a:lnTo>
                <a:cubicBezTo>
                  <a:pt x="36272" y="119667"/>
                  <a:pt x="34156" y="115013"/>
                  <a:pt x="34156" y="110360"/>
                </a:cubicBezTo>
                <a:cubicBezTo>
                  <a:pt x="34156" y="58836"/>
                  <a:pt x="34156" y="58836"/>
                  <a:pt x="34156" y="58836"/>
                </a:cubicBezTo>
                <a:cubicBezTo>
                  <a:pt x="34156" y="54182"/>
                  <a:pt x="36272" y="49196"/>
                  <a:pt x="42619" y="49196"/>
                </a:cubicBezTo>
                <a:cubicBezTo>
                  <a:pt x="46851" y="49196"/>
                  <a:pt x="51385" y="54182"/>
                  <a:pt x="51385" y="58836"/>
                </a:cubicBezTo>
                <a:cubicBezTo>
                  <a:pt x="51385" y="110360"/>
                  <a:pt x="51385" y="110360"/>
                  <a:pt x="51385" y="110360"/>
                </a:cubicBezTo>
                <a:cubicBezTo>
                  <a:pt x="51385" y="115013"/>
                  <a:pt x="46851" y="119667"/>
                  <a:pt x="42619" y="119667"/>
                </a:cubicBezTo>
                <a:close/>
                <a:moveTo>
                  <a:pt x="8463" y="119667"/>
                </a:moveTo>
                <a:lnTo>
                  <a:pt x="8463" y="119667"/>
                </a:lnTo>
                <a:cubicBezTo>
                  <a:pt x="2115" y="119667"/>
                  <a:pt x="0" y="115013"/>
                  <a:pt x="0" y="110360"/>
                </a:cubicBezTo>
                <a:cubicBezTo>
                  <a:pt x="0" y="84432"/>
                  <a:pt x="0" y="84432"/>
                  <a:pt x="0" y="84432"/>
                </a:cubicBezTo>
                <a:cubicBezTo>
                  <a:pt x="0" y="79778"/>
                  <a:pt x="2115" y="75124"/>
                  <a:pt x="8463" y="75124"/>
                </a:cubicBezTo>
                <a:cubicBezTo>
                  <a:pt x="12695" y="75124"/>
                  <a:pt x="16926" y="79778"/>
                  <a:pt x="16926" y="84432"/>
                </a:cubicBezTo>
                <a:cubicBezTo>
                  <a:pt x="16926" y="110360"/>
                  <a:pt x="16926" y="110360"/>
                  <a:pt x="16926" y="110360"/>
                </a:cubicBezTo>
                <a:cubicBezTo>
                  <a:pt x="16926" y="115013"/>
                  <a:pt x="12695" y="119667"/>
                  <a:pt x="8463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499309" y="2264910"/>
            <a:ext cx="216000" cy="130200"/>
          </a:xfrm>
          <a:custGeom>
            <a:rect b="b" l="l" r="r" t="t"/>
            <a:pathLst>
              <a:path extrusionOk="0" h="120000" w="120000">
                <a:moveTo>
                  <a:pt x="118402" y="65695"/>
                </a:moveTo>
                <a:lnTo>
                  <a:pt x="118402" y="65695"/>
                </a:lnTo>
                <a:lnTo>
                  <a:pt x="118402" y="65695"/>
                </a:lnTo>
                <a:cubicBezTo>
                  <a:pt x="95840" y="95629"/>
                  <a:pt x="95840" y="95629"/>
                  <a:pt x="95840" y="95629"/>
                </a:cubicBezTo>
                <a:lnTo>
                  <a:pt x="95840" y="95629"/>
                </a:lnTo>
                <a:cubicBezTo>
                  <a:pt x="94442" y="95629"/>
                  <a:pt x="93044" y="97483"/>
                  <a:pt x="91647" y="97483"/>
                </a:cubicBezTo>
                <a:cubicBezTo>
                  <a:pt x="88851" y="97483"/>
                  <a:pt x="86056" y="93509"/>
                  <a:pt x="86056" y="89801"/>
                </a:cubicBezTo>
                <a:cubicBezTo>
                  <a:pt x="86056" y="87947"/>
                  <a:pt x="86056" y="86092"/>
                  <a:pt x="87454" y="84238"/>
                </a:cubicBezTo>
                <a:lnTo>
                  <a:pt x="87454" y="84238"/>
                </a:lnTo>
                <a:cubicBezTo>
                  <a:pt x="105823" y="59867"/>
                  <a:pt x="105823" y="59867"/>
                  <a:pt x="105823" y="59867"/>
                </a:cubicBezTo>
                <a:cubicBezTo>
                  <a:pt x="87454" y="35496"/>
                  <a:pt x="87454" y="35496"/>
                  <a:pt x="87454" y="35496"/>
                </a:cubicBezTo>
                <a:lnTo>
                  <a:pt x="87454" y="35496"/>
                </a:lnTo>
                <a:cubicBezTo>
                  <a:pt x="86056" y="33642"/>
                  <a:pt x="86056" y="31788"/>
                  <a:pt x="86056" y="29933"/>
                </a:cubicBezTo>
                <a:cubicBezTo>
                  <a:pt x="86056" y="24370"/>
                  <a:pt x="88851" y="22516"/>
                  <a:pt x="91647" y="22516"/>
                </a:cubicBezTo>
                <a:cubicBezTo>
                  <a:pt x="93044" y="22516"/>
                  <a:pt x="94442" y="22516"/>
                  <a:pt x="95840" y="24370"/>
                </a:cubicBezTo>
                <a:lnTo>
                  <a:pt x="95840" y="24370"/>
                </a:lnTo>
                <a:cubicBezTo>
                  <a:pt x="118402" y="54304"/>
                  <a:pt x="118402" y="54304"/>
                  <a:pt x="118402" y="54304"/>
                </a:cubicBezTo>
                <a:cubicBezTo>
                  <a:pt x="118402" y="54304"/>
                  <a:pt x="119800" y="56158"/>
                  <a:pt x="119800" y="59867"/>
                </a:cubicBezTo>
                <a:cubicBezTo>
                  <a:pt x="119800" y="61721"/>
                  <a:pt x="119800" y="63576"/>
                  <a:pt x="118402" y="65695"/>
                </a:cubicBezTo>
                <a:close/>
                <a:moveTo>
                  <a:pt x="49317" y="114172"/>
                </a:moveTo>
                <a:lnTo>
                  <a:pt x="49317" y="114172"/>
                </a:lnTo>
                <a:cubicBezTo>
                  <a:pt x="49317" y="117880"/>
                  <a:pt x="46522" y="119735"/>
                  <a:pt x="45124" y="119735"/>
                </a:cubicBezTo>
                <a:cubicBezTo>
                  <a:pt x="40931" y="119735"/>
                  <a:pt x="39534" y="116026"/>
                  <a:pt x="39534" y="112317"/>
                </a:cubicBezTo>
                <a:cubicBezTo>
                  <a:pt x="39534" y="110463"/>
                  <a:pt x="39534" y="110463"/>
                  <a:pt x="39534" y="108609"/>
                </a:cubicBezTo>
                <a:cubicBezTo>
                  <a:pt x="69084" y="3708"/>
                  <a:pt x="69084" y="3708"/>
                  <a:pt x="69084" y="3708"/>
                </a:cubicBezTo>
                <a:cubicBezTo>
                  <a:pt x="70482" y="1854"/>
                  <a:pt x="71880" y="0"/>
                  <a:pt x="74675" y="0"/>
                </a:cubicBezTo>
                <a:cubicBezTo>
                  <a:pt x="77670" y="0"/>
                  <a:pt x="80465" y="1854"/>
                  <a:pt x="80465" y="7417"/>
                </a:cubicBezTo>
                <a:lnTo>
                  <a:pt x="80465" y="9271"/>
                </a:lnTo>
                <a:lnTo>
                  <a:pt x="49317" y="114172"/>
                </a:lnTo>
                <a:close/>
                <a:moveTo>
                  <a:pt x="30948" y="35496"/>
                </a:moveTo>
                <a:lnTo>
                  <a:pt x="30948" y="35496"/>
                </a:lnTo>
                <a:cubicBezTo>
                  <a:pt x="12579" y="59867"/>
                  <a:pt x="12579" y="59867"/>
                  <a:pt x="12579" y="59867"/>
                </a:cubicBezTo>
                <a:cubicBezTo>
                  <a:pt x="32346" y="84238"/>
                  <a:pt x="32346" y="84238"/>
                  <a:pt x="32346" y="84238"/>
                </a:cubicBezTo>
                <a:lnTo>
                  <a:pt x="32346" y="84238"/>
                </a:lnTo>
                <a:cubicBezTo>
                  <a:pt x="32346" y="86092"/>
                  <a:pt x="33743" y="87947"/>
                  <a:pt x="33743" y="89801"/>
                </a:cubicBezTo>
                <a:cubicBezTo>
                  <a:pt x="33743" y="93509"/>
                  <a:pt x="30948" y="97483"/>
                  <a:pt x="28153" y="97483"/>
                </a:cubicBezTo>
                <a:cubicBezTo>
                  <a:pt x="26755" y="97483"/>
                  <a:pt x="25357" y="95629"/>
                  <a:pt x="23960" y="95629"/>
                </a:cubicBezTo>
                <a:lnTo>
                  <a:pt x="23960" y="95629"/>
                </a:lnTo>
                <a:cubicBezTo>
                  <a:pt x="1397" y="65695"/>
                  <a:pt x="1397" y="65695"/>
                  <a:pt x="1397" y="65695"/>
                </a:cubicBezTo>
                <a:lnTo>
                  <a:pt x="1397" y="65695"/>
                </a:lnTo>
                <a:cubicBezTo>
                  <a:pt x="0" y="63576"/>
                  <a:pt x="0" y="61721"/>
                  <a:pt x="0" y="59867"/>
                </a:cubicBezTo>
                <a:cubicBezTo>
                  <a:pt x="0" y="56158"/>
                  <a:pt x="0" y="54304"/>
                  <a:pt x="1397" y="54304"/>
                </a:cubicBezTo>
                <a:cubicBezTo>
                  <a:pt x="23960" y="24370"/>
                  <a:pt x="23960" y="24370"/>
                  <a:pt x="23960" y="24370"/>
                </a:cubicBezTo>
                <a:lnTo>
                  <a:pt x="23960" y="24370"/>
                </a:lnTo>
                <a:cubicBezTo>
                  <a:pt x="25357" y="22516"/>
                  <a:pt x="26755" y="22516"/>
                  <a:pt x="28153" y="22516"/>
                </a:cubicBezTo>
                <a:cubicBezTo>
                  <a:pt x="30948" y="22516"/>
                  <a:pt x="33743" y="24370"/>
                  <a:pt x="33743" y="29933"/>
                </a:cubicBezTo>
                <a:cubicBezTo>
                  <a:pt x="33743" y="31788"/>
                  <a:pt x="32346" y="33642"/>
                  <a:pt x="30948" y="354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05707" y="2244699"/>
            <a:ext cx="211200" cy="168000"/>
          </a:xfrm>
          <a:custGeom>
            <a:rect b="b" l="l" r="r" t="t"/>
            <a:pathLst>
              <a:path extrusionOk="0" h="120000" w="120000">
                <a:moveTo>
                  <a:pt x="111209" y="41836"/>
                </a:moveTo>
                <a:lnTo>
                  <a:pt x="111209" y="41836"/>
                </a:lnTo>
                <a:cubicBezTo>
                  <a:pt x="95264" y="57755"/>
                  <a:pt x="95264" y="57755"/>
                  <a:pt x="95264" y="57755"/>
                </a:cubicBezTo>
                <a:cubicBezTo>
                  <a:pt x="89540" y="63469"/>
                  <a:pt x="80954" y="65102"/>
                  <a:pt x="73594" y="63469"/>
                </a:cubicBezTo>
                <a:cubicBezTo>
                  <a:pt x="86678" y="49183"/>
                  <a:pt x="86678" y="49183"/>
                  <a:pt x="86678" y="49183"/>
                </a:cubicBezTo>
                <a:cubicBezTo>
                  <a:pt x="86678" y="49183"/>
                  <a:pt x="86678" y="49183"/>
                  <a:pt x="88109" y="49183"/>
                </a:cubicBezTo>
                <a:cubicBezTo>
                  <a:pt x="104054" y="33265"/>
                  <a:pt x="104054" y="33265"/>
                  <a:pt x="104054" y="33265"/>
                </a:cubicBezTo>
                <a:cubicBezTo>
                  <a:pt x="108347" y="28979"/>
                  <a:pt x="108347" y="21632"/>
                  <a:pt x="104054" y="17346"/>
                </a:cubicBezTo>
                <a:cubicBezTo>
                  <a:pt x="99557" y="13061"/>
                  <a:pt x="92402" y="13061"/>
                  <a:pt x="88109" y="17346"/>
                </a:cubicBezTo>
                <a:cubicBezTo>
                  <a:pt x="70732" y="33265"/>
                  <a:pt x="70732" y="33265"/>
                  <a:pt x="70732" y="33265"/>
                </a:cubicBezTo>
                <a:lnTo>
                  <a:pt x="70732" y="33265"/>
                </a:lnTo>
                <a:lnTo>
                  <a:pt x="70732" y="33265"/>
                </a:lnTo>
                <a:cubicBezTo>
                  <a:pt x="57853" y="47755"/>
                  <a:pt x="57853" y="47755"/>
                  <a:pt x="57853" y="47755"/>
                </a:cubicBezTo>
                <a:cubicBezTo>
                  <a:pt x="54787" y="38979"/>
                  <a:pt x="57853" y="30408"/>
                  <a:pt x="63577" y="24693"/>
                </a:cubicBezTo>
                <a:cubicBezTo>
                  <a:pt x="79318" y="8775"/>
                  <a:pt x="79318" y="8775"/>
                  <a:pt x="79318" y="8775"/>
                </a:cubicBezTo>
                <a:cubicBezTo>
                  <a:pt x="88109" y="0"/>
                  <a:pt x="102419" y="0"/>
                  <a:pt x="111209" y="8775"/>
                </a:cubicBezTo>
                <a:cubicBezTo>
                  <a:pt x="119795" y="17346"/>
                  <a:pt x="119795" y="31836"/>
                  <a:pt x="111209" y="41836"/>
                </a:cubicBezTo>
                <a:close/>
                <a:moveTo>
                  <a:pt x="46201" y="83673"/>
                </a:moveTo>
                <a:lnTo>
                  <a:pt x="46201" y="83673"/>
                </a:lnTo>
                <a:lnTo>
                  <a:pt x="46201" y="83673"/>
                </a:lnTo>
                <a:cubicBezTo>
                  <a:pt x="44770" y="85102"/>
                  <a:pt x="43339" y="85102"/>
                  <a:pt x="41908" y="85102"/>
                </a:cubicBezTo>
                <a:cubicBezTo>
                  <a:pt x="37410" y="85102"/>
                  <a:pt x="35979" y="82244"/>
                  <a:pt x="35979" y="79387"/>
                </a:cubicBezTo>
                <a:cubicBezTo>
                  <a:pt x="35979" y="77959"/>
                  <a:pt x="35979" y="76530"/>
                  <a:pt x="37410" y="75102"/>
                </a:cubicBezTo>
                <a:cubicBezTo>
                  <a:pt x="75025" y="37551"/>
                  <a:pt x="75025" y="37551"/>
                  <a:pt x="75025" y="37551"/>
                </a:cubicBezTo>
                <a:cubicBezTo>
                  <a:pt x="76456" y="36122"/>
                  <a:pt x="77887" y="34693"/>
                  <a:pt x="79318" y="34693"/>
                </a:cubicBezTo>
                <a:cubicBezTo>
                  <a:pt x="83816" y="34693"/>
                  <a:pt x="85247" y="37551"/>
                  <a:pt x="85247" y="40408"/>
                </a:cubicBezTo>
                <a:cubicBezTo>
                  <a:pt x="85247" y="41836"/>
                  <a:pt x="85247" y="43265"/>
                  <a:pt x="83816" y="44693"/>
                </a:cubicBezTo>
                <a:lnTo>
                  <a:pt x="83816" y="44693"/>
                </a:lnTo>
                <a:lnTo>
                  <a:pt x="46201" y="83673"/>
                </a:lnTo>
                <a:close/>
                <a:moveTo>
                  <a:pt x="33117" y="70816"/>
                </a:moveTo>
                <a:lnTo>
                  <a:pt x="33117" y="70816"/>
                </a:lnTo>
                <a:cubicBezTo>
                  <a:pt x="17376" y="86530"/>
                  <a:pt x="17376" y="86530"/>
                  <a:pt x="17376" y="86530"/>
                </a:cubicBezTo>
                <a:cubicBezTo>
                  <a:pt x="12879" y="91020"/>
                  <a:pt x="12879" y="98163"/>
                  <a:pt x="17376" y="102448"/>
                </a:cubicBezTo>
                <a:cubicBezTo>
                  <a:pt x="21669" y="108163"/>
                  <a:pt x="28824" y="108163"/>
                  <a:pt x="33117" y="102448"/>
                </a:cubicBezTo>
                <a:cubicBezTo>
                  <a:pt x="49063" y="86530"/>
                  <a:pt x="49063" y="86530"/>
                  <a:pt x="49063" y="86530"/>
                </a:cubicBezTo>
                <a:lnTo>
                  <a:pt x="50494" y="86530"/>
                </a:lnTo>
                <a:cubicBezTo>
                  <a:pt x="63577" y="73673"/>
                  <a:pt x="63577" y="73673"/>
                  <a:pt x="63577" y="73673"/>
                </a:cubicBezTo>
                <a:cubicBezTo>
                  <a:pt x="65008" y="80816"/>
                  <a:pt x="63577" y="89591"/>
                  <a:pt x="57853" y="95306"/>
                </a:cubicBezTo>
                <a:cubicBezTo>
                  <a:pt x="41908" y="111224"/>
                  <a:pt x="41908" y="111224"/>
                  <a:pt x="41908" y="111224"/>
                </a:cubicBezTo>
                <a:cubicBezTo>
                  <a:pt x="33117" y="119795"/>
                  <a:pt x="18807" y="119795"/>
                  <a:pt x="10017" y="111224"/>
                </a:cubicBezTo>
                <a:cubicBezTo>
                  <a:pt x="0" y="102448"/>
                  <a:pt x="0" y="88163"/>
                  <a:pt x="10017" y="79387"/>
                </a:cubicBezTo>
                <a:cubicBezTo>
                  <a:pt x="25962" y="63469"/>
                  <a:pt x="25962" y="63469"/>
                  <a:pt x="25962" y="63469"/>
                </a:cubicBezTo>
                <a:cubicBezTo>
                  <a:pt x="31686" y="56326"/>
                  <a:pt x="40477" y="54897"/>
                  <a:pt x="47632" y="56326"/>
                </a:cubicBezTo>
                <a:cubicBezTo>
                  <a:pt x="33117" y="70816"/>
                  <a:pt x="33117" y="70816"/>
                  <a:pt x="33117" y="70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3971867" y="2253542"/>
            <a:ext cx="217500" cy="146400"/>
          </a:xfrm>
          <a:custGeom>
            <a:rect b="b" l="l" r="r" t="t"/>
            <a:pathLst>
              <a:path extrusionOk="0" h="120000" w="120000">
                <a:moveTo>
                  <a:pt x="4186" y="119764"/>
                </a:moveTo>
                <a:lnTo>
                  <a:pt x="4186" y="119764"/>
                </a:lnTo>
                <a:cubicBezTo>
                  <a:pt x="115614" y="119764"/>
                  <a:pt x="115614" y="119764"/>
                  <a:pt x="115614" y="119764"/>
                </a:cubicBezTo>
                <a:cubicBezTo>
                  <a:pt x="118405" y="119764"/>
                  <a:pt x="119800" y="118117"/>
                  <a:pt x="119800" y="114823"/>
                </a:cubicBezTo>
                <a:cubicBezTo>
                  <a:pt x="119800" y="113176"/>
                  <a:pt x="119800" y="113176"/>
                  <a:pt x="119800" y="113176"/>
                </a:cubicBezTo>
                <a:cubicBezTo>
                  <a:pt x="119800" y="109882"/>
                  <a:pt x="118405" y="106352"/>
                  <a:pt x="115614" y="106352"/>
                </a:cubicBezTo>
                <a:cubicBezTo>
                  <a:pt x="4186" y="106352"/>
                  <a:pt x="4186" y="106352"/>
                  <a:pt x="4186" y="106352"/>
                </a:cubicBezTo>
                <a:cubicBezTo>
                  <a:pt x="1395" y="106352"/>
                  <a:pt x="0" y="109882"/>
                  <a:pt x="0" y="113176"/>
                </a:cubicBezTo>
                <a:cubicBezTo>
                  <a:pt x="0" y="114823"/>
                  <a:pt x="0" y="114823"/>
                  <a:pt x="0" y="114823"/>
                </a:cubicBezTo>
                <a:cubicBezTo>
                  <a:pt x="0" y="118117"/>
                  <a:pt x="1395" y="119764"/>
                  <a:pt x="4186" y="119764"/>
                </a:cubicBezTo>
                <a:close/>
                <a:moveTo>
                  <a:pt x="22524" y="99764"/>
                </a:moveTo>
                <a:lnTo>
                  <a:pt x="22524" y="99764"/>
                </a:lnTo>
                <a:cubicBezTo>
                  <a:pt x="33887" y="99764"/>
                  <a:pt x="33887" y="99764"/>
                  <a:pt x="33887" y="99764"/>
                </a:cubicBezTo>
                <a:cubicBezTo>
                  <a:pt x="36677" y="99764"/>
                  <a:pt x="39468" y="98117"/>
                  <a:pt x="39468" y="93176"/>
                </a:cubicBezTo>
                <a:cubicBezTo>
                  <a:pt x="39468" y="6588"/>
                  <a:pt x="39468" y="6588"/>
                  <a:pt x="39468" y="6588"/>
                </a:cubicBezTo>
                <a:cubicBezTo>
                  <a:pt x="39468" y="3294"/>
                  <a:pt x="36677" y="0"/>
                  <a:pt x="33887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18338" y="0"/>
                  <a:pt x="16943" y="3294"/>
                  <a:pt x="16943" y="6588"/>
                </a:cubicBezTo>
                <a:cubicBezTo>
                  <a:pt x="16943" y="93176"/>
                  <a:pt x="16943" y="93176"/>
                  <a:pt x="16943" y="93176"/>
                </a:cubicBezTo>
                <a:cubicBezTo>
                  <a:pt x="16943" y="98117"/>
                  <a:pt x="18338" y="99764"/>
                  <a:pt x="22524" y="99764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64784" y="99764"/>
                  <a:pt x="64784" y="99764"/>
                  <a:pt x="64784" y="99764"/>
                </a:cubicBezTo>
                <a:cubicBezTo>
                  <a:pt x="68970" y="99764"/>
                  <a:pt x="70365" y="98117"/>
                  <a:pt x="70365" y="93176"/>
                </a:cubicBezTo>
                <a:cubicBezTo>
                  <a:pt x="70365" y="38352"/>
                  <a:pt x="70365" y="38352"/>
                  <a:pt x="70365" y="38352"/>
                </a:cubicBezTo>
                <a:cubicBezTo>
                  <a:pt x="70365" y="35058"/>
                  <a:pt x="68970" y="31529"/>
                  <a:pt x="64784" y="31529"/>
                </a:cubicBezTo>
                <a:cubicBezTo>
                  <a:pt x="53621" y="31529"/>
                  <a:pt x="53621" y="31529"/>
                  <a:pt x="53621" y="31529"/>
                </a:cubicBezTo>
                <a:cubicBezTo>
                  <a:pt x="50830" y="31529"/>
                  <a:pt x="47840" y="35058"/>
                  <a:pt x="47840" y="38352"/>
                </a:cubicBezTo>
                <a:cubicBezTo>
                  <a:pt x="47840" y="93176"/>
                  <a:pt x="47840" y="93176"/>
                  <a:pt x="47840" y="93176"/>
                </a:cubicBezTo>
                <a:cubicBezTo>
                  <a:pt x="47840" y="98117"/>
                  <a:pt x="50830" y="99764"/>
                  <a:pt x="53621" y="99764"/>
                </a:cubicBezTo>
                <a:close/>
                <a:moveTo>
                  <a:pt x="85913" y="99764"/>
                </a:moveTo>
                <a:lnTo>
                  <a:pt x="85913" y="99764"/>
                </a:lnTo>
                <a:cubicBezTo>
                  <a:pt x="97275" y="99764"/>
                  <a:pt x="97275" y="99764"/>
                  <a:pt x="97275" y="99764"/>
                </a:cubicBezTo>
                <a:cubicBezTo>
                  <a:pt x="100066" y="99764"/>
                  <a:pt x="102857" y="98117"/>
                  <a:pt x="102857" y="93176"/>
                </a:cubicBezTo>
                <a:cubicBezTo>
                  <a:pt x="102857" y="69882"/>
                  <a:pt x="102857" y="69882"/>
                  <a:pt x="102857" y="69882"/>
                </a:cubicBezTo>
                <a:cubicBezTo>
                  <a:pt x="102857" y="64941"/>
                  <a:pt x="100066" y="63294"/>
                  <a:pt x="97275" y="63294"/>
                </a:cubicBezTo>
                <a:cubicBezTo>
                  <a:pt x="85913" y="63294"/>
                  <a:pt x="85913" y="63294"/>
                  <a:pt x="85913" y="63294"/>
                </a:cubicBezTo>
                <a:cubicBezTo>
                  <a:pt x="83122" y="63294"/>
                  <a:pt x="80332" y="64941"/>
                  <a:pt x="80332" y="69882"/>
                </a:cubicBezTo>
                <a:cubicBezTo>
                  <a:pt x="80332" y="93176"/>
                  <a:pt x="80332" y="93176"/>
                  <a:pt x="80332" y="93176"/>
                </a:cubicBezTo>
                <a:cubicBezTo>
                  <a:pt x="80332" y="98117"/>
                  <a:pt x="83122" y="99764"/>
                  <a:pt x="8591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3570329" y="2253542"/>
            <a:ext cx="219000" cy="146400"/>
          </a:xfrm>
          <a:custGeom>
            <a:rect b="b" l="l" r="r" t="t"/>
            <a:pathLst>
              <a:path extrusionOk="0" h="120000" w="120000">
                <a:moveTo>
                  <a:pt x="114088" y="119764"/>
                </a:moveTo>
                <a:lnTo>
                  <a:pt x="114088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2758" y="106352"/>
                  <a:pt x="5517" y="106352"/>
                </a:cubicBezTo>
                <a:cubicBezTo>
                  <a:pt x="114088" y="106352"/>
                  <a:pt x="114088" y="106352"/>
                  <a:pt x="114088" y="106352"/>
                </a:cubicBezTo>
                <a:cubicBezTo>
                  <a:pt x="117044" y="106352"/>
                  <a:pt x="119802" y="109882"/>
                  <a:pt x="119802" y="113176"/>
                </a:cubicBezTo>
                <a:cubicBezTo>
                  <a:pt x="119802" y="114823"/>
                  <a:pt x="119802" y="114823"/>
                  <a:pt x="119802" y="114823"/>
                </a:cubicBezTo>
                <a:cubicBezTo>
                  <a:pt x="119802" y="118117"/>
                  <a:pt x="117044" y="119764"/>
                  <a:pt x="114088" y="119764"/>
                </a:cubicBezTo>
                <a:close/>
                <a:moveTo>
                  <a:pt x="103054" y="93176"/>
                </a:moveTo>
                <a:lnTo>
                  <a:pt x="103054" y="93176"/>
                </a:lnTo>
                <a:cubicBezTo>
                  <a:pt x="103054" y="98117"/>
                  <a:pt x="100295" y="99764"/>
                  <a:pt x="97536" y="99764"/>
                </a:cubicBezTo>
                <a:cubicBezTo>
                  <a:pt x="86305" y="99764"/>
                  <a:pt x="86305" y="99764"/>
                  <a:pt x="86305" y="99764"/>
                </a:cubicBezTo>
                <a:cubicBezTo>
                  <a:pt x="82167" y="99764"/>
                  <a:pt x="80788" y="98117"/>
                  <a:pt x="80788" y="93176"/>
                </a:cubicBezTo>
                <a:cubicBezTo>
                  <a:pt x="80788" y="46588"/>
                  <a:pt x="80788" y="46588"/>
                  <a:pt x="80788" y="46588"/>
                </a:cubicBezTo>
                <a:lnTo>
                  <a:pt x="80788" y="46588"/>
                </a:lnTo>
                <a:cubicBezTo>
                  <a:pt x="80788" y="33176"/>
                  <a:pt x="80788" y="33176"/>
                  <a:pt x="80788" y="33176"/>
                </a:cubicBezTo>
                <a:cubicBezTo>
                  <a:pt x="80788" y="29882"/>
                  <a:pt x="82167" y="26588"/>
                  <a:pt x="86305" y="26588"/>
                </a:cubicBezTo>
                <a:cubicBezTo>
                  <a:pt x="97536" y="26588"/>
                  <a:pt x="97536" y="26588"/>
                  <a:pt x="97536" y="26588"/>
                </a:cubicBezTo>
                <a:cubicBezTo>
                  <a:pt x="100295" y="26588"/>
                  <a:pt x="103054" y="29882"/>
                  <a:pt x="103054" y="33176"/>
                </a:cubicBezTo>
                <a:cubicBezTo>
                  <a:pt x="103054" y="79764"/>
                  <a:pt x="103054" y="79764"/>
                  <a:pt x="103054" y="79764"/>
                </a:cubicBezTo>
                <a:lnTo>
                  <a:pt x="103054" y="79764"/>
                </a:lnTo>
                <a:lnTo>
                  <a:pt x="103054" y="93176"/>
                </a:lnTo>
                <a:close/>
                <a:moveTo>
                  <a:pt x="65418" y="99764"/>
                </a:moveTo>
                <a:lnTo>
                  <a:pt x="65418" y="99764"/>
                </a:lnTo>
                <a:cubicBezTo>
                  <a:pt x="54384" y="99764"/>
                  <a:pt x="54384" y="99764"/>
                  <a:pt x="54384" y="99764"/>
                </a:cubicBezTo>
                <a:cubicBezTo>
                  <a:pt x="51625" y="99764"/>
                  <a:pt x="48669" y="98117"/>
                  <a:pt x="48669" y="93176"/>
                </a:cubicBezTo>
                <a:cubicBezTo>
                  <a:pt x="48669" y="79764"/>
                  <a:pt x="48669" y="79764"/>
                  <a:pt x="48669" y="79764"/>
                </a:cubicBezTo>
                <a:cubicBezTo>
                  <a:pt x="48669" y="20000"/>
                  <a:pt x="48669" y="20000"/>
                  <a:pt x="48669" y="20000"/>
                </a:cubicBezTo>
                <a:cubicBezTo>
                  <a:pt x="48669" y="6588"/>
                  <a:pt x="48669" y="6588"/>
                  <a:pt x="48669" y="6588"/>
                </a:cubicBezTo>
                <a:cubicBezTo>
                  <a:pt x="48669" y="3294"/>
                  <a:pt x="51625" y="0"/>
                  <a:pt x="54384" y="0"/>
                </a:cubicBezTo>
                <a:cubicBezTo>
                  <a:pt x="65418" y="0"/>
                  <a:pt x="65418" y="0"/>
                  <a:pt x="65418" y="0"/>
                </a:cubicBezTo>
                <a:cubicBezTo>
                  <a:pt x="68177" y="0"/>
                  <a:pt x="70935" y="3294"/>
                  <a:pt x="70935" y="6588"/>
                </a:cubicBezTo>
                <a:cubicBezTo>
                  <a:pt x="70935" y="20000"/>
                  <a:pt x="70935" y="20000"/>
                  <a:pt x="70935" y="20000"/>
                </a:cubicBezTo>
                <a:cubicBezTo>
                  <a:pt x="70935" y="79764"/>
                  <a:pt x="70935" y="79764"/>
                  <a:pt x="70935" y="79764"/>
                </a:cubicBezTo>
                <a:cubicBezTo>
                  <a:pt x="70935" y="93176"/>
                  <a:pt x="70935" y="93176"/>
                  <a:pt x="70935" y="93176"/>
                </a:cubicBezTo>
                <a:cubicBezTo>
                  <a:pt x="70935" y="98117"/>
                  <a:pt x="68177" y="99764"/>
                  <a:pt x="65418" y="99764"/>
                </a:cubicBezTo>
                <a:close/>
                <a:moveTo>
                  <a:pt x="33300" y="99764"/>
                </a:moveTo>
                <a:lnTo>
                  <a:pt x="33300" y="99764"/>
                </a:lnTo>
                <a:cubicBezTo>
                  <a:pt x="22266" y="99764"/>
                  <a:pt x="22266" y="99764"/>
                  <a:pt x="22266" y="99764"/>
                </a:cubicBezTo>
                <a:cubicBezTo>
                  <a:pt x="19507" y="99764"/>
                  <a:pt x="16748" y="98117"/>
                  <a:pt x="16748" y="93176"/>
                </a:cubicBezTo>
                <a:cubicBezTo>
                  <a:pt x="16748" y="79764"/>
                  <a:pt x="16748" y="79764"/>
                  <a:pt x="16748" y="79764"/>
                </a:cubicBezTo>
                <a:lnTo>
                  <a:pt x="16748" y="79764"/>
                </a:lnTo>
                <a:cubicBezTo>
                  <a:pt x="16748" y="66588"/>
                  <a:pt x="16748" y="66588"/>
                  <a:pt x="16748" y="66588"/>
                </a:cubicBezTo>
                <a:cubicBezTo>
                  <a:pt x="16748" y="63294"/>
                  <a:pt x="19507" y="59764"/>
                  <a:pt x="22266" y="59764"/>
                </a:cubicBezTo>
                <a:cubicBezTo>
                  <a:pt x="33300" y="59764"/>
                  <a:pt x="33300" y="59764"/>
                  <a:pt x="33300" y="59764"/>
                </a:cubicBezTo>
                <a:cubicBezTo>
                  <a:pt x="37635" y="59764"/>
                  <a:pt x="39014" y="63294"/>
                  <a:pt x="39014" y="66588"/>
                </a:cubicBezTo>
                <a:cubicBezTo>
                  <a:pt x="39014" y="79764"/>
                  <a:pt x="39014" y="79764"/>
                  <a:pt x="39014" y="79764"/>
                </a:cubicBezTo>
                <a:lnTo>
                  <a:pt x="39014" y="79764"/>
                </a:lnTo>
                <a:cubicBezTo>
                  <a:pt x="39014" y="93176"/>
                  <a:pt x="39014" y="93176"/>
                  <a:pt x="39014" y="93176"/>
                </a:cubicBezTo>
                <a:cubicBezTo>
                  <a:pt x="39014" y="98117"/>
                  <a:pt x="37635" y="99764"/>
                  <a:pt x="33300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3170380" y="2253542"/>
            <a:ext cx="217500" cy="146400"/>
          </a:xfrm>
          <a:custGeom>
            <a:rect b="b" l="l" r="r" t="t"/>
            <a:pathLst>
              <a:path extrusionOk="0" h="120000" w="120000">
                <a:moveTo>
                  <a:pt x="115415" y="119764"/>
                </a:moveTo>
                <a:lnTo>
                  <a:pt x="115415" y="119764"/>
                </a:lnTo>
                <a:cubicBezTo>
                  <a:pt x="4186" y="119764"/>
                  <a:pt x="4186" y="119764"/>
                  <a:pt x="4186" y="119764"/>
                </a:cubicBezTo>
                <a:cubicBezTo>
                  <a:pt x="1395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1395" y="106352"/>
                  <a:pt x="4186" y="106352"/>
                </a:cubicBezTo>
                <a:cubicBezTo>
                  <a:pt x="115415" y="106352"/>
                  <a:pt x="115415" y="106352"/>
                  <a:pt x="115415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4823"/>
                  <a:pt x="119800" y="114823"/>
                  <a:pt x="119800" y="114823"/>
                </a:cubicBezTo>
                <a:cubicBezTo>
                  <a:pt x="119800" y="118117"/>
                  <a:pt x="118405" y="119764"/>
                  <a:pt x="115415" y="119764"/>
                </a:cubicBezTo>
                <a:close/>
                <a:moveTo>
                  <a:pt x="97076" y="99764"/>
                </a:moveTo>
                <a:lnTo>
                  <a:pt x="97076" y="99764"/>
                </a:lnTo>
                <a:cubicBezTo>
                  <a:pt x="85913" y="99764"/>
                  <a:pt x="85913" y="99764"/>
                  <a:pt x="85913" y="99764"/>
                </a:cubicBezTo>
                <a:cubicBezTo>
                  <a:pt x="83122" y="99764"/>
                  <a:pt x="80332" y="98117"/>
                  <a:pt x="80332" y="93176"/>
                </a:cubicBezTo>
                <a:cubicBezTo>
                  <a:pt x="80332" y="6588"/>
                  <a:pt x="80332" y="6588"/>
                  <a:pt x="80332" y="6588"/>
                </a:cubicBezTo>
                <a:cubicBezTo>
                  <a:pt x="80332" y="3294"/>
                  <a:pt x="83122" y="0"/>
                  <a:pt x="85913" y="0"/>
                </a:cubicBezTo>
                <a:cubicBezTo>
                  <a:pt x="97076" y="0"/>
                  <a:pt x="97076" y="0"/>
                  <a:pt x="97076" y="0"/>
                </a:cubicBezTo>
                <a:cubicBezTo>
                  <a:pt x="101461" y="0"/>
                  <a:pt x="102857" y="3294"/>
                  <a:pt x="102857" y="6588"/>
                </a:cubicBezTo>
                <a:cubicBezTo>
                  <a:pt x="102857" y="93176"/>
                  <a:pt x="102857" y="93176"/>
                  <a:pt x="102857" y="93176"/>
                </a:cubicBezTo>
                <a:cubicBezTo>
                  <a:pt x="102857" y="98117"/>
                  <a:pt x="101461" y="99764"/>
                  <a:pt x="97076" y="99764"/>
                </a:cubicBezTo>
                <a:close/>
                <a:moveTo>
                  <a:pt x="66179" y="99764"/>
                </a:moveTo>
                <a:lnTo>
                  <a:pt x="66179" y="99764"/>
                </a:lnTo>
                <a:cubicBezTo>
                  <a:pt x="55016" y="99764"/>
                  <a:pt x="55016" y="99764"/>
                  <a:pt x="55016" y="99764"/>
                </a:cubicBezTo>
                <a:cubicBezTo>
                  <a:pt x="50631" y="99764"/>
                  <a:pt x="49235" y="98117"/>
                  <a:pt x="49235" y="93176"/>
                </a:cubicBezTo>
                <a:cubicBezTo>
                  <a:pt x="49235" y="38352"/>
                  <a:pt x="49235" y="38352"/>
                  <a:pt x="49235" y="38352"/>
                </a:cubicBezTo>
                <a:cubicBezTo>
                  <a:pt x="49235" y="35058"/>
                  <a:pt x="50631" y="31529"/>
                  <a:pt x="55016" y="31529"/>
                </a:cubicBezTo>
                <a:cubicBezTo>
                  <a:pt x="66179" y="31529"/>
                  <a:pt x="66179" y="31529"/>
                  <a:pt x="66179" y="31529"/>
                </a:cubicBezTo>
                <a:cubicBezTo>
                  <a:pt x="68970" y="31529"/>
                  <a:pt x="71760" y="35058"/>
                  <a:pt x="71760" y="38352"/>
                </a:cubicBezTo>
                <a:cubicBezTo>
                  <a:pt x="71760" y="93176"/>
                  <a:pt x="71760" y="93176"/>
                  <a:pt x="71760" y="93176"/>
                </a:cubicBezTo>
                <a:cubicBezTo>
                  <a:pt x="71760" y="98117"/>
                  <a:pt x="68970" y="99764"/>
                  <a:pt x="66179" y="99764"/>
                </a:cubicBezTo>
                <a:close/>
                <a:moveTo>
                  <a:pt x="33687" y="99764"/>
                </a:moveTo>
                <a:lnTo>
                  <a:pt x="33687" y="99764"/>
                </a:lnTo>
                <a:cubicBezTo>
                  <a:pt x="22524" y="99764"/>
                  <a:pt x="22524" y="99764"/>
                  <a:pt x="22524" y="99764"/>
                </a:cubicBezTo>
                <a:cubicBezTo>
                  <a:pt x="19734" y="99764"/>
                  <a:pt x="16943" y="98117"/>
                  <a:pt x="16943" y="93176"/>
                </a:cubicBezTo>
                <a:cubicBezTo>
                  <a:pt x="16943" y="69882"/>
                  <a:pt x="16943" y="69882"/>
                  <a:pt x="16943" y="69882"/>
                </a:cubicBezTo>
                <a:cubicBezTo>
                  <a:pt x="16943" y="64941"/>
                  <a:pt x="19734" y="63294"/>
                  <a:pt x="22524" y="63294"/>
                </a:cubicBezTo>
                <a:cubicBezTo>
                  <a:pt x="33687" y="63294"/>
                  <a:pt x="33687" y="63294"/>
                  <a:pt x="33687" y="63294"/>
                </a:cubicBezTo>
                <a:cubicBezTo>
                  <a:pt x="36677" y="63294"/>
                  <a:pt x="39468" y="64941"/>
                  <a:pt x="39468" y="69882"/>
                </a:cubicBezTo>
                <a:cubicBezTo>
                  <a:pt x="39468" y="93176"/>
                  <a:pt x="39468" y="93176"/>
                  <a:pt x="39468" y="93176"/>
                </a:cubicBezTo>
                <a:cubicBezTo>
                  <a:pt x="39468" y="98117"/>
                  <a:pt x="36677" y="99764"/>
                  <a:pt x="33687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811700" y="2269964"/>
            <a:ext cx="176100" cy="113700"/>
          </a:xfrm>
          <a:custGeom>
            <a:rect b="b" l="l" r="r" t="t"/>
            <a:pathLst>
              <a:path extrusionOk="0" h="120000" w="120000">
                <a:moveTo>
                  <a:pt x="114601" y="119697"/>
                </a:moveTo>
                <a:lnTo>
                  <a:pt x="114601" y="119697"/>
                </a:lnTo>
                <a:cubicBezTo>
                  <a:pt x="60858" y="119697"/>
                  <a:pt x="60858" y="119697"/>
                  <a:pt x="60858" y="119697"/>
                </a:cubicBezTo>
                <a:cubicBezTo>
                  <a:pt x="57423" y="119697"/>
                  <a:pt x="55705" y="117581"/>
                  <a:pt x="55705" y="113350"/>
                </a:cubicBezTo>
                <a:cubicBezTo>
                  <a:pt x="55705" y="111234"/>
                  <a:pt x="55705" y="111234"/>
                  <a:pt x="55705" y="111234"/>
                </a:cubicBezTo>
                <a:cubicBezTo>
                  <a:pt x="55705" y="107002"/>
                  <a:pt x="57423" y="102770"/>
                  <a:pt x="60858" y="102770"/>
                </a:cubicBezTo>
                <a:cubicBezTo>
                  <a:pt x="114601" y="102770"/>
                  <a:pt x="114601" y="102770"/>
                  <a:pt x="114601" y="102770"/>
                </a:cubicBezTo>
                <a:cubicBezTo>
                  <a:pt x="118036" y="102770"/>
                  <a:pt x="119754" y="107002"/>
                  <a:pt x="119754" y="111234"/>
                </a:cubicBezTo>
                <a:cubicBezTo>
                  <a:pt x="119754" y="113350"/>
                  <a:pt x="119754" y="113350"/>
                  <a:pt x="119754" y="113350"/>
                </a:cubicBezTo>
                <a:cubicBezTo>
                  <a:pt x="119754" y="117581"/>
                  <a:pt x="118036" y="119697"/>
                  <a:pt x="114601" y="119697"/>
                </a:cubicBezTo>
                <a:close/>
                <a:moveTo>
                  <a:pt x="52024" y="66498"/>
                </a:moveTo>
                <a:lnTo>
                  <a:pt x="52024" y="66498"/>
                </a:lnTo>
                <a:lnTo>
                  <a:pt x="52024" y="66498"/>
                </a:lnTo>
                <a:cubicBezTo>
                  <a:pt x="10552" y="117581"/>
                  <a:pt x="10552" y="117581"/>
                  <a:pt x="10552" y="117581"/>
                </a:cubicBezTo>
                <a:lnTo>
                  <a:pt x="10552" y="117581"/>
                </a:lnTo>
                <a:cubicBezTo>
                  <a:pt x="10552" y="119697"/>
                  <a:pt x="8834" y="119697"/>
                  <a:pt x="7116" y="119697"/>
                </a:cubicBezTo>
                <a:cubicBezTo>
                  <a:pt x="1717" y="119697"/>
                  <a:pt x="0" y="117581"/>
                  <a:pt x="0" y="111234"/>
                </a:cubicBezTo>
                <a:cubicBezTo>
                  <a:pt x="0" y="109118"/>
                  <a:pt x="0" y="107002"/>
                  <a:pt x="1717" y="107002"/>
                </a:cubicBezTo>
                <a:lnTo>
                  <a:pt x="1717" y="107002"/>
                </a:lnTo>
                <a:cubicBezTo>
                  <a:pt x="38282" y="59848"/>
                  <a:pt x="38282" y="59848"/>
                  <a:pt x="38282" y="59848"/>
                </a:cubicBezTo>
                <a:cubicBezTo>
                  <a:pt x="1717" y="15113"/>
                  <a:pt x="1717" y="15113"/>
                  <a:pt x="1717" y="15113"/>
                </a:cubicBezTo>
                <a:cubicBezTo>
                  <a:pt x="0" y="15113"/>
                  <a:pt x="0" y="12997"/>
                  <a:pt x="0" y="8765"/>
                </a:cubicBezTo>
                <a:cubicBezTo>
                  <a:pt x="0" y="4534"/>
                  <a:pt x="1717" y="0"/>
                  <a:pt x="7116" y="0"/>
                </a:cubicBezTo>
                <a:cubicBezTo>
                  <a:pt x="8834" y="0"/>
                  <a:pt x="10552" y="2418"/>
                  <a:pt x="10552" y="2418"/>
                </a:cubicBezTo>
                <a:lnTo>
                  <a:pt x="10552" y="2418"/>
                </a:lnTo>
                <a:cubicBezTo>
                  <a:pt x="52024" y="53501"/>
                  <a:pt x="52024" y="53501"/>
                  <a:pt x="52024" y="53501"/>
                </a:cubicBezTo>
                <a:lnTo>
                  <a:pt x="52024" y="53501"/>
                </a:lnTo>
                <a:cubicBezTo>
                  <a:pt x="53987" y="55617"/>
                  <a:pt x="55705" y="57732"/>
                  <a:pt x="55705" y="59848"/>
                </a:cubicBezTo>
                <a:lnTo>
                  <a:pt x="55705" y="59848"/>
                </a:lnTo>
                <a:lnTo>
                  <a:pt x="55705" y="59848"/>
                </a:lnTo>
                <a:cubicBezTo>
                  <a:pt x="55705" y="62267"/>
                  <a:pt x="53987" y="64382"/>
                  <a:pt x="52024" y="664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2410161" y="2278805"/>
            <a:ext cx="219000" cy="97200"/>
          </a:xfrm>
          <a:custGeom>
            <a:rect b="b" l="l" r="r" t="t"/>
            <a:pathLst>
              <a:path extrusionOk="0" h="120000" w="120000">
                <a:moveTo>
                  <a:pt x="114276" y="19764"/>
                </a:moveTo>
                <a:lnTo>
                  <a:pt x="114276" y="19764"/>
                </a:lnTo>
                <a:cubicBezTo>
                  <a:pt x="58618" y="19764"/>
                  <a:pt x="58618" y="19764"/>
                  <a:pt x="58618" y="19764"/>
                </a:cubicBezTo>
                <a:cubicBezTo>
                  <a:pt x="54276" y="19764"/>
                  <a:pt x="52894" y="17294"/>
                  <a:pt x="52894" y="9882"/>
                </a:cubicBezTo>
                <a:cubicBezTo>
                  <a:pt x="52894" y="4941"/>
                  <a:pt x="54276" y="0"/>
                  <a:pt x="58618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4941"/>
                  <a:pt x="119802" y="9882"/>
                </a:cubicBezTo>
                <a:cubicBezTo>
                  <a:pt x="119802" y="17294"/>
                  <a:pt x="117039" y="19764"/>
                  <a:pt x="114276" y="19764"/>
                </a:cubicBezTo>
                <a:close/>
                <a:moveTo>
                  <a:pt x="114276" y="99529"/>
                </a:moveTo>
                <a:lnTo>
                  <a:pt x="114276" y="99529"/>
                </a:lnTo>
                <a:cubicBezTo>
                  <a:pt x="117039" y="99529"/>
                  <a:pt x="119802" y="104823"/>
                  <a:pt x="119802" y="109764"/>
                </a:cubicBezTo>
                <a:cubicBezTo>
                  <a:pt x="119802" y="117176"/>
                  <a:pt x="117039" y="119647"/>
                  <a:pt x="114276" y="119647"/>
                </a:cubicBezTo>
                <a:cubicBezTo>
                  <a:pt x="58618" y="119647"/>
                  <a:pt x="58618" y="119647"/>
                  <a:pt x="58618" y="119647"/>
                </a:cubicBezTo>
                <a:cubicBezTo>
                  <a:pt x="55657" y="119647"/>
                  <a:pt x="54276" y="119647"/>
                  <a:pt x="52894" y="114705"/>
                </a:cubicBezTo>
                <a:lnTo>
                  <a:pt x="52894" y="114705"/>
                </a:lnTo>
                <a:cubicBezTo>
                  <a:pt x="19539" y="19764"/>
                  <a:pt x="19539" y="19764"/>
                  <a:pt x="19539" y="19764"/>
                </a:cubicBezTo>
                <a:cubicBezTo>
                  <a:pt x="5526" y="19764"/>
                  <a:pt x="5526" y="19764"/>
                  <a:pt x="5526" y="19764"/>
                </a:cubicBezTo>
                <a:cubicBezTo>
                  <a:pt x="2763" y="19764"/>
                  <a:pt x="0" y="17294"/>
                  <a:pt x="0" y="9882"/>
                </a:cubicBezTo>
                <a:cubicBezTo>
                  <a:pt x="0" y="4941"/>
                  <a:pt x="2763" y="0"/>
                  <a:pt x="5526" y="0"/>
                </a:cubicBezTo>
                <a:cubicBezTo>
                  <a:pt x="22302" y="0"/>
                  <a:pt x="22302" y="0"/>
                  <a:pt x="22302" y="0"/>
                </a:cubicBezTo>
                <a:lnTo>
                  <a:pt x="22302" y="0"/>
                </a:lnTo>
                <a:cubicBezTo>
                  <a:pt x="25065" y="0"/>
                  <a:pt x="26447" y="2470"/>
                  <a:pt x="27828" y="4941"/>
                </a:cubicBezTo>
                <a:lnTo>
                  <a:pt x="27828" y="4941"/>
                </a:lnTo>
                <a:cubicBezTo>
                  <a:pt x="61381" y="99529"/>
                  <a:pt x="61381" y="99529"/>
                  <a:pt x="61381" y="99529"/>
                </a:cubicBezTo>
                <a:lnTo>
                  <a:pt x="114276" y="9952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2016562" y="2244700"/>
            <a:ext cx="211200" cy="168000"/>
          </a:xfrm>
          <a:custGeom>
            <a:rect b="b" l="l" r="r" t="t"/>
            <a:pathLst>
              <a:path extrusionOk="0" h="120000" w="120000">
                <a:moveTo>
                  <a:pt x="96695" y="46201"/>
                </a:moveTo>
                <a:lnTo>
                  <a:pt x="96695" y="46201"/>
                </a:lnTo>
                <a:cubicBezTo>
                  <a:pt x="85247" y="46201"/>
                  <a:pt x="85247" y="46201"/>
                  <a:pt x="85247" y="46201"/>
                </a:cubicBezTo>
                <a:cubicBezTo>
                  <a:pt x="85247" y="73594"/>
                  <a:pt x="85247" y="73594"/>
                  <a:pt x="85247" y="73594"/>
                </a:cubicBezTo>
                <a:cubicBezTo>
                  <a:pt x="96695" y="73594"/>
                  <a:pt x="96695" y="73594"/>
                  <a:pt x="96695" y="73594"/>
                </a:cubicBezTo>
                <a:cubicBezTo>
                  <a:pt x="109778" y="73594"/>
                  <a:pt x="119795" y="83816"/>
                  <a:pt x="119795" y="96695"/>
                </a:cubicBezTo>
                <a:cubicBezTo>
                  <a:pt x="119795" y="109778"/>
                  <a:pt x="109778" y="119795"/>
                  <a:pt x="96695" y="119795"/>
                </a:cubicBezTo>
                <a:cubicBezTo>
                  <a:pt x="83816" y="119795"/>
                  <a:pt x="73594" y="109778"/>
                  <a:pt x="73594" y="96695"/>
                </a:cubicBezTo>
                <a:cubicBezTo>
                  <a:pt x="73594" y="85247"/>
                  <a:pt x="73594" y="85247"/>
                  <a:pt x="73594" y="85247"/>
                </a:cubicBezTo>
                <a:cubicBezTo>
                  <a:pt x="46201" y="85247"/>
                  <a:pt x="46201" y="85247"/>
                  <a:pt x="46201" y="85247"/>
                </a:cubicBezTo>
                <a:cubicBezTo>
                  <a:pt x="46201" y="96695"/>
                  <a:pt x="46201" y="96695"/>
                  <a:pt x="46201" y="96695"/>
                </a:cubicBezTo>
                <a:cubicBezTo>
                  <a:pt x="46201" y="109778"/>
                  <a:pt x="35979" y="119795"/>
                  <a:pt x="23100" y="119795"/>
                </a:cubicBezTo>
                <a:cubicBezTo>
                  <a:pt x="10017" y="119795"/>
                  <a:pt x="0" y="109778"/>
                  <a:pt x="0" y="96695"/>
                </a:cubicBezTo>
                <a:cubicBezTo>
                  <a:pt x="0" y="83816"/>
                  <a:pt x="10017" y="73594"/>
                  <a:pt x="23100" y="73594"/>
                </a:cubicBezTo>
                <a:cubicBezTo>
                  <a:pt x="34548" y="73594"/>
                  <a:pt x="34548" y="73594"/>
                  <a:pt x="34548" y="73594"/>
                </a:cubicBezTo>
                <a:cubicBezTo>
                  <a:pt x="34548" y="46201"/>
                  <a:pt x="34548" y="46201"/>
                  <a:pt x="34548" y="46201"/>
                </a:cubicBezTo>
                <a:cubicBezTo>
                  <a:pt x="23100" y="46201"/>
                  <a:pt x="23100" y="46201"/>
                  <a:pt x="23100" y="46201"/>
                </a:cubicBezTo>
                <a:cubicBezTo>
                  <a:pt x="10017" y="46201"/>
                  <a:pt x="0" y="35979"/>
                  <a:pt x="0" y="23100"/>
                </a:cubicBezTo>
                <a:cubicBezTo>
                  <a:pt x="0" y="10017"/>
                  <a:pt x="10017" y="0"/>
                  <a:pt x="23100" y="0"/>
                </a:cubicBezTo>
                <a:cubicBezTo>
                  <a:pt x="35979" y="0"/>
                  <a:pt x="46201" y="10017"/>
                  <a:pt x="46201" y="23100"/>
                </a:cubicBezTo>
                <a:cubicBezTo>
                  <a:pt x="46201" y="34548"/>
                  <a:pt x="46201" y="34548"/>
                  <a:pt x="46201" y="34548"/>
                </a:cubicBezTo>
                <a:cubicBezTo>
                  <a:pt x="73594" y="34548"/>
                  <a:pt x="73594" y="34548"/>
                  <a:pt x="73594" y="34548"/>
                </a:cubicBezTo>
                <a:cubicBezTo>
                  <a:pt x="73594" y="23100"/>
                  <a:pt x="73594" y="23100"/>
                  <a:pt x="73594" y="23100"/>
                </a:cubicBezTo>
                <a:cubicBezTo>
                  <a:pt x="73594" y="10017"/>
                  <a:pt x="83816" y="0"/>
                  <a:pt x="96695" y="0"/>
                </a:cubicBezTo>
                <a:cubicBezTo>
                  <a:pt x="109778" y="0"/>
                  <a:pt x="119795" y="10017"/>
                  <a:pt x="119795" y="23100"/>
                </a:cubicBezTo>
                <a:cubicBezTo>
                  <a:pt x="119795" y="35979"/>
                  <a:pt x="109778" y="46201"/>
                  <a:pt x="96695" y="46201"/>
                </a:cubicBezTo>
                <a:close/>
                <a:moveTo>
                  <a:pt x="85247" y="96695"/>
                </a:moveTo>
                <a:lnTo>
                  <a:pt x="85247" y="96695"/>
                </a:lnTo>
                <a:cubicBezTo>
                  <a:pt x="85247" y="102623"/>
                  <a:pt x="90971" y="108347"/>
                  <a:pt x="96695" y="108347"/>
                </a:cubicBezTo>
                <a:cubicBezTo>
                  <a:pt x="102419" y="108347"/>
                  <a:pt x="108347" y="102623"/>
                  <a:pt x="108347" y="96695"/>
                </a:cubicBezTo>
                <a:cubicBezTo>
                  <a:pt x="108347" y="90971"/>
                  <a:pt x="103850" y="85247"/>
                  <a:pt x="98126" y="85247"/>
                </a:cubicBezTo>
                <a:lnTo>
                  <a:pt x="98126" y="85247"/>
                </a:lnTo>
                <a:cubicBezTo>
                  <a:pt x="85247" y="85247"/>
                  <a:pt x="85247" y="85247"/>
                  <a:pt x="85247" y="85247"/>
                </a:cubicBezTo>
                <a:lnTo>
                  <a:pt x="85247" y="96695"/>
                </a:lnTo>
                <a:close/>
                <a:moveTo>
                  <a:pt x="34548" y="23100"/>
                </a:moveTo>
                <a:lnTo>
                  <a:pt x="34548" y="23100"/>
                </a:lnTo>
                <a:cubicBezTo>
                  <a:pt x="34548" y="17172"/>
                  <a:pt x="30255" y="11448"/>
                  <a:pt x="23100" y="11448"/>
                </a:cubicBezTo>
                <a:cubicBezTo>
                  <a:pt x="17172" y="11448"/>
                  <a:pt x="11448" y="17172"/>
                  <a:pt x="11448" y="23100"/>
                </a:cubicBezTo>
                <a:cubicBezTo>
                  <a:pt x="11448" y="28824"/>
                  <a:pt x="17172" y="34548"/>
                  <a:pt x="23100" y="34548"/>
                </a:cubicBezTo>
                <a:cubicBezTo>
                  <a:pt x="34548" y="34548"/>
                  <a:pt x="34548" y="34548"/>
                  <a:pt x="34548" y="34548"/>
                </a:cubicBezTo>
                <a:lnTo>
                  <a:pt x="34548" y="23100"/>
                </a:lnTo>
                <a:close/>
                <a:moveTo>
                  <a:pt x="11448" y="96695"/>
                </a:moveTo>
                <a:lnTo>
                  <a:pt x="11448" y="96695"/>
                </a:lnTo>
                <a:cubicBezTo>
                  <a:pt x="11448" y="102623"/>
                  <a:pt x="17172" y="108347"/>
                  <a:pt x="23100" y="108347"/>
                </a:cubicBezTo>
                <a:cubicBezTo>
                  <a:pt x="30255" y="108347"/>
                  <a:pt x="34548" y="102623"/>
                  <a:pt x="34548" y="96695"/>
                </a:cubicBezTo>
                <a:cubicBezTo>
                  <a:pt x="34548" y="85247"/>
                  <a:pt x="34548" y="85247"/>
                  <a:pt x="34548" y="85247"/>
                </a:cubicBezTo>
                <a:cubicBezTo>
                  <a:pt x="23100" y="85247"/>
                  <a:pt x="23100" y="85247"/>
                  <a:pt x="23100" y="85247"/>
                </a:cubicBezTo>
                <a:cubicBezTo>
                  <a:pt x="17172" y="85247"/>
                  <a:pt x="11448" y="89540"/>
                  <a:pt x="11448" y="96695"/>
                </a:cubicBezTo>
                <a:close/>
                <a:moveTo>
                  <a:pt x="73594" y="46201"/>
                </a:moveTo>
                <a:lnTo>
                  <a:pt x="73594" y="46201"/>
                </a:lnTo>
                <a:cubicBezTo>
                  <a:pt x="46201" y="46201"/>
                  <a:pt x="46201" y="46201"/>
                  <a:pt x="46201" y="46201"/>
                </a:cubicBezTo>
                <a:cubicBezTo>
                  <a:pt x="46201" y="73594"/>
                  <a:pt x="46201" y="73594"/>
                  <a:pt x="46201" y="73594"/>
                </a:cubicBezTo>
                <a:cubicBezTo>
                  <a:pt x="73594" y="73594"/>
                  <a:pt x="73594" y="73594"/>
                  <a:pt x="73594" y="73594"/>
                </a:cubicBezTo>
                <a:lnTo>
                  <a:pt x="73594" y="46201"/>
                </a:lnTo>
                <a:close/>
                <a:moveTo>
                  <a:pt x="96695" y="11448"/>
                </a:moveTo>
                <a:lnTo>
                  <a:pt x="96695" y="11448"/>
                </a:lnTo>
                <a:cubicBezTo>
                  <a:pt x="90971" y="11448"/>
                  <a:pt x="85247" y="17172"/>
                  <a:pt x="85247" y="23100"/>
                </a:cubicBezTo>
                <a:cubicBezTo>
                  <a:pt x="85247" y="34548"/>
                  <a:pt x="85247" y="34548"/>
                  <a:pt x="85247" y="34548"/>
                </a:cubicBezTo>
                <a:cubicBezTo>
                  <a:pt x="96695" y="34548"/>
                  <a:pt x="96695" y="34548"/>
                  <a:pt x="96695" y="34548"/>
                </a:cubicBezTo>
                <a:cubicBezTo>
                  <a:pt x="102419" y="34548"/>
                  <a:pt x="108347" y="28824"/>
                  <a:pt x="108347" y="23100"/>
                </a:cubicBezTo>
                <a:cubicBezTo>
                  <a:pt x="108347" y="17172"/>
                  <a:pt x="102419" y="11448"/>
                  <a:pt x="96695" y="1144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3793591" y="2560602"/>
            <a:ext cx="206400" cy="146400"/>
          </a:xfrm>
          <a:custGeom>
            <a:rect b="b" l="l" r="r" t="t"/>
            <a:pathLst>
              <a:path extrusionOk="0" h="120000" w="120000">
                <a:moveTo>
                  <a:pt x="106411" y="71529"/>
                </a:moveTo>
                <a:lnTo>
                  <a:pt x="106411" y="71529"/>
                </a:lnTo>
                <a:cubicBezTo>
                  <a:pt x="66480" y="116470"/>
                  <a:pt x="66480" y="116470"/>
                  <a:pt x="66480" y="116470"/>
                </a:cubicBezTo>
                <a:cubicBezTo>
                  <a:pt x="65017" y="118117"/>
                  <a:pt x="60627" y="118117"/>
                  <a:pt x="59163" y="116470"/>
                </a:cubicBezTo>
                <a:cubicBezTo>
                  <a:pt x="56236" y="112941"/>
                  <a:pt x="56236" y="109647"/>
                  <a:pt x="59163" y="106352"/>
                </a:cubicBezTo>
                <a:cubicBezTo>
                  <a:pt x="97630" y="63058"/>
                  <a:pt x="97630" y="63058"/>
                  <a:pt x="97630" y="63058"/>
                </a:cubicBezTo>
                <a:lnTo>
                  <a:pt x="97630" y="63058"/>
                </a:lnTo>
                <a:cubicBezTo>
                  <a:pt x="106411" y="53176"/>
                  <a:pt x="106411" y="34823"/>
                  <a:pt x="97630" y="24941"/>
                </a:cubicBezTo>
                <a:cubicBezTo>
                  <a:pt x="88641" y="14823"/>
                  <a:pt x="74006" y="14823"/>
                  <a:pt x="65017" y="24941"/>
                </a:cubicBezTo>
                <a:cubicBezTo>
                  <a:pt x="17770" y="76470"/>
                  <a:pt x="17770" y="76470"/>
                  <a:pt x="17770" y="76470"/>
                </a:cubicBezTo>
                <a:cubicBezTo>
                  <a:pt x="13379" y="83058"/>
                  <a:pt x="13379" y="93176"/>
                  <a:pt x="17770" y="98117"/>
                </a:cubicBezTo>
                <a:cubicBezTo>
                  <a:pt x="23623" y="104705"/>
                  <a:pt x="32613" y="104705"/>
                  <a:pt x="38466" y="98117"/>
                </a:cubicBezTo>
                <a:cubicBezTo>
                  <a:pt x="81324" y="49882"/>
                  <a:pt x="81324" y="49882"/>
                  <a:pt x="81324" y="49882"/>
                </a:cubicBezTo>
                <a:cubicBezTo>
                  <a:pt x="82787" y="48235"/>
                  <a:pt x="82787" y="46588"/>
                  <a:pt x="81324" y="43294"/>
                </a:cubicBezTo>
                <a:cubicBezTo>
                  <a:pt x="79860" y="41411"/>
                  <a:pt x="76933" y="41411"/>
                  <a:pt x="75470" y="43294"/>
                </a:cubicBezTo>
                <a:cubicBezTo>
                  <a:pt x="39930" y="84705"/>
                  <a:pt x="39930" y="84705"/>
                  <a:pt x="39930" y="84705"/>
                </a:cubicBezTo>
                <a:cubicBezTo>
                  <a:pt x="37003" y="88000"/>
                  <a:pt x="32613" y="88000"/>
                  <a:pt x="31149" y="84705"/>
                </a:cubicBezTo>
                <a:cubicBezTo>
                  <a:pt x="28013" y="81411"/>
                  <a:pt x="28013" y="78117"/>
                  <a:pt x="31149" y="74823"/>
                </a:cubicBezTo>
                <a:cubicBezTo>
                  <a:pt x="66480" y="34823"/>
                  <a:pt x="66480" y="34823"/>
                  <a:pt x="66480" y="34823"/>
                </a:cubicBezTo>
                <a:cubicBezTo>
                  <a:pt x="74006" y="28235"/>
                  <a:pt x="82787" y="28235"/>
                  <a:pt x="90104" y="34823"/>
                </a:cubicBezTo>
                <a:cubicBezTo>
                  <a:pt x="96167" y="41411"/>
                  <a:pt x="96167" y="53176"/>
                  <a:pt x="90104" y="59764"/>
                </a:cubicBezTo>
                <a:cubicBezTo>
                  <a:pt x="45783" y="108000"/>
                  <a:pt x="45783" y="108000"/>
                  <a:pt x="45783" y="108000"/>
                </a:cubicBezTo>
                <a:cubicBezTo>
                  <a:pt x="37003" y="119764"/>
                  <a:pt x="20696" y="119764"/>
                  <a:pt x="10452" y="108000"/>
                </a:cubicBezTo>
                <a:cubicBezTo>
                  <a:pt x="0" y="96470"/>
                  <a:pt x="0" y="78117"/>
                  <a:pt x="10452" y="68235"/>
                </a:cubicBezTo>
                <a:lnTo>
                  <a:pt x="10452" y="68235"/>
                </a:lnTo>
                <a:cubicBezTo>
                  <a:pt x="56236" y="14823"/>
                  <a:pt x="56236" y="14823"/>
                  <a:pt x="56236" y="14823"/>
                </a:cubicBezTo>
                <a:lnTo>
                  <a:pt x="56236" y="14823"/>
                </a:lnTo>
                <a:cubicBezTo>
                  <a:pt x="69407" y="0"/>
                  <a:pt x="91567" y="0"/>
                  <a:pt x="106411" y="14823"/>
                </a:cubicBezTo>
                <a:cubicBezTo>
                  <a:pt x="119790" y="31529"/>
                  <a:pt x="119790" y="56470"/>
                  <a:pt x="106411" y="7152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3382236" y="2547967"/>
            <a:ext cx="219000" cy="174300"/>
          </a:xfrm>
          <a:custGeom>
            <a:rect b="b" l="l" r="r" t="t"/>
            <a:pathLst>
              <a:path extrusionOk="0" h="120000" w="120000">
                <a:moveTo>
                  <a:pt x="118423" y="8472"/>
                </a:moveTo>
                <a:lnTo>
                  <a:pt x="118423" y="8472"/>
                </a:lnTo>
                <a:lnTo>
                  <a:pt x="118423" y="8472"/>
                </a:lnTo>
                <a:cubicBezTo>
                  <a:pt x="78029" y="115665"/>
                  <a:pt x="78029" y="115665"/>
                  <a:pt x="78029" y="115665"/>
                </a:cubicBezTo>
                <a:lnTo>
                  <a:pt x="78029" y="115665"/>
                </a:lnTo>
                <a:cubicBezTo>
                  <a:pt x="76650" y="118423"/>
                  <a:pt x="75270" y="119802"/>
                  <a:pt x="72315" y="119802"/>
                </a:cubicBezTo>
                <a:cubicBezTo>
                  <a:pt x="69556" y="119802"/>
                  <a:pt x="68177" y="117044"/>
                  <a:pt x="66798" y="115665"/>
                </a:cubicBezTo>
                <a:lnTo>
                  <a:pt x="66798" y="115665"/>
                </a:lnTo>
                <a:cubicBezTo>
                  <a:pt x="55763" y="64236"/>
                  <a:pt x="55763" y="64236"/>
                  <a:pt x="55763" y="64236"/>
                </a:cubicBezTo>
                <a:cubicBezTo>
                  <a:pt x="4137" y="53004"/>
                  <a:pt x="4137" y="53004"/>
                  <a:pt x="4137" y="53004"/>
                </a:cubicBezTo>
                <a:lnTo>
                  <a:pt x="4137" y="53004"/>
                </a:lnTo>
                <a:cubicBezTo>
                  <a:pt x="2758" y="51625"/>
                  <a:pt x="0" y="50246"/>
                  <a:pt x="0" y="47487"/>
                </a:cubicBezTo>
                <a:cubicBezTo>
                  <a:pt x="0" y="44729"/>
                  <a:pt x="1379" y="43152"/>
                  <a:pt x="4137" y="41773"/>
                </a:cubicBezTo>
                <a:lnTo>
                  <a:pt x="4137" y="41773"/>
                </a:lnTo>
                <a:cubicBezTo>
                  <a:pt x="111330" y="1576"/>
                  <a:pt x="111330" y="1576"/>
                  <a:pt x="111330" y="1576"/>
                </a:cubicBezTo>
                <a:lnTo>
                  <a:pt x="111330" y="1576"/>
                </a:ln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7093"/>
                  <a:pt x="119802" y="7093"/>
                  <a:pt x="118423" y="8472"/>
                </a:cubicBezTo>
                <a:close/>
                <a:moveTo>
                  <a:pt x="25024" y="46108"/>
                </a:moveTo>
                <a:lnTo>
                  <a:pt x="25024" y="46108"/>
                </a:lnTo>
                <a:cubicBezTo>
                  <a:pt x="61280" y="54384"/>
                  <a:pt x="61280" y="54384"/>
                  <a:pt x="61280" y="54384"/>
                </a:cubicBezTo>
                <a:lnTo>
                  <a:pt x="61280" y="54384"/>
                </a:lnTo>
                <a:cubicBezTo>
                  <a:pt x="62660" y="54384"/>
                  <a:pt x="65418" y="57142"/>
                  <a:pt x="65418" y="58522"/>
                </a:cubicBezTo>
                <a:lnTo>
                  <a:pt x="65418" y="58522"/>
                </a:lnTo>
                <a:cubicBezTo>
                  <a:pt x="73891" y="94778"/>
                  <a:pt x="73891" y="94778"/>
                  <a:pt x="73891" y="94778"/>
                </a:cubicBezTo>
                <a:cubicBezTo>
                  <a:pt x="104433" y="15369"/>
                  <a:pt x="104433" y="15369"/>
                  <a:pt x="104433" y="15369"/>
                </a:cubicBezTo>
                <a:lnTo>
                  <a:pt x="25024" y="461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2972474" y="2547967"/>
            <a:ext cx="217500" cy="174300"/>
          </a:xfrm>
          <a:custGeom>
            <a:rect b="b" l="l" r="r" t="t"/>
            <a:pathLst>
              <a:path extrusionOk="0" h="120000" w="120000">
                <a:moveTo>
                  <a:pt x="118405" y="9852"/>
                </a:moveTo>
                <a:lnTo>
                  <a:pt x="118405" y="9852"/>
                </a:lnTo>
                <a:cubicBezTo>
                  <a:pt x="102857" y="25221"/>
                  <a:pt x="102857" y="25221"/>
                  <a:pt x="102857" y="25221"/>
                </a:cubicBezTo>
                <a:cubicBezTo>
                  <a:pt x="102857" y="92019"/>
                  <a:pt x="102857" y="92019"/>
                  <a:pt x="102857" y="92019"/>
                </a:cubicBezTo>
                <a:cubicBezTo>
                  <a:pt x="114019" y="92019"/>
                  <a:pt x="114019" y="92019"/>
                  <a:pt x="114019" y="92019"/>
                </a:cubicBezTo>
                <a:cubicBezTo>
                  <a:pt x="118405" y="92019"/>
                  <a:pt x="119800" y="93399"/>
                  <a:pt x="119800" y="97536"/>
                </a:cubicBezTo>
                <a:cubicBezTo>
                  <a:pt x="119800" y="100295"/>
                  <a:pt x="118405" y="103054"/>
                  <a:pt x="114019" y="103054"/>
                </a:cubicBezTo>
                <a:cubicBezTo>
                  <a:pt x="102857" y="103054"/>
                  <a:pt x="102857" y="103054"/>
                  <a:pt x="102857" y="103054"/>
                </a:cubicBezTo>
                <a:cubicBezTo>
                  <a:pt x="102857" y="114285"/>
                  <a:pt x="102857" y="114285"/>
                  <a:pt x="102857" y="114285"/>
                </a:cubicBezTo>
                <a:lnTo>
                  <a:pt x="102857" y="114285"/>
                </a:lnTo>
                <a:cubicBezTo>
                  <a:pt x="102857" y="117044"/>
                  <a:pt x="101461" y="119802"/>
                  <a:pt x="97076" y="119802"/>
                </a:cubicBezTo>
                <a:cubicBezTo>
                  <a:pt x="94285" y="119802"/>
                  <a:pt x="91495" y="117044"/>
                  <a:pt x="91495" y="114285"/>
                </a:cubicBezTo>
                <a:cubicBezTo>
                  <a:pt x="91495" y="103054"/>
                  <a:pt x="91495" y="103054"/>
                  <a:pt x="91495" y="103054"/>
                </a:cubicBezTo>
                <a:cubicBezTo>
                  <a:pt x="25315" y="103054"/>
                  <a:pt x="25315" y="103054"/>
                  <a:pt x="25315" y="103054"/>
                </a:cubicBezTo>
                <a:cubicBezTo>
                  <a:pt x="23920" y="103054"/>
                  <a:pt x="23920" y="103054"/>
                  <a:pt x="23920" y="103054"/>
                </a:cubicBezTo>
                <a:lnTo>
                  <a:pt x="23920" y="103054"/>
                </a:lnTo>
                <a:lnTo>
                  <a:pt x="23920" y="103054"/>
                </a:lnTo>
                <a:cubicBezTo>
                  <a:pt x="21129" y="103054"/>
                  <a:pt x="21129" y="103054"/>
                  <a:pt x="21129" y="103054"/>
                </a:cubicBezTo>
                <a:cubicBezTo>
                  <a:pt x="18338" y="103054"/>
                  <a:pt x="16943" y="100295"/>
                  <a:pt x="16943" y="97536"/>
                </a:cubicBezTo>
                <a:cubicBezTo>
                  <a:pt x="16943" y="96157"/>
                  <a:pt x="16943" y="96157"/>
                  <a:pt x="16943" y="96157"/>
                </a:cubicBezTo>
                <a:cubicBezTo>
                  <a:pt x="16943" y="94778"/>
                  <a:pt x="16943" y="94778"/>
                  <a:pt x="16943" y="94778"/>
                </a:cubicBezTo>
                <a:lnTo>
                  <a:pt x="16943" y="94778"/>
                </a:lnTo>
                <a:lnTo>
                  <a:pt x="16943" y="94778"/>
                </a:lnTo>
                <a:cubicBezTo>
                  <a:pt x="16943" y="27980"/>
                  <a:pt x="16943" y="27980"/>
                  <a:pt x="16943" y="27980"/>
                </a:cubicBezTo>
                <a:cubicBezTo>
                  <a:pt x="5581" y="27980"/>
                  <a:pt x="5581" y="27980"/>
                  <a:pt x="5581" y="27980"/>
                </a:cubicBezTo>
                <a:cubicBezTo>
                  <a:pt x="2790" y="27980"/>
                  <a:pt x="0" y="26600"/>
                  <a:pt x="0" y="22266"/>
                </a:cubicBezTo>
                <a:cubicBezTo>
                  <a:pt x="0" y="19507"/>
                  <a:pt x="2790" y="16748"/>
                  <a:pt x="5581" y="16748"/>
                </a:cubicBezTo>
                <a:cubicBezTo>
                  <a:pt x="16943" y="16748"/>
                  <a:pt x="16943" y="16748"/>
                  <a:pt x="16943" y="16748"/>
                </a:cubicBezTo>
                <a:cubicBezTo>
                  <a:pt x="16943" y="5714"/>
                  <a:pt x="16943" y="5714"/>
                  <a:pt x="16943" y="5714"/>
                </a:cubicBezTo>
                <a:cubicBezTo>
                  <a:pt x="16943" y="2955"/>
                  <a:pt x="19734" y="0"/>
                  <a:pt x="22524" y="0"/>
                </a:cubicBezTo>
                <a:cubicBezTo>
                  <a:pt x="25315" y="0"/>
                  <a:pt x="28106" y="2955"/>
                  <a:pt x="28106" y="5714"/>
                </a:cubicBezTo>
                <a:cubicBezTo>
                  <a:pt x="28106" y="16748"/>
                  <a:pt x="28106" y="16748"/>
                  <a:pt x="28106" y="16748"/>
                </a:cubicBezTo>
                <a:cubicBezTo>
                  <a:pt x="95681" y="16748"/>
                  <a:pt x="95681" y="16748"/>
                  <a:pt x="95681" y="16748"/>
                </a:cubicBezTo>
                <a:cubicBezTo>
                  <a:pt x="111229" y="2955"/>
                  <a:pt x="111229" y="2955"/>
                  <a:pt x="111229" y="2955"/>
                </a:cubicBezTo>
                <a:lnTo>
                  <a:pt x="111229" y="2955"/>
                </a:lnTo>
                <a:cubicBezTo>
                  <a:pt x="111229" y="1576"/>
                  <a:pt x="112624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7093"/>
                  <a:pt x="119800" y="8472"/>
                  <a:pt x="118405" y="9852"/>
                </a:cubicBezTo>
                <a:close/>
                <a:moveTo>
                  <a:pt x="28106" y="27980"/>
                </a:moveTo>
                <a:lnTo>
                  <a:pt x="28106" y="27980"/>
                </a:lnTo>
                <a:cubicBezTo>
                  <a:pt x="28106" y="83546"/>
                  <a:pt x="28106" y="83546"/>
                  <a:pt x="28106" y="83546"/>
                </a:cubicBezTo>
                <a:cubicBezTo>
                  <a:pt x="84518" y="27980"/>
                  <a:pt x="84518" y="27980"/>
                  <a:pt x="84518" y="27980"/>
                </a:cubicBezTo>
                <a:lnTo>
                  <a:pt x="28106" y="27980"/>
                </a:lnTo>
                <a:close/>
                <a:moveTo>
                  <a:pt x="91495" y="36256"/>
                </a:moveTo>
                <a:lnTo>
                  <a:pt x="91495" y="36256"/>
                </a:lnTo>
                <a:cubicBezTo>
                  <a:pt x="36677" y="92019"/>
                  <a:pt x="36677" y="92019"/>
                  <a:pt x="36677" y="92019"/>
                </a:cubicBezTo>
                <a:cubicBezTo>
                  <a:pt x="91495" y="92019"/>
                  <a:pt x="91495" y="92019"/>
                  <a:pt x="91495" y="92019"/>
                </a:cubicBezTo>
                <a:lnTo>
                  <a:pt x="91495" y="3625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2564297" y="2556813"/>
            <a:ext cx="216000" cy="157800"/>
          </a:xfrm>
          <a:custGeom>
            <a:rect b="b" l="l" r="r" t="t"/>
            <a:pathLst>
              <a:path extrusionOk="0" h="120000" w="120000">
                <a:moveTo>
                  <a:pt x="114209" y="119782"/>
                </a:moveTo>
                <a:lnTo>
                  <a:pt x="114209" y="119782"/>
                </a:lnTo>
                <a:cubicBezTo>
                  <a:pt x="104425" y="119782"/>
                  <a:pt x="104425" y="119782"/>
                  <a:pt x="104425" y="119782"/>
                </a:cubicBezTo>
                <a:lnTo>
                  <a:pt x="104425" y="119782"/>
                </a:lnTo>
                <a:cubicBezTo>
                  <a:pt x="98635" y="119782"/>
                  <a:pt x="98635" y="119782"/>
                  <a:pt x="98635" y="119782"/>
                </a:cubicBezTo>
                <a:lnTo>
                  <a:pt x="98635" y="119782"/>
                </a:lnTo>
                <a:cubicBezTo>
                  <a:pt x="19767" y="119782"/>
                  <a:pt x="19767" y="119782"/>
                  <a:pt x="19767" y="119782"/>
                </a:cubicBezTo>
                <a:lnTo>
                  <a:pt x="19767" y="119782"/>
                </a:lnTo>
                <a:cubicBezTo>
                  <a:pt x="13976" y="119782"/>
                  <a:pt x="13976" y="119782"/>
                  <a:pt x="13976" y="119782"/>
                </a:cubicBezTo>
                <a:lnTo>
                  <a:pt x="13976" y="119782"/>
                </a:lnTo>
                <a:cubicBezTo>
                  <a:pt x="5590" y="119782"/>
                  <a:pt x="5590" y="119782"/>
                  <a:pt x="5590" y="119782"/>
                </a:cubicBezTo>
                <a:cubicBezTo>
                  <a:pt x="1397" y="119782"/>
                  <a:pt x="0" y="116739"/>
                  <a:pt x="0" y="113695"/>
                </a:cubicBezTo>
                <a:cubicBezTo>
                  <a:pt x="0" y="101304"/>
                  <a:pt x="0" y="101304"/>
                  <a:pt x="0" y="101304"/>
                </a:cubicBezTo>
                <a:cubicBezTo>
                  <a:pt x="0" y="76739"/>
                  <a:pt x="0" y="76739"/>
                  <a:pt x="0" y="76739"/>
                </a:cubicBezTo>
                <a:cubicBezTo>
                  <a:pt x="0" y="36739"/>
                  <a:pt x="0" y="36739"/>
                  <a:pt x="0" y="36739"/>
                </a:cubicBezTo>
                <a:cubicBezTo>
                  <a:pt x="0" y="33695"/>
                  <a:pt x="1397" y="30652"/>
                  <a:pt x="5590" y="30652"/>
                </a:cubicBezTo>
                <a:cubicBezTo>
                  <a:pt x="12579" y="30652"/>
                  <a:pt x="12579" y="30652"/>
                  <a:pt x="12579" y="30652"/>
                </a:cubicBezTo>
                <a:cubicBezTo>
                  <a:pt x="23960" y="30652"/>
                  <a:pt x="23960" y="30652"/>
                  <a:pt x="23960" y="30652"/>
                </a:cubicBezTo>
                <a:cubicBezTo>
                  <a:pt x="30948" y="30652"/>
                  <a:pt x="30948" y="30652"/>
                  <a:pt x="30948" y="30652"/>
                </a:cubicBezTo>
                <a:cubicBezTo>
                  <a:pt x="30948" y="13695"/>
                  <a:pt x="43727" y="0"/>
                  <a:pt x="59301" y="0"/>
                </a:cubicBezTo>
                <a:cubicBezTo>
                  <a:pt x="74675" y="0"/>
                  <a:pt x="87454" y="13695"/>
                  <a:pt x="87454" y="30652"/>
                </a:cubicBezTo>
                <a:cubicBezTo>
                  <a:pt x="97237" y="30652"/>
                  <a:pt x="97237" y="30652"/>
                  <a:pt x="97237" y="30652"/>
                </a:cubicBezTo>
                <a:cubicBezTo>
                  <a:pt x="108618" y="30652"/>
                  <a:pt x="108618" y="30652"/>
                  <a:pt x="108618" y="30652"/>
                </a:cubicBezTo>
                <a:cubicBezTo>
                  <a:pt x="114209" y="30652"/>
                  <a:pt x="114209" y="30652"/>
                  <a:pt x="114209" y="30652"/>
                </a:cubicBezTo>
                <a:cubicBezTo>
                  <a:pt x="117004" y="30652"/>
                  <a:pt x="119800" y="33695"/>
                  <a:pt x="119800" y="36739"/>
                </a:cubicBezTo>
                <a:cubicBezTo>
                  <a:pt x="119800" y="76739"/>
                  <a:pt x="119800" y="76739"/>
                  <a:pt x="119800" y="76739"/>
                </a:cubicBezTo>
                <a:cubicBezTo>
                  <a:pt x="119800" y="101304"/>
                  <a:pt x="119800" y="101304"/>
                  <a:pt x="119800" y="101304"/>
                </a:cubicBezTo>
                <a:cubicBezTo>
                  <a:pt x="119800" y="113695"/>
                  <a:pt x="119800" y="113695"/>
                  <a:pt x="119800" y="113695"/>
                </a:cubicBezTo>
                <a:cubicBezTo>
                  <a:pt x="119800" y="116739"/>
                  <a:pt x="117004" y="119782"/>
                  <a:pt x="114209" y="119782"/>
                </a:cubicBezTo>
                <a:close/>
                <a:moveTo>
                  <a:pt x="59301" y="12173"/>
                </a:moveTo>
                <a:lnTo>
                  <a:pt x="59301" y="12173"/>
                </a:lnTo>
                <a:cubicBezTo>
                  <a:pt x="50715" y="12173"/>
                  <a:pt x="42329" y="21521"/>
                  <a:pt x="42329" y="30652"/>
                </a:cubicBezTo>
                <a:cubicBezTo>
                  <a:pt x="76073" y="30652"/>
                  <a:pt x="76073" y="30652"/>
                  <a:pt x="76073" y="30652"/>
                </a:cubicBezTo>
                <a:cubicBezTo>
                  <a:pt x="76073" y="21521"/>
                  <a:pt x="69084" y="12173"/>
                  <a:pt x="59301" y="12173"/>
                </a:cubicBezTo>
                <a:close/>
                <a:moveTo>
                  <a:pt x="80465" y="67608"/>
                </a:moveTo>
                <a:lnTo>
                  <a:pt x="80465" y="67608"/>
                </a:lnTo>
                <a:cubicBezTo>
                  <a:pt x="64891" y="67608"/>
                  <a:pt x="64891" y="67608"/>
                  <a:pt x="64891" y="67608"/>
                </a:cubicBezTo>
                <a:cubicBezTo>
                  <a:pt x="64891" y="52173"/>
                  <a:pt x="64891" y="52173"/>
                  <a:pt x="64891" y="52173"/>
                </a:cubicBezTo>
                <a:cubicBezTo>
                  <a:pt x="64891" y="47608"/>
                  <a:pt x="63494" y="46086"/>
                  <a:pt x="59301" y="46086"/>
                </a:cubicBezTo>
                <a:cubicBezTo>
                  <a:pt x="56505" y="46086"/>
                  <a:pt x="53510" y="47608"/>
                  <a:pt x="53510" y="52173"/>
                </a:cubicBezTo>
                <a:cubicBezTo>
                  <a:pt x="53510" y="67608"/>
                  <a:pt x="53510" y="67608"/>
                  <a:pt x="53510" y="67608"/>
                </a:cubicBezTo>
                <a:cubicBezTo>
                  <a:pt x="39534" y="67608"/>
                  <a:pt x="39534" y="67608"/>
                  <a:pt x="39534" y="67608"/>
                </a:cubicBezTo>
                <a:cubicBezTo>
                  <a:pt x="35141" y="67608"/>
                  <a:pt x="33743" y="70652"/>
                  <a:pt x="33743" y="73695"/>
                </a:cubicBezTo>
                <a:cubicBezTo>
                  <a:pt x="33743" y="78260"/>
                  <a:pt x="35141" y="79782"/>
                  <a:pt x="39534" y="79782"/>
                </a:cubicBezTo>
                <a:cubicBezTo>
                  <a:pt x="53510" y="79782"/>
                  <a:pt x="53510" y="79782"/>
                  <a:pt x="53510" y="79782"/>
                </a:cubicBezTo>
                <a:cubicBezTo>
                  <a:pt x="53510" y="96739"/>
                  <a:pt x="53510" y="96739"/>
                  <a:pt x="53510" y="96739"/>
                </a:cubicBezTo>
                <a:cubicBezTo>
                  <a:pt x="53510" y="99782"/>
                  <a:pt x="56505" y="102826"/>
                  <a:pt x="59301" y="102826"/>
                </a:cubicBezTo>
                <a:cubicBezTo>
                  <a:pt x="63494" y="102826"/>
                  <a:pt x="64891" y="99782"/>
                  <a:pt x="64891" y="96739"/>
                </a:cubicBezTo>
                <a:cubicBezTo>
                  <a:pt x="64891" y="79782"/>
                  <a:pt x="64891" y="79782"/>
                  <a:pt x="64891" y="79782"/>
                </a:cubicBezTo>
                <a:cubicBezTo>
                  <a:pt x="80465" y="79782"/>
                  <a:pt x="80465" y="79782"/>
                  <a:pt x="80465" y="79782"/>
                </a:cubicBezTo>
                <a:cubicBezTo>
                  <a:pt x="83261" y="79782"/>
                  <a:pt x="86056" y="78260"/>
                  <a:pt x="86056" y="73695"/>
                </a:cubicBezTo>
                <a:cubicBezTo>
                  <a:pt x="86056" y="70652"/>
                  <a:pt x="83261" y="67608"/>
                  <a:pt x="80465" y="676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2152942" y="2547967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955"/>
                  <a:pt x="119802" y="5714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1052" y="11231"/>
                </a:moveTo>
                <a:lnTo>
                  <a:pt x="11052" y="11231"/>
                </a:lnTo>
                <a:cubicBezTo>
                  <a:pt x="11052" y="106009"/>
                  <a:pt x="11052" y="106009"/>
                  <a:pt x="11052" y="106009"/>
                </a:cubicBezTo>
                <a:cubicBezTo>
                  <a:pt x="13815" y="101674"/>
                  <a:pt x="16578" y="96157"/>
                  <a:pt x="22302" y="93399"/>
                </a:cubicBezTo>
                <a:cubicBezTo>
                  <a:pt x="30592" y="89261"/>
                  <a:pt x="26447" y="92019"/>
                  <a:pt x="36118" y="87881"/>
                </a:cubicBezTo>
                <a:cubicBezTo>
                  <a:pt x="45986" y="83546"/>
                  <a:pt x="48750" y="82167"/>
                  <a:pt x="48750" y="82167"/>
                </a:cubicBezTo>
                <a:cubicBezTo>
                  <a:pt x="48750" y="72512"/>
                  <a:pt x="48750" y="72512"/>
                  <a:pt x="48750" y="72512"/>
                </a:cubicBezTo>
                <a:cubicBezTo>
                  <a:pt x="48750" y="72512"/>
                  <a:pt x="45986" y="69753"/>
                  <a:pt x="44605" y="61280"/>
                </a:cubicBezTo>
                <a:cubicBezTo>
                  <a:pt x="41842" y="62857"/>
                  <a:pt x="41842" y="58522"/>
                  <a:pt x="40460" y="57142"/>
                </a:cubicBezTo>
                <a:cubicBezTo>
                  <a:pt x="40460" y="54384"/>
                  <a:pt x="40460" y="47487"/>
                  <a:pt x="43223" y="48866"/>
                </a:cubicBezTo>
                <a:cubicBezTo>
                  <a:pt x="41842" y="44729"/>
                  <a:pt x="41842" y="40394"/>
                  <a:pt x="41842" y="37635"/>
                </a:cubicBezTo>
                <a:cubicBezTo>
                  <a:pt x="41842" y="30738"/>
                  <a:pt x="48750" y="23842"/>
                  <a:pt x="60000" y="22266"/>
                </a:cubicBezTo>
                <a:cubicBezTo>
                  <a:pt x="72434" y="23842"/>
                  <a:pt x="77960" y="30738"/>
                  <a:pt x="77960" y="37635"/>
                </a:cubicBezTo>
                <a:cubicBezTo>
                  <a:pt x="77960" y="40394"/>
                  <a:pt x="77960" y="44729"/>
                  <a:pt x="77960" y="48866"/>
                </a:cubicBezTo>
                <a:cubicBezTo>
                  <a:pt x="80921" y="47487"/>
                  <a:pt x="79539" y="54384"/>
                  <a:pt x="79539" y="57142"/>
                </a:cubicBezTo>
                <a:cubicBezTo>
                  <a:pt x="77960" y="58522"/>
                  <a:pt x="77960" y="61280"/>
                  <a:pt x="75197" y="61280"/>
                </a:cubicBezTo>
                <a:cubicBezTo>
                  <a:pt x="73815" y="69753"/>
                  <a:pt x="71052" y="72512"/>
                  <a:pt x="71052" y="72512"/>
                </a:cubicBezTo>
                <a:cubicBezTo>
                  <a:pt x="71052" y="82167"/>
                  <a:pt x="71052" y="82167"/>
                  <a:pt x="71052" y="82167"/>
                </a:cubicBezTo>
                <a:cubicBezTo>
                  <a:pt x="71052" y="82167"/>
                  <a:pt x="73815" y="83546"/>
                  <a:pt x="83684" y="87881"/>
                </a:cubicBezTo>
                <a:cubicBezTo>
                  <a:pt x="93355" y="92019"/>
                  <a:pt x="89210" y="89261"/>
                  <a:pt x="97500" y="93399"/>
                </a:cubicBezTo>
                <a:cubicBezTo>
                  <a:pt x="103223" y="96157"/>
                  <a:pt x="105986" y="101674"/>
                  <a:pt x="108750" y="106009"/>
                </a:cubicBezTo>
                <a:cubicBezTo>
                  <a:pt x="108750" y="11231"/>
                  <a:pt x="108750" y="11231"/>
                  <a:pt x="108750" y="11231"/>
                </a:cubicBezTo>
                <a:lnTo>
                  <a:pt x="11052" y="1123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1744768" y="2547967"/>
            <a:ext cx="216000" cy="174300"/>
          </a:xfrm>
          <a:custGeom>
            <a:rect b="b" l="l" r="r" t="t"/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8402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8402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2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2" y="33497"/>
                  <a:pt x="114209" y="33497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7920" y="11231"/>
                  <a:pt x="45124" y="9852"/>
                  <a:pt x="45124" y="5714"/>
                </a:cubicBezTo>
                <a:cubicBezTo>
                  <a:pt x="45124" y="2955"/>
                  <a:pt x="47920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3277" y="0"/>
                  <a:pt x="74675" y="2955"/>
                  <a:pt x="74675" y="5714"/>
                </a:cubicBezTo>
                <a:cubicBezTo>
                  <a:pt x="74675" y="9852"/>
                  <a:pt x="73277" y="11231"/>
                  <a:pt x="69084" y="11231"/>
                </a:cubicBezTo>
                <a:close/>
                <a:moveTo>
                  <a:pt x="62096" y="47487"/>
                </a:moveTo>
                <a:lnTo>
                  <a:pt x="62096" y="47487"/>
                </a:lnTo>
                <a:lnTo>
                  <a:pt x="62096" y="47487"/>
                </a:lnTo>
                <a:cubicBezTo>
                  <a:pt x="60698" y="46108"/>
                  <a:pt x="60698" y="44729"/>
                  <a:pt x="60698" y="43152"/>
                </a:cubicBezTo>
                <a:cubicBezTo>
                  <a:pt x="60698" y="40394"/>
                  <a:pt x="62096" y="37635"/>
                  <a:pt x="66289" y="37635"/>
                </a:cubicBezTo>
                <a:cubicBezTo>
                  <a:pt x="67687" y="37635"/>
                  <a:pt x="69084" y="37635"/>
                  <a:pt x="69084" y="39014"/>
                </a:cubicBezTo>
                <a:lnTo>
                  <a:pt x="69084" y="39014"/>
                </a:lnTo>
                <a:cubicBezTo>
                  <a:pt x="88851" y="55763"/>
                  <a:pt x="88851" y="55763"/>
                  <a:pt x="88851" y="55763"/>
                </a:cubicBezTo>
                <a:lnTo>
                  <a:pt x="88851" y="55763"/>
                </a:lnTo>
                <a:cubicBezTo>
                  <a:pt x="88851" y="57142"/>
                  <a:pt x="90249" y="58522"/>
                  <a:pt x="90249" y="59901"/>
                </a:cubicBezTo>
                <a:cubicBezTo>
                  <a:pt x="90249" y="61280"/>
                  <a:pt x="88851" y="62857"/>
                  <a:pt x="88851" y="64236"/>
                </a:cubicBezTo>
                <a:lnTo>
                  <a:pt x="88851" y="64236"/>
                </a:lnTo>
                <a:cubicBezTo>
                  <a:pt x="69084" y="80788"/>
                  <a:pt x="69084" y="80788"/>
                  <a:pt x="69084" y="80788"/>
                </a:cubicBezTo>
                <a:lnTo>
                  <a:pt x="69084" y="80788"/>
                </a:lnTo>
                <a:cubicBezTo>
                  <a:pt x="69084" y="82167"/>
                  <a:pt x="67687" y="82167"/>
                  <a:pt x="66289" y="82167"/>
                </a:cubicBezTo>
                <a:cubicBezTo>
                  <a:pt x="62096" y="82167"/>
                  <a:pt x="60698" y="79408"/>
                  <a:pt x="60698" y="76650"/>
                </a:cubicBezTo>
                <a:cubicBezTo>
                  <a:pt x="60698" y="75270"/>
                  <a:pt x="60698" y="73891"/>
                  <a:pt x="62096" y="72512"/>
                </a:cubicBezTo>
                <a:lnTo>
                  <a:pt x="62096" y="72512"/>
                </a:lnTo>
                <a:cubicBezTo>
                  <a:pt x="70482" y="65615"/>
                  <a:pt x="70482" y="65615"/>
                  <a:pt x="70482" y="65615"/>
                </a:cubicBezTo>
                <a:cubicBezTo>
                  <a:pt x="35141" y="65615"/>
                  <a:pt x="35141" y="65615"/>
                  <a:pt x="35141" y="65615"/>
                </a:cubicBezTo>
                <a:cubicBezTo>
                  <a:pt x="32346" y="65615"/>
                  <a:pt x="29550" y="62857"/>
                  <a:pt x="29550" y="59901"/>
                </a:cubicBezTo>
                <a:cubicBezTo>
                  <a:pt x="29550" y="57142"/>
                  <a:pt x="32346" y="54384"/>
                  <a:pt x="35141" y="54384"/>
                </a:cubicBezTo>
                <a:cubicBezTo>
                  <a:pt x="70482" y="54384"/>
                  <a:pt x="70482" y="54384"/>
                  <a:pt x="70482" y="54384"/>
                </a:cubicBezTo>
                <a:lnTo>
                  <a:pt x="62096" y="47487"/>
                </a:ln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27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5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27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795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795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3277" y="108768"/>
                  <a:pt x="74675" y="110147"/>
                  <a:pt x="74675" y="114285"/>
                </a:cubicBezTo>
                <a:cubicBezTo>
                  <a:pt x="74675" y="117044"/>
                  <a:pt x="73277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7920" y="119802"/>
                  <a:pt x="45124" y="117044"/>
                  <a:pt x="45124" y="114285"/>
                </a:cubicBezTo>
                <a:cubicBezTo>
                  <a:pt x="45124" y="110147"/>
                  <a:pt x="47920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1336591" y="2542914"/>
            <a:ext cx="216000" cy="174300"/>
          </a:xfrm>
          <a:custGeom>
            <a:rect b="b" l="l" r="r" t="t"/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7004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7004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4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4" y="33497"/>
                  <a:pt x="114209" y="33497"/>
                </a:cubicBezTo>
                <a:close/>
                <a:moveTo>
                  <a:pt x="90249" y="59901"/>
                </a:moveTo>
                <a:lnTo>
                  <a:pt x="90249" y="59901"/>
                </a:lnTo>
                <a:cubicBezTo>
                  <a:pt x="90249" y="62857"/>
                  <a:pt x="87454" y="65615"/>
                  <a:pt x="84658" y="65615"/>
                </a:cubicBezTo>
                <a:cubicBezTo>
                  <a:pt x="49317" y="65615"/>
                  <a:pt x="49317" y="65615"/>
                  <a:pt x="49317" y="65615"/>
                </a:cubicBezTo>
                <a:cubicBezTo>
                  <a:pt x="57703" y="72512"/>
                  <a:pt x="57703" y="72512"/>
                  <a:pt x="57703" y="72512"/>
                </a:cubicBezTo>
                <a:lnTo>
                  <a:pt x="57703" y="72512"/>
                </a:lnTo>
                <a:cubicBezTo>
                  <a:pt x="59101" y="73891"/>
                  <a:pt x="59101" y="75270"/>
                  <a:pt x="59101" y="76650"/>
                </a:cubicBezTo>
                <a:cubicBezTo>
                  <a:pt x="59101" y="79408"/>
                  <a:pt x="57703" y="82167"/>
                  <a:pt x="53510" y="82167"/>
                </a:cubicBezTo>
                <a:cubicBezTo>
                  <a:pt x="52113" y="82167"/>
                  <a:pt x="50715" y="82167"/>
                  <a:pt x="50715" y="80788"/>
                </a:cubicBezTo>
                <a:lnTo>
                  <a:pt x="50715" y="80788"/>
                </a:lnTo>
                <a:cubicBezTo>
                  <a:pt x="30948" y="64236"/>
                  <a:pt x="30948" y="64236"/>
                  <a:pt x="30948" y="64236"/>
                </a:cubicBezTo>
                <a:lnTo>
                  <a:pt x="30948" y="64236"/>
                </a:lnTo>
                <a:cubicBezTo>
                  <a:pt x="30948" y="62857"/>
                  <a:pt x="29550" y="61280"/>
                  <a:pt x="29550" y="59901"/>
                </a:cubicBezTo>
                <a:cubicBezTo>
                  <a:pt x="29550" y="58522"/>
                  <a:pt x="30948" y="57142"/>
                  <a:pt x="30948" y="55763"/>
                </a:cubicBezTo>
                <a:lnTo>
                  <a:pt x="30948" y="55763"/>
                </a:lnTo>
                <a:cubicBezTo>
                  <a:pt x="50715" y="39014"/>
                  <a:pt x="50715" y="39014"/>
                  <a:pt x="50715" y="39014"/>
                </a:cubicBezTo>
                <a:lnTo>
                  <a:pt x="50715" y="39014"/>
                </a:lnTo>
                <a:cubicBezTo>
                  <a:pt x="50715" y="37635"/>
                  <a:pt x="52113" y="37635"/>
                  <a:pt x="53510" y="37635"/>
                </a:cubicBezTo>
                <a:cubicBezTo>
                  <a:pt x="57703" y="37635"/>
                  <a:pt x="59101" y="40394"/>
                  <a:pt x="59101" y="43152"/>
                </a:cubicBezTo>
                <a:cubicBezTo>
                  <a:pt x="59101" y="44729"/>
                  <a:pt x="59101" y="46108"/>
                  <a:pt x="57703" y="47487"/>
                </a:cubicBezTo>
                <a:lnTo>
                  <a:pt x="57703" y="47487"/>
                </a:lnTo>
                <a:cubicBezTo>
                  <a:pt x="49317" y="54384"/>
                  <a:pt x="49317" y="54384"/>
                  <a:pt x="49317" y="54384"/>
                </a:cubicBezTo>
                <a:cubicBezTo>
                  <a:pt x="84658" y="54384"/>
                  <a:pt x="84658" y="54384"/>
                  <a:pt x="84658" y="54384"/>
                </a:cubicBezTo>
                <a:cubicBezTo>
                  <a:pt x="87454" y="54384"/>
                  <a:pt x="90249" y="57142"/>
                  <a:pt x="90249" y="59901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6522" y="11231"/>
                  <a:pt x="45124" y="9852"/>
                  <a:pt x="45124" y="5714"/>
                </a:cubicBezTo>
                <a:cubicBezTo>
                  <a:pt x="45124" y="2955"/>
                  <a:pt x="46522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1880" y="0"/>
                  <a:pt x="74675" y="2955"/>
                  <a:pt x="74675" y="5714"/>
                </a:cubicBezTo>
                <a:cubicBezTo>
                  <a:pt x="74675" y="9852"/>
                  <a:pt x="71880" y="11231"/>
                  <a:pt x="69084" y="11231"/>
                </a:cubicBez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1397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1397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7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7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1880" y="108768"/>
                  <a:pt x="74675" y="110147"/>
                  <a:pt x="74675" y="114285"/>
                </a:cubicBezTo>
                <a:cubicBezTo>
                  <a:pt x="74675" y="117044"/>
                  <a:pt x="71880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6522" y="119802"/>
                  <a:pt x="45124" y="117044"/>
                  <a:pt x="45124" y="114285"/>
                </a:cubicBezTo>
                <a:cubicBezTo>
                  <a:pt x="45124" y="110147"/>
                  <a:pt x="46522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925236" y="2542914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285" y="119802"/>
                </a:moveTo>
                <a:lnTo>
                  <a:pt x="114285" y="119802"/>
                </a:lnTo>
                <a:cubicBezTo>
                  <a:pt x="92019" y="119802"/>
                  <a:pt x="92019" y="119802"/>
                  <a:pt x="92019" y="119802"/>
                </a:cubicBezTo>
                <a:cubicBezTo>
                  <a:pt x="87881" y="119802"/>
                  <a:pt x="86502" y="117044"/>
                  <a:pt x="86502" y="114285"/>
                </a:cubicBezTo>
                <a:cubicBezTo>
                  <a:pt x="86502" y="110147"/>
                  <a:pt x="87881" y="108768"/>
                  <a:pt x="92019" y="108768"/>
                </a:cubicBezTo>
                <a:cubicBezTo>
                  <a:pt x="108768" y="108768"/>
                  <a:pt x="108768" y="108768"/>
                  <a:pt x="108768" y="108768"/>
                </a:cubicBezTo>
                <a:cubicBezTo>
                  <a:pt x="108768" y="92019"/>
                  <a:pt x="108768" y="92019"/>
                  <a:pt x="108768" y="92019"/>
                </a:cubicBezTo>
                <a:lnTo>
                  <a:pt x="108768" y="92019"/>
                </a:lnTo>
                <a:cubicBezTo>
                  <a:pt x="108768" y="87881"/>
                  <a:pt x="110147" y="86502"/>
                  <a:pt x="114285" y="86502"/>
                </a:cubicBezTo>
                <a:cubicBezTo>
                  <a:pt x="117044" y="86502"/>
                  <a:pt x="119802" y="87881"/>
                  <a:pt x="119802" y="92019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44" y="119802"/>
                  <a:pt x="114285" y="119802"/>
                </a:cubicBezTo>
                <a:close/>
                <a:moveTo>
                  <a:pt x="114285" y="44729"/>
                </a:moveTo>
                <a:lnTo>
                  <a:pt x="114285" y="44729"/>
                </a:lnTo>
                <a:cubicBezTo>
                  <a:pt x="117044" y="44729"/>
                  <a:pt x="119802" y="47487"/>
                  <a:pt x="119802" y="50246"/>
                </a:cubicBezTo>
                <a:cubicBezTo>
                  <a:pt x="119802" y="69753"/>
                  <a:pt x="119802" y="69753"/>
                  <a:pt x="119802" y="69753"/>
                </a:cubicBezTo>
                <a:cubicBezTo>
                  <a:pt x="119802" y="72512"/>
                  <a:pt x="117044" y="75270"/>
                  <a:pt x="114285" y="75270"/>
                </a:cubicBezTo>
                <a:cubicBezTo>
                  <a:pt x="110147" y="75270"/>
                  <a:pt x="108768" y="72512"/>
                  <a:pt x="108768" y="69753"/>
                </a:cubicBezTo>
                <a:cubicBezTo>
                  <a:pt x="108768" y="50246"/>
                  <a:pt x="108768" y="50246"/>
                  <a:pt x="108768" y="50246"/>
                </a:cubicBezTo>
                <a:cubicBezTo>
                  <a:pt x="108768" y="47487"/>
                  <a:pt x="110147" y="44729"/>
                  <a:pt x="114285" y="44729"/>
                </a:cubicBezTo>
                <a:close/>
                <a:moveTo>
                  <a:pt x="114285" y="33497"/>
                </a:moveTo>
                <a:lnTo>
                  <a:pt x="114285" y="33497"/>
                </a:lnTo>
                <a:cubicBezTo>
                  <a:pt x="110147" y="33497"/>
                  <a:pt x="108768" y="32118"/>
                  <a:pt x="108768" y="27980"/>
                </a:cubicBezTo>
                <a:lnTo>
                  <a:pt x="108768" y="27980"/>
                </a:lnTo>
                <a:cubicBezTo>
                  <a:pt x="108768" y="11231"/>
                  <a:pt x="108768" y="11231"/>
                  <a:pt x="108768" y="11231"/>
                </a:cubicBezTo>
                <a:cubicBezTo>
                  <a:pt x="92019" y="11231"/>
                  <a:pt x="92019" y="11231"/>
                  <a:pt x="92019" y="11231"/>
                </a:cubicBezTo>
                <a:lnTo>
                  <a:pt x="92019" y="11231"/>
                </a:lnTo>
                <a:cubicBezTo>
                  <a:pt x="87881" y="11231"/>
                  <a:pt x="86502" y="9852"/>
                  <a:pt x="86502" y="5714"/>
                </a:cubicBezTo>
                <a:cubicBezTo>
                  <a:pt x="86502" y="2955"/>
                  <a:pt x="87881" y="0"/>
                  <a:pt x="92019" y="0"/>
                </a:cubicBezTo>
                <a:lnTo>
                  <a:pt x="92019" y="0"/>
                </a:ln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27980"/>
                  <a:pt x="119802" y="27980"/>
                  <a:pt x="119802" y="27980"/>
                </a:cubicBezTo>
                <a:cubicBezTo>
                  <a:pt x="119802" y="32118"/>
                  <a:pt x="117044" y="33497"/>
                  <a:pt x="114285" y="33497"/>
                </a:cubicBezTo>
                <a:close/>
                <a:moveTo>
                  <a:pt x="76650" y="59901"/>
                </a:moveTo>
                <a:lnTo>
                  <a:pt x="76650" y="59901"/>
                </a:lnTo>
                <a:cubicBezTo>
                  <a:pt x="75270" y="59901"/>
                  <a:pt x="73891" y="58522"/>
                  <a:pt x="72512" y="58522"/>
                </a:cubicBezTo>
                <a:lnTo>
                  <a:pt x="72512" y="58522"/>
                </a:lnTo>
                <a:cubicBezTo>
                  <a:pt x="65615" y="50246"/>
                  <a:pt x="65615" y="50246"/>
                  <a:pt x="65615" y="50246"/>
                </a:cubicBezTo>
                <a:cubicBezTo>
                  <a:pt x="65615" y="83546"/>
                  <a:pt x="65615" y="83546"/>
                  <a:pt x="65615" y="83546"/>
                </a:cubicBezTo>
                <a:cubicBezTo>
                  <a:pt x="65615" y="87881"/>
                  <a:pt x="62660" y="89261"/>
                  <a:pt x="59901" y="89261"/>
                </a:cubicBezTo>
                <a:cubicBezTo>
                  <a:pt x="57142" y="89261"/>
                  <a:pt x="54384" y="87881"/>
                  <a:pt x="54384" y="83546"/>
                </a:cubicBezTo>
                <a:cubicBezTo>
                  <a:pt x="54384" y="50246"/>
                  <a:pt x="54384" y="50246"/>
                  <a:pt x="54384" y="50246"/>
                </a:cubicBezTo>
                <a:cubicBezTo>
                  <a:pt x="47487" y="58522"/>
                  <a:pt x="47487" y="58522"/>
                  <a:pt x="47487" y="58522"/>
                </a:cubicBezTo>
                <a:lnTo>
                  <a:pt x="47487" y="58522"/>
                </a:lnTo>
                <a:cubicBezTo>
                  <a:pt x="46108" y="58522"/>
                  <a:pt x="44532" y="59901"/>
                  <a:pt x="43152" y="59901"/>
                </a:cubicBezTo>
                <a:cubicBezTo>
                  <a:pt x="40394" y="59901"/>
                  <a:pt x="37635" y="57142"/>
                  <a:pt x="37635" y="54384"/>
                </a:cubicBezTo>
                <a:cubicBezTo>
                  <a:pt x="37635" y="53004"/>
                  <a:pt x="37635" y="51625"/>
                  <a:pt x="39014" y="50246"/>
                </a:cubicBezTo>
                <a:lnTo>
                  <a:pt x="39014" y="50246"/>
                </a:lnTo>
                <a:cubicBezTo>
                  <a:pt x="55763" y="32118"/>
                  <a:pt x="55763" y="32118"/>
                  <a:pt x="55763" y="32118"/>
                </a:cubicBezTo>
                <a:lnTo>
                  <a:pt x="55763" y="32118"/>
                </a:lnTo>
                <a:cubicBezTo>
                  <a:pt x="57142" y="30738"/>
                  <a:pt x="58522" y="30738"/>
                  <a:pt x="59901" y="30738"/>
                </a:cubicBezTo>
                <a:cubicBezTo>
                  <a:pt x="61280" y="30738"/>
                  <a:pt x="62660" y="30738"/>
                  <a:pt x="64236" y="32118"/>
                </a:cubicBezTo>
                <a:lnTo>
                  <a:pt x="64236" y="32118"/>
                </a:lnTo>
                <a:cubicBezTo>
                  <a:pt x="80788" y="50246"/>
                  <a:pt x="80788" y="50246"/>
                  <a:pt x="80788" y="50246"/>
                </a:cubicBezTo>
                <a:lnTo>
                  <a:pt x="80788" y="50246"/>
                </a:lnTo>
                <a:cubicBezTo>
                  <a:pt x="82167" y="51625"/>
                  <a:pt x="82167" y="53004"/>
                  <a:pt x="82167" y="54384"/>
                </a:cubicBezTo>
                <a:cubicBezTo>
                  <a:pt x="82167" y="57142"/>
                  <a:pt x="79408" y="59901"/>
                  <a:pt x="76650" y="59901"/>
                </a:cubicBezTo>
                <a:close/>
                <a:moveTo>
                  <a:pt x="69753" y="11231"/>
                </a:moveTo>
                <a:lnTo>
                  <a:pt x="69753" y="11231"/>
                </a:lnTo>
                <a:cubicBezTo>
                  <a:pt x="50246" y="11231"/>
                  <a:pt x="50246" y="11231"/>
                  <a:pt x="50246" y="11231"/>
                </a:cubicBezTo>
                <a:cubicBezTo>
                  <a:pt x="47487" y="11231"/>
                  <a:pt x="44532" y="9852"/>
                  <a:pt x="44532" y="5714"/>
                </a:cubicBezTo>
                <a:cubicBezTo>
                  <a:pt x="44532" y="2955"/>
                  <a:pt x="47487" y="0"/>
                  <a:pt x="50246" y="0"/>
                </a:cubicBezTo>
                <a:cubicBezTo>
                  <a:pt x="69753" y="0"/>
                  <a:pt x="69753" y="0"/>
                  <a:pt x="69753" y="0"/>
                </a:cubicBezTo>
                <a:cubicBezTo>
                  <a:pt x="72512" y="0"/>
                  <a:pt x="75270" y="2955"/>
                  <a:pt x="75270" y="5714"/>
                </a:cubicBezTo>
                <a:cubicBezTo>
                  <a:pt x="75270" y="9852"/>
                  <a:pt x="72512" y="11231"/>
                  <a:pt x="69753" y="11231"/>
                </a:cubicBezTo>
                <a:close/>
                <a:moveTo>
                  <a:pt x="27980" y="119802"/>
                </a:moveTo>
                <a:lnTo>
                  <a:pt x="27980" y="119802"/>
                </a:lnTo>
                <a:cubicBezTo>
                  <a:pt x="5714" y="119802"/>
                  <a:pt x="5714" y="119802"/>
                  <a:pt x="5714" y="119802"/>
                </a:cubicBezTo>
                <a:cubicBezTo>
                  <a:pt x="295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55" y="86502"/>
                  <a:pt x="5714" y="86502"/>
                </a:cubicBezTo>
                <a:cubicBezTo>
                  <a:pt x="9852" y="86502"/>
                  <a:pt x="11231" y="87881"/>
                  <a:pt x="11231" y="92019"/>
                </a:cubicBezTo>
                <a:cubicBezTo>
                  <a:pt x="11231" y="108768"/>
                  <a:pt x="11231" y="108768"/>
                  <a:pt x="11231" y="108768"/>
                </a:cubicBezTo>
                <a:cubicBezTo>
                  <a:pt x="27980" y="108768"/>
                  <a:pt x="27980" y="108768"/>
                  <a:pt x="27980" y="108768"/>
                </a:cubicBezTo>
                <a:cubicBezTo>
                  <a:pt x="32118" y="108768"/>
                  <a:pt x="33497" y="110147"/>
                  <a:pt x="33497" y="114285"/>
                </a:cubicBezTo>
                <a:cubicBezTo>
                  <a:pt x="33497" y="117044"/>
                  <a:pt x="32118" y="119802"/>
                  <a:pt x="27980" y="119802"/>
                </a:cubicBezTo>
                <a:close/>
                <a:moveTo>
                  <a:pt x="11231" y="50246"/>
                </a:moveTo>
                <a:lnTo>
                  <a:pt x="11231" y="50246"/>
                </a:lnTo>
                <a:cubicBezTo>
                  <a:pt x="11231" y="69753"/>
                  <a:pt x="11231" y="69753"/>
                  <a:pt x="11231" y="69753"/>
                </a:cubicBezTo>
                <a:cubicBezTo>
                  <a:pt x="11231" y="72512"/>
                  <a:pt x="9852" y="75270"/>
                  <a:pt x="5714" y="75270"/>
                </a:cubicBezTo>
                <a:cubicBezTo>
                  <a:pt x="295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55" y="44729"/>
                  <a:pt x="5714" y="44729"/>
                </a:cubicBezTo>
                <a:cubicBezTo>
                  <a:pt x="9852" y="44729"/>
                  <a:pt x="11231" y="47487"/>
                  <a:pt x="11231" y="50246"/>
                </a:cubicBezTo>
                <a:close/>
                <a:moveTo>
                  <a:pt x="27980" y="11231"/>
                </a:moveTo>
                <a:lnTo>
                  <a:pt x="27980" y="11231"/>
                </a:lnTo>
                <a:lnTo>
                  <a:pt x="27980" y="11231"/>
                </a:lnTo>
                <a:cubicBezTo>
                  <a:pt x="11231" y="11231"/>
                  <a:pt x="11231" y="11231"/>
                  <a:pt x="11231" y="11231"/>
                </a:cubicBezTo>
                <a:cubicBezTo>
                  <a:pt x="11231" y="27980"/>
                  <a:pt x="11231" y="27980"/>
                  <a:pt x="11231" y="27980"/>
                </a:cubicBezTo>
                <a:cubicBezTo>
                  <a:pt x="11231" y="32118"/>
                  <a:pt x="9852" y="33497"/>
                  <a:pt x="5714" y="33497"/>
                </a:cubicBezTo>
                <a:cubicBezTo>
                  <a:pt x="295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55" y="0"/>
                  <a:pt x="5714" y="0"/>
                </a:cubicBezTo>
                <a:cubicBezTo>
                  <a:pt x="27980" y="0"/>
                  <a:pt x="27980" y="0"/>
                  <a:pt x="27980" y="0"/>
                </a:cubicBezTo>
                <a:lnTo>
                  <a:pt x="27980" y="0"/>
                </a:lnTo>
                <a:cubicBezTo>
                  <a:pt x="32118" y="0"/>
                  <a:pt x="33497" y="2955"/>
                  <a:pt x="33497" y="5714"/>
                </a:cubicBezTo>
                <a:cubicBezTo>
                  <a:pt x="33497" y="9852"/>
                  <a:pt x="32118" y="11231"/>
                  <a:pt x="27980" y="11231"/>
                </a:cubicBezTo>
                <a:close/>
                <a:moveTo>
                  <a:pt x="50246" y="108768"/>
                </a:moveTo>
                <a:lnTo>
                  <a:pt x="50246" y="108768"/>
                </a:lnTo>
                <a:cubicBezTo>
                  <a:pt x="69753" y="108768"/>
                  <a:pt x="69753" y="108768"/>
                  <a:pt x="69753" y="108768"/>
                </a:cubicBezTo>
                <a:cubicBezTo>
                  <a:pt x="72512" y="108768"/>
                  <a:pt x="75270" y="110147"/>
                  <a:pt x="75270" y="114285"/>
                </a:cubicBezTo>
                <a:cubicBezTo>
                  <a:pt x="75270" y="117044"/>
                  <a:pt x="72512" y="119802"/>
                  <a:pt x="69753" y="119802"/>
                </a:cubicBezTo>
                <a:cubicBezTo>
                  <a:pt x="50246" y="119802"/>
                  <a:pt x="50246" y="119802"/>
                  <a:pt x="50246" y="119802"/>
                </a:cubicBezTo>
                <a:cubicBezTo>
                  <a:pt x="47487" y="119802"/>
                  <a:pt x="44532" y="117044"/>
                  <a:pt x="44532" y="114285"/>
                </a:cubicBezTo>
                <a:cubicBezTo>
                  <a:pt x="44532" y="110147"/>
                  <a:pt x="47487" y="108768"/>
                  <a:pt x="50246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515473" y="2542914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8405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5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8405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5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5" y="33497"/>
                  <a:pt x="114219" y="33497"/>
                </a:cubicBezTo>
                <a:close/>
                <a:moveTo>
                  <a:pt x="81727" y="69753"/>
                </a:moveTo>
                <a:lnTo>
                  <a:pt x="81727" y="69753"/>
                </a:lnTo>
                <a:cubicBezTo>
                  <a:pt x="64784" y="87881"/>
                  <a:pt x="64784" y="87881"/>
                  <a:pt x="64784" y="87881"/>
                </a:cubicBezTo>
                <a:lnTo>
                  <a:pt x="64784" y="87881"/>
                </a:lnTo>
                <a:cubicBezTo>
                  <a:pt x="63388" y="89261"/>
                  <a:pt x="61993" y="89261"/>
                  <a:pt x="60598" y="89261"/>
                </a:cubicBezTo>
                <a:cubicBezTo>
                  <a:pt x="57807" y="89261"/>
                  <a:pt x="56411" y="89261"/>
                  <a:pt x="56411" y="87881"/>
                </a:cubicBezTo>
                <a:lnTo>
                  <a:pt x="56411" y="87881"/>
                </a:lnTo>
                <a:cubicBezTo>
                  <a:pt x="39468" y="69753"/>
                  <a:pt x="39468" y="69753"/>
                  <a:pt x="39468" y="69753"/>
                </a:cubicBezTo>
                <a:lnTo>
                  <a:pt x="39468" y="69753"/>
                </a:lnTo>
                <a:cubicBezTo>
                  <a:pt x="38073" y="68374"/>
                  <a:pt x="38073" y="66995"/>
                  <a:pt x="38073" y="65615"/>
                </a:cubicBezTo>
                <a:cubicBezTo>
                  <a:pt x="38073" y="62857"/>
                  <a:pt x="39468" y="59901"/>
                  <a:pt x="43654" y="59901"/>
                </a:cubicBezTo>
                <a:cubicBezTo>
                  <a:pt x="45049" y="59901"/>
                  <a:pt x="46445" y="61280"/>
                  <a:pt x="48039" y="61280"/>
                </a:cubicBezTo>
                <a:lnTo>
                  <a:pt x="48039" y="61280"/>
                </a:lnTo>
                <a:cubicBezTo>
                  <a:pt x="55016" y="69753"/>
                  <a:pt x="55016" y="69753"/>
                  <a:pt x="55016" y="69753"/>
                </a:cubicBezTo>
                <a:cubicBezTo>
                  <a:pt x="55016" y="36256"/>
                  <a:pt x="55016" y="36256"/>
                  <a:pt x="55016" y="36256"/>
                </a:cubicBezTo>
                <a:cubicBezTo>
                  <a:pt x="55016" y="32118"/>
                  <a:pt x="56411" y="30738"/>
                  <a:pt x="60598" y="30738"/>
                </a:cubicBezTo>
                <a:cubicBezTo>
                  <a:pt x="63388" y="30738"/>
                  <a:pt x="66378" y="32118"/>
                  <a:pt x="66378" y="36256"/>
                </a:cubicBezTo>
                <a:cubicBezTo>
                  <a:pt x="66378" y="69753"/>
                  <a:pt x="66378" y="69753"/>
                  <a:pt x="66378" y="69753"/>
                </a:cubicBezTo>
                <a:cubicBezTo>
                  <a:pt x="73355" y="61280"/>
                  <a:pt x="73355" y="61280"/>
                  <a:pt x="73355" y="61280"/>
                </a:cubicBezTo>
                <a:lnTo>
                  <a:pt x="73355" y="61280"/>
                </a:lnTo>
                <a:cubicBezTo>
                  <a:pt x="73355" y="61280"/>
                  <a:pt x="74750" y="59901"/>
                  <a:pt x="77541" y="59901"/>
                </a:cubicBezTo>
                <a:cubicBezTo>
                  <a:pt x="80332" y="59901"/>
                  <a:pt x="83122" y="62857"/>
                  <a:pt x="83122" y="65615"/>
                </a:cubicBezTo>
                <a:cubicBezTo>
                  <a:pt x="83122" y="66995"/>
                  <a:pt x="81727" y="68374"/>
                  <a:pt x="81727" y="69753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8039" y="11231"/>
                  <a:pt x="45049" y="9852"/>
                  <a:pt x="45049" y="5714"/>
                </a:cubicBezTo>
                <a:cubicBezTo>
                  <a:pt x="45049" y="2955"/>
                  <a:pt x="48039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3355" y="0"/>
                  <a:pt x="74750" y="2955"/>
                  <a:pt x="74750" y="5714"/>
                </a:cubicBezTo>
                <a:cubicBezTo>
                  <a:pt x="74750" y="9852"/>
                  <a:pt x="73355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2990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90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2990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90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2990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90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  <a:moveTo>
                  <a:pt x="50830" y="108768"/>
                </a:moveTo>
                <a:lnTo>
                  <a:pt x="50830" y="108768"/>
                </a:lnTo>
                <a:cubicBezTo>
                  <a:pt x="69169" y="108768"/>
                  <a:pt x="69169" y="108768"/>
                  <a:pt x="69169" y="108768"/>
                </a:cubicBezTo>
                <a:cubicBezTo>
                  <a:pt x="73355" y="108768"/>
                  <a:pt x="74750" y="110147"/>
                  <a:pt x="74750" y="114285"/>
                </a:cubicBezTo>
                <a:cubicBezTo>
                  <a:pt x="74750" y="117044"/>
                  <a:pt x="73355" y="119802"/>
                  <a:pt x="69169" y="119802"/>
                </a:cubicBezTo>
                <a:cubicBezTo>
                  <a:pt x="50830" y="119802"/>
                  <a:pt x="50830" y="119802"/>
                  <a:pt x="50830" y="119802"/>
                </a:cubicBezTo>
                <a:cubicBezTo>
                  <a:pt x="48039" y="119802"/>
                  <a:pt x="45049" y="117044"/>
                  <a:pt x="45049" y="114285"/>
                </a:cubicBezTo>
                <a:cubicBezTo>
                  <a:pt x="45049" y="110147"/>
                  <a:pt x="48039" y="108768"/>
                  <a:pt x="50830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05707" y="2542914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7009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9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7009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9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9" y="33497"/>
                  <a:pt x="114219" y="33497"/>
                </a:cubicBezTo>
                <a:close/>
                <a:moveTo>
                  <a:pt x="69169" y="119802"/>
                </a:moveTo>
                <a:lnTo>
                  <a:pt x="69169" y="119802"/>
                </a:lnTo>
                <a:cubicBezTo>
                  <a:pt x="50830" y="119802"/>
                  <a:pt x="50830" y="119802"/>
                  <a:pt x="50830" y="119802"/>
                </a:cubicBezTo>
                <a:cubicBezTo>
                  <a:pt x="46445" y="119802"/>
                  <a:pt x="45049" y="117044"/>
                  <a:pt x="45049" y="114285"/>
                </a:cubicBezTo>
                <a:cubicBezTo>
                  <a:pt x="45049" y="110147"/>
                  <a:pt x="46445" y="108768"/>
                  <a:pt x="50830" y="108768"/>
                </a:cubicBezTo>
                <a:cubicBezTo>
                  <a:pt x="69169" y="108768"/>
                  <a:pt x="69169" y="108768"/>
                  <a:pt x="69169" y="108768"/>
                </a:cubicBezTo>
                <a:cubicBezTo>
                  <a:pt x="71960" y="108768"/>
                  <a:pt x="74750" y="110147"/>
                  <a:pt x="74750" y="114285"/>
                </a:cubicBezTo>
                <a:cubicBezTo>
                  <a:pt x="74750" y="117044"/>
                  <a:pt x="71960" y="119802"/>
                  <a:pt x="69169" y="119802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6445" y="11231"/>
                  <a:pt x="45049" y="9852"/>
                  <a:pt x="45049" y="5714"/>
                </a:cubicBezTo>
                <a:cubicBezTo>
                  <a:pt x="45049" y="2955"/>
                  <a:pt x="46445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1960" y="0"/>
                  <a:pt x="74750" y="2955"/>
                  <a:pt x="74750" y="5714"/>
                </a:cubicBezTo>
                <a:cubicBezTo>
                  <a:pt x="74750" y="9852"/>
                  <a:pt x="71960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13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5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13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5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13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5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7171475" y="2233838"/>
            <a:ext cx="219000" cy="151500"/>
          </a:xfrm>
          <a:custGeom>
            <a:rect b="b" l="l" r="r" t="t"/>
            <a:pathLst>
              <a:path extrusionOk="0" h="120000" w="120000">
                <a:moveTo>
                  <a:pt x="114276" y="119774"/>
                </a:moveTo>
                <a:lnTo>
                  <a:pt x="114276" y="119774"/>
                </a:lnTo>
                <a:cubicBezTo>
                  <a:pt x="5526" y="119774"/>
                  <a:pt x="5526" y="119774"/>
                  <a:pt x="5526" y="119774"/>
                </a:cubicBezTo>
                <a:cubicBezTo>
                  <a:pt x="2763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39" y="119774"/>
                  <a:pt x="114276" y="119774"/>
                </a:cubicBezTo>
                <a:close/>
                <a:moveTo>
                  <a:pt x="11052" y="6327"/>
                </a:moveTo>
                <a:lnTo>
                  <a:pt x="11052" y="6327"/>
                </a:lnTo>
                <a:cubicBezTo>
                  <a:pt x="8289" y="6327"/>
                  <a:pt x="5526" y="9717"/>
                  <a:pt x="5526" y="12881"/>
                </a:cubicBezTo>
                <a:cubicBezTo>
                  <a:pt x="5526" y="17627"/>
                  <a:pt x="8289" y="19209"/>
                  <a:pt x="11052" y="19209"/>
                </a:cubicBezTo>
                <a:cubicBezTo>
                  <a:pt x="15197" y="19209"/>
                  <a:pt x="16578" y="17627"/>
                  <a:pt x="16578" y="12881"/>
                </a:cubicBezTo>
                <a:cubicBezTo>
                  <a:pt x="16578" y="9717"/>
                  <a:pt x="15197" y="6327"/>
                  <a:pt x="11052" y="6327"/>
                </a:cubicBezTo>
                <a:close/>
                <a:moveTo>
                  <a:pt x="27828" y="6327"/>
                </a:moveTo>
                <a:lnTo>
                  <a:pt x="27828" y="6327"/>
                </a:lnTo>
                <a:cubicBezTo>
                  <a:pt x="25065" y="6327"/>
                  <a:pt x="22302" y="9717"/>
                  <a:pt x="22302" y="12881"/>
                </a:cubicBezTo>
                <a:cubicBezTo>
                  <a:pt x="22302" y="17627"/>
                  <a:pt x="25065" y="19209"/>
                  <a:pt x="27828" y="19209"/>
                </a:cubicBezTo>
                <a:cubicBezTo>
                  <a:pt x="31973" y="19209"/>
                  <a:pt x="33355" y="17627"/>
                  <a:pt x="33355" y="12881"/>
                </a:cubicBezTo>
                <a:cubicBezTo>
                  <a:pt x="33355" y="9717"/>
                  <a:pt x="31973" y="6327"/>
                  <a:pt x="27828" y="6327"/>
                </a:cubicBezTo>
                <a:close/>
                <a:moveTo>
                  <a:pt x="44605" y="6327"/>
                </a:moveTo>
                <a:lnTo>
                  <a:pt x="44605" y="6327"/>
                </a:lnTo>
                <a:cubicBezTo>
                  <a:pt x="41842" y="6327"/>
                  <a:pt x="38881" y="9717"/>
                  <a:pt x="38881" y="12881"/>
                </a:cubicBezTo>
                <a:cubicBezTo>
                  <a:pt x="38881" y="17627"/>
                  <a:pt x="41842" y="19209"/>
                  <a:pt x="44605" y="19209"/>
                </a:cubicBezTo>
                <a:cubicBezTo>
                  <a:pt x="48750" y="19209"/>
                  <a:pt x="50131" y="17627"/>
                  <a:pt x="50131" y="12881"/>
                </a:cubicBezTo>
                <a:cubicBezTo>
                  <a:pt x="50131" y="9717"/>
                  <a:pt x="48750" y="6327"/>
                  <a:pt x="44605" y="6327"/>
                </a:cubicBezTo>
                <a:close/>
                <a:moveTo>
                  <a:pt x="114276" y="25536"/>
                </a:moveTo>
                <a:lnTo>
                  <a:pt x="114276" y="25536"/>
                </a:lnTo>
                <a:cubicBezTo>
                  <a:pt x="108750" y="25536"/>
                  <a:pt x="108750" y="25536"/>
                  <a:pt x="108750" y="25536"/>
                </a:cubicBezTo>
                <a:cubicBezTo>
                  <a:pt x="11052" y="25536"/>
                  <a:pt x="11052" y="25536"/>
                  <a:pt x="11052" y="25536"/>
                </a:cubicBezTo>
                <a:cubicBezTo>
                  <a:pt x="5526" y="25536"/>
                  <a:pt x="5526" y="25536"/>
                  <a:pt x="5526" y="25536"/>
                </a:cubicBezTo>
                <a:cubicBezTo>
                  <a:pt x="5526" y="113446"/>
                  <a:pt x="5526" y="113446"/>
                  <a:pt x="5526" y="113446"/>
                </a:cubicBezTo>
                <a:cubicBezTo>
                  <a:pt x="114276" y="113446"/>
                  <a:pt x="114276" y="113446"/>
                  <a:pt x="114276" y="113446"/>
                </a:cubicBezTo>
                <a:lnTo>
                  <a:pt x="114276" y="25536"/>
                </a:lnTo>
                <a:close/>
                <a:moveTo>
                  <a:pt x="43223" y="51073"/>
                </a:moveTo>
                <a:lnTo>
                  <a:pt x="43223" y="51073"/>
                </a:lnTo>
                <a:cubicBezTo>
                  <a:pt x="44605" y="49491"/>
                  <a:pt x="48750" y="49491"/>
                  <a:pt x="50131" y="51073"/>
                </a:cubicBezTo>
                <a:cubicBezTo>
                  <a:pt x="60000" y="62372"/>
                  <a:pt x="60000" y="62372"/>
                  <a:pt x="60000" y="62372"/>
                </a:cubicBezTo>
                <a:cubicBezTo>
                  <a:pt x="69671" y="51073"/>
                  <a:pt x="69671" y="51073"/>
                  <a:pt x="69671" y="51073"/>
                </a:cubicBezTo>
                <a:cubicBezTo>
                  <a:pt x="71052" y="49491"/>
                  <a:pt x="75197" y="49491"/>
                  <a:pt x="76578" y="51073"/>
                </a:cubicBezTo>
                <a:cubicBezTo>
                  <a:pt x="79539" y="54463"/>
                  <a:pt x="79539" y="57627"/>
                  <a:pt x="76578" y="60790"/>
                </a:cubicBezTo>
                <a:cubicBezTo>
                  <a:pt x="68289" y="70282"/>
                  <a:pt x="68289" y="70282"/>
                  <a:pt x="68289" y="70282"/>
                </a:cubicBezTo>
                <a:cubicBezTo>
                  <a:pt x="76578" y="81581"/>
                  <a:pt x="76578" y="81581"/>
                  <a:pt x="76578" y="81581"/>
                </a:cubicBezTo>
                <a:cubicBezTo>
                  <a:pt x="79539" y="83163"/>
                  <a:pt x="79539" y="87909"/>
                  <a:pt x="76578" y="91073"/>
                </a:cubicBezTo>
                <a:cubicBezTo>
                  <a:pt x="75197" y="92655"/>
                  <a:pt x="71052" y="92655"/>
                  <a:pt x="69671" y="91073"/>
                </a:cubicBezTo>
                <a:cubicBezTo>
                  <a:pt x="60000" y="80000"/>
                  <a:pt x="60000" y="80000"/>
                  <a:pt x="60000" y="80000"/>
                </a:cubicBezTo>
                <a:cubicBezTo>
                  <a:pt x="50131" y="91073"/>
                  <a:pt x="50131" y="91073"/>
                  <a:pt x="50131" y="91073"/>
                </a:cubicBezTo>
                <a:cubicBezTo>
                  <a:pt x="48750" y="92655"/>
                  <a:pt x="44605" y="92655"/>
                  <a:pt x="43223" y="91073"/>
                </a:cubicBezTo>
                <a:cubicBezTo>
                  <a:pt x="40460" y="87909"/>
                  <a:pt x="40460" y="83163"/>
                  <a:pt x="43223" y="81581"/>
                </a:cubicBezTo>
                <a:cubicBezTo>
                  <a:pt x="51513" y="70282"/>
                  <a:pt x="51513" y="70282"/>
                  <a:pt x="51513" y="70282"/>
                </a:cubicBezTo>
                <a:cubicBezTo>
                  <a:pt x="43223" y="60790"/>
                  <a:pt x="43223" y="60790"/>
                  <a:pt x="43223" y="60790"/>
                </a:cubicBezTo>
                <a:cubicBezTo>
                  <a:pt x="40460" y="57627"/>
                  <a:pt x="40460" y="54463"/>
                  <a:pt x="43223" y="510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773115" y="2233838"/>
            <a:ext cx="216000" cy="151500"/>
          </a:xfrm>
          <a:custGeom>
            <a:rect b="b" l="l" r="r" t="t"/>
            <a:pathLst>
              <a:path extrusionOk="0" h="120000" w="12000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27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2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8386" y="6327"/>
                  <a:pt x="5590" y="9717"/>
                  <a:pt x="5590" y="12881"/>
                </a:cubicBezTo>
                <a:cubicBezTo>
                  <a:pt x="5590" y="17627"/>
                  <a:pt x="8386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5357" y="6327"/>
                  <a:pt x="22562" y="9717"/>
                  <a:pt x="22562" y="12881"/>
                </a:cubicBezTo>
                <a:cubicBezTo>
                  <a:pt x="22562" y="17627"/>
                  <a:pt x="25357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2329" y="6327"/>
                  <a:pt x="39334" y="9717"/>
                  <a:pt x="39334" y="12881"/>
                </a:cubicBezTo>
                <a:cubicBezTo>
                  <a:pt x="39334" y="17627"/>
                  <a:pt x="42329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3727" y="63954"/>
                </a:moveTo>
                <a:lnTo>
                  <a:pt x="43727" y="63954"/>
                </a:lnTo>
                <a:cubicBezTo>
                  <a:pt x="45124" y="63954"/>
                  <a:pt x="46522" y="65536"/>
                  <a:pt x="46522" y="67118"/>
                </a:cubicBezTo>
                <a:lnTo>
                  <a:pt x="46522" y="67118"/>
                </a:lnTo>
                <a:cubicBezTo>
                  <a:pt x="54908" y="75028"/>
                  <a:pt x="54908" y="75028"/>
                  <a:pt x="54908" y="75028"/>
                </a:cubicBezTo>
                <a:cubicBezTo>
                  <a:pt x="73277" y="54463"/>
                  <a:pt x="73277" y="54463"/>
                  <a:pt x="73277" y="54463"/>
                </a:cubicBezTo>
                <a:lnTo>
                  <a:pt x="73277" y="54463"/>
                </a:lnTo>
                <a:cubicBezTo>
                  <a:pt x="74675" y="52881"/>
                  <a:pt x="76073" y="51073"/>
                  <a:pt x="77470" y="51073"/>
                </a:cubicBezTo>
                <a:cubicBezTo>
                  <a:pt x="80266" y="51073"/>
                  <a:pt x="83261" y="54463"/>
                  <a:pt x="83261" y="57627"/>
                </a:cubicBezTo>
                <a:cubicBezTo>
                  <a:pt x="83261" y="59209"/>
                  <a:pt x="81863" y="60790"/>
                  <a:pt x="80266" y="62372"/>
                </a:cubicBezTo>
                <a:lnTo>
                  <a:pt x="80266" y="62372"/>
                </a:lnTo>
                <a:cubicBezTo>
                  <a:pt x="57703" y="87909"/>
                  <a:pt x="57703" y="87909"/>
                  <a:pt x="57703" y="87909"/>
                </a:cubicBezTo>
                <a:lnTo>
                  <a:pt x="57703" y="87909"/>
                </a:lnTo>
                <a:cubicBezTo>
                  <a:pt x="57703" y="89491"/>
                  <a:pt x="56306" y="89491"/>
                  <a:pt x="54908" y="89491"/>
                </a:cubicBezTo>
                <a:cubicBezTo>
                  <a:pt x="53510" y="89491"/>
                  <a:pt x="52113" y="89491"/>
                  <a:pt x="50715" y="87909"/>
                </a:cubicBezTo>
                <a:lnTo>
                  <a:pt x="50715" y="87909"/>
                </a:lnTo>
                <a:cubicBezTo>
                  <a:pt x="39334" y="75028"/>
                  <a:pt x="39334" y="75028"/>
                  <a:pt x="39334" y="75028"/>
                </a:cubicBezTo>
                <a:lnTo>
                  <a:pt x="39334" y="75028"/>
                </a:lnTo>
                <a:cubicBezTo>
                  <a:pt x="37936" y="73446"/>
                  <a:pt x="37936" y="71864"/>
                  <a:pt x="37936" y="70282"/>
                </a:cubicBezTo>
                <a:cubicBezTo>
                  <a:pt x="37936" y="67118"/>
                  <a:pt x="39334" y="63954"/>
                  <a:pt x="43727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6374752" y="2233838"/>
            <a:ext cx="216000" cy="151500"/>
          </a:xfrm>
          <a:custGeom>
            <a:rect b="b" l="l" r="r" t="t"/>
            <a:pathLst>
              <a:path extrusionOk="0" h="120000" w="12000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1397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4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6988" y="6327"/>
                  <a:pt x="5590" y="9717"/>
                  <a:pt x="5590" y="12881"/>
                </a:cubicBezTo>
                <a:cubicBezTo>
                  <a:pt x="5590" y="17627"/>
                  <a:pt x="6988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3960" y="6327"/>
                  <a:pt x="22562" y="9717"/>
                  <a:pt x="22562" y="12881"/>
                </a:cubicBezTo>
                <a:cubicBezTo>
                  <a:pt x="22562" y="17627"/>
                  <a:pt x="23960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0732" y="6327"/>
                  <a:pt x="39334" y="9717"/>
                  <a:pt x="39334" y="12881"/>
                </a:cubicBezTo>
                <a:cubicBezTo>
                  <a:pt x="39334" y="17627"/>
                  <a:pt x="40732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0732" y="63954"/>
                </a:moveTo>
                <a:lnTo>
                  <a:pt x="40732" y="63954"/>
                </a:lnTo>
                <a:cubicBezTo>
                  <a:pt x="53510" y="63954"/>
                  <a:pt x="53510" y="63954"/>
                  <a:pt x="53510" y="63954"/>
                </a:cubicBezTo>
                <a:lnTo>
                  <a:pt x="53510" y="63954"/>
                </a:lnTo>
                <a:cubicBezTo>
                  <a:pt x="64891" y="63954"/>
                  <a:pt x="64891" y="63954"/>
                  <a:pt x="64891" y="63954"/>
                </a:cubicBezTo>
                <a:lnTo>
                  <a:pt x="64891" y="63954"/>
                </a:lnTo>
                <a:cubicBezTo>
                  <a:pt x="78868" y="63954"/>
                  <a:pt x="78868" y="63954"/>
                  <a:pt x="78868" y="63954"/>
                </a:cubicBezTo>
                <a:cubicBezTo>
                  <a:pt x="81663" y="63954"/>
                  <a:pt x="84658" y="67118"/>
                  <a:pt x="84658" y="70282"/>
                </a:cubicBezTo>
                <a:cubicBezTo>
                  <a:pt x="84658" y="75028"/>
                  <a:pt x="81663" y="76610"/>
                  <a:pt x="78868" y="76610"/>
                </a:cubicBezTo>
                <a:lnTo>
                  <a:pt x="78868" y="76610"/>
                </a:lnTo>
                <a:cubicBezTo>
                  <a:pt x="47920" y="76610"/>
                  <a:pt x="47920" y="76610"/>
                  <a:pt x="47920" y="76610"/>
                </a:cubicBezTo>
                <a:lnTo>
                  <a:pt x="47920" y="76610"/>
                </a:lnTo>
                <a:cubicBezTo>
                  <a:pt x="40732" y="76610"/>
                  <a:pt x="40732" y="76610"/>
                  <a:pt x="40732" y="76610"/>
                </a:cubicBezTo>
                <a:cubicBezTo>
                  <a:pt x="37936" y="76610"/>
                  <a:pt x="35141" y="75028"/>
                  <a:pt x="35141" y="70282"/>
                </a:cubicBezTo>
                <a:cubicBezTo>
                  <a:pt x="35141" y="67118"/>
                  <a:pt x="37936" y="63954"/>
                  <a:pt x="40732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5973210" y="2233838"/>
            <a:ext cx="219000" cy="151500"/>
          </a:xfrm>
          <a:custGeom>
            <a:rect b="b" l="l" r="r" t="t"/>
            <a:pathLst>
              <a:path extrusionOk="0" h="120000" w="120000">
                <a:moveTo>
                  <a:pt x="114285" y="119774"/>
                </a:moveTo>
                <a:lnTo>
                  <a:pt x="114285" y="119774"/>
                </a:lnTo>
                <a:cubicBezTo>
                  <a:pt x="5714" y="119774"/>
                  <a:pt x="5714" y="119774"/>
                  <a:pt x="5714" y="119774"/>
                </a:cubicBezTo>
                <a:cubicBezTo>
                  <a:pt x="295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714" y="9717"/>
                  <a:pt x="5714" y="12881"/>
                </a:cubicBezTo>
                <a:cubicBezTo>
                  <a:pt x="5714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980" y="6327"/>
                </a:moveTo>
                <a:lnTo>
                  <a:pt x="27980" y="6327"/>
                </a:lnTo>
                <a:cubicBezTo>
                  <a:pt x="25221" y="6327"/>
                  <a:pt x="22266" y="9717"/>
                  <a:pt x="22266" y="12881"/>
                </a:cubicBezTo>
                <a:cubicBezTo>
                  <a:pt x="22266" y="17627"/>
                  <a:pt x="25221" y="19209"/>
                  <a:pt x="27980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980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866" y="19209"/>
                  <a:pt x="50246" y="17627"/>
                  <a:pt x="50246" y="12881"/>
                </a:cubicBezTo>
                <a:cubicBezTo>
                  <a:pt x="50246" y="9717"/>
                  <a:pt x="48866" y="6327"/>
                  <a:pt x="44532" y="6327"/>
                </a:cubicBezTo>
                <a:close/>
                <a:moveTo>
                  <a:pt x="114285" y="25536"/>
                </a:moveTo>
                <a:lnTo>
                  <a:pt x="114285" y="25536"/>
                </a:lnTo>
                <a:cubicBezTo>
                  <a:pt x="108768" y="25536"/>
                  <a:pt x="108768" y="25536"/>
                  <a:pt x="108768" y="25536"/>
                </a:cubicBezTo>
                <a:cubicBezTo>
                  <a:pt x="11231" y="25536"/>
                  <a:pt x="11231" y="25536"/>
                  <a:pt x="11231" y="25536"/>
                </a:cubicBezTo>
                <a:cubicBezTo>
                  <a:pt x="5714" y="25536"/>
                  <a:pt x="5714" y="25536"/>
                  <a:pt x="5714" y="25536"/>
                </a:cubicBezTo>
                <a:cubicBezTo>
                  <a:pt x="5714" y="113446"/>
                  <a:pt x="5714" y="113446"/>
                  <a:pt x="5714" y="113446"/>
                </a:cubicBezTo>
                <a:cubicBezTo>
                  <a:pt x="114285" y="113446"/>
                  <a:pt x="114285" y="113446"/>
                  <a:pt x="114285" y="113446"/>
                </a:cubicBezTo>
                <a:lnTo>
                  <a:pt x="114285" y="25536"/>
                </a:lnTo>
                <a:close/>
                <a:moveTo>
                  <a:pt x="41773" y="63954"/>
                </a:moveTo>
                <a:lnTo>
                  <a:pt x="41773" y="63954"/>
                </a:lnTo>
                <a:cubicBezTo>
                  <a:pt x="54384" y="63954"/>
                  <a:pt x="54384" y="63954"/>
                  <a:pt x="54384" y="63954"/>
                </a:cubicBezTo>
                <a:cubicBezTo>
                  <a:pt x="54384" y="49491"/>
                  <a:pt x="54384" y="49491"/>
                  <a:pt x="54384" y="49491"/>
                </a:cubicBezTo>
                <a:cubicBezTo>
                  <a:pt x="54384" y="46327"/>
                  <a:pt x="57142" y="43163"/>
                  <a:pt x="59901" y="43163"/>
                </a:cubicBezTo>
                <a:cubicBezTo>
                  <a:pt x="62660" y="43163"/>
                  <a:pt x="65615" y="46327"/>
                  <a:pt x="65615" y="49491"/>
                </a:cubicBezTo>
                <a:cubicBezTo>
                  <a:pt x="65615" y="63954"/>
                  <a:pt x="65615" y="63954"/>
                  <a:pt x="65615" y="63954"/>
                </a:cubicBezTo>
                <a:cubicBezTo>
                  <a:pt x="78029" y="63954"/>
                  <a:pt x="78029" y="63954"/>
                  <a:pt x="78029" y="63954"/>
                </a:cubicBezTo>
                <a:cubicBezTo>
                  <a:pt x="82167" y="63954"/>
                  <a:pt x="83546" y="67118"/>
                  <a:pt x="83546" y="70282"/>
                </a:cubicBezTo>
                <a:cubicBezTo>
                  <a:pt x="83546" y="75028"/>
                  <a:pt x="82167" y="76610"/>
                  <a:pt x="78029" y="76610"/>
                </a:cubicBezTo>
                <a:cubicBezTo>
                  <a:pt x="65615" y="76610"/>
                  <a:pt x="65615" y="76610"/>
                  <a:pt x="65615" y="76610"/>
                </a:cubicBezTo>
                <a:cubicBezTo>
                  <a:pt x="65615" y="92655"/>
                  <a:pt x="65615" y="92655"/>
                  <a:pt x="65615" y="92655"/>
                </a:cubicBezTo>
                <a:cubicBezTo>
                  <a:pt x="65615" y="95819"/>
                  <a:pt x="62660" y="98983"/>
                  <a:pt x="59901" y="98983"/>
                </a:cubicBezTo>
                <a:cubicBezTo>
                  <a:pt x="57142" y="98983"/>
                  <a:pt x="54384" y="95819"/>
                  <a:pt x="54384" y="92655"/>
                </a:cubicBezTo>
                <a:cubicBezTo>
                  <a:pt x="54384" y="76610"/>
                  <a:pt x="54384" y="76610"/>
                  <a:pt x="54384" y="76610"/>
                </a:cubicBezTo>
                <a:cubicBezTo>
                  <a:pt x="41773" y="76610"/>
                  <a:pt x="41773" y="76610"/>
                  <a:pt x="41773" y="76610"/>
                </a:cubicBezTo>
                <a:cubicBezTo>
                  <a:pt x="37635" y="76610"/>
                  <a:pt x="36256" y="75028"/>
                  <a:pt x="36256" y="70282"/>
                </a:cubicBezTo>
                <a:cubicBezTo>
                  <a:pt x="36256" y="67118"/>
                  <a:pt x="37635" y="63954"/>
                  <a:pt x="41773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5573259" y="2233838"/>
            <a:ext cx="217500" cy="151500"/>
          </a:xfrm>
          <a:custGeom>
            <a:rect b="b" l="l" r="r" t="t"/>
            <a:pathLst>
              <a:path extrusionOk="0" h="120000" w="12000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29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2823" y="57627"/>
                  <a:pt x="112823" y="57627"/>
                  <a:pt x="112823" y="57627"/>
                </a:cubicBezTo>
                <a:lnTo>
                  <a:pt x="112823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33887" y="113446"/>
                </a:moveTo>
                <a:lnTo>
                  <a:pt x="33887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33887" y="57627"/>
                  <a:pt x="33887" y="57627"/>
                  <a:pt x="33887" y="57627"/>
                </a:cubicBezTo>
                <a:lnTo>
                  <a:pt x="33887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28305" y="113446"/>
                  <a:pt x="28305" y="113446"/>
                  <a:pt x="28305" y="113446"/>
                </a:cubicBezTo>
                <a:cubicBezTo>
                  <a:pt x="28305" y="57627"/>
                  <a:pt x="28305" y="57627"/>
                  <a:pt x="28305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571" y="6327"/>
                  <a:pt x="5780" y="9717"/>
                  <a:pt x="5780" y="12881"/>
                </a:cubicBezTo>
                <a:cubicBezTo>
                  <a:pt x="5780" y="17627"/>
                  <a:pt x="8571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5514" y="6327"/>
                  <a:pt x="22524" y="9717"/>
                  <a:pt x="22524" y="12881"/>
                </a:cubicBezTo>
                <a:cubicBezTo>
                  <a:pt x="22524" y="17627"/>
                  <a:pt x="25514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8039" y="19209"/>
                  <a:pt x="50830" y="17627"/>
                  <a:pt x="50830" y="12881"/>
                </a:cubicBezTo>
                <a:cubicBezTo>
                  <a:pt x="50830" y="9717"/>
                  <a:pt x="48039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28305" y="51073"/>
                  <a:pt x="28305" y="51073"/>
                  <a:pt x="28305" y="51073"/>
                </a:cubicBezTo>
                <a:cubicBezTo>
                  <a:pt x="33887" y="51073"/>
                  <a:pt x="33887" y="51073"/>
                  <a:pt x="33887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2823" y="51073"/>
                  <a:pt x="112823" y="51073"/>
                  <a:pt x="112823" y="51073"/>
                </a:cubicBezTo>
                <a:lnTo>
                  <a:pt x="112823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5173310" y="2233838"/>
            <a:ext cx="217500" cy="151500"/>
          </a:xfrm>
          <a:custGeom>
            <a:rect b="b" l="l" r="r" t="t"/>
            <a:pathLst>
              <a:path extrusionOk="0" h="120000" w="12000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13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9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1428" y="57627"/>
                  <a:pt x="111428" y="57627"/>
                  <a:pt x="111428" y="57627"/>
                </a:cubicBezTo>
                <a:lnTo>
                  <a:pt x="111428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7176" y="6327"/>
                  <a:pt x="5780" y="9717"/>
                  <a:pt x="5780" y="12881"/>
                </a:cubicBezTo>
                <a:cubicBezTo>
                  <a:pt x="5780" y="17627"/>
                  <a:pt x="7176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3920" y="6327"/>
                  <a:pt x="22524" y="9717"/>
                  <a:pt x="22524" y="12881"/>
                </a:cubicBezTo>
                <a:cubicBezTo>
                  <a:pt x="22524" y="17627"/>
                  <a:pt x="23920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0863" y="6327"/>
                  <a:pt x="39468" y="9717"/>
                  <a:pt x="39468" y="12881"/>
                </a:cubicBezTo>
                <a:cubicBezTo>
                  <a:pt x="39468" y="17627"/>
                  <a:pt x="40863" y="19209"/>
                  <a:pt x="45049" y="19209"/>
                </a:cubicBezTo>
                <a:cubicBezTo>
                  <a:pt x="47840" y="19209"/>
                  <a:pt x="50830" y="17627"/>
                  <a:pt x="50830" y="12881"/>
                </a:cubicBezTo>
                <a:cubicBezTo>
                  <a:pt x="50830" y="9717"/>
                  <a:pt x="47840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1428" y="51073"/>
                  <a:pt x="111428" y="51073"/>
                  <a:pt x="111428" y="51073"/>
                </a:cubicBezTo>
                <a:lnTo>
                  <a:pt x="111428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4771769" y="2233838"/>
            <a:ext cx="219000" cy="151500"/>
          </a:xfrm>
          <a:custGeom>
            <a:rect b="b" l="l" r="r" t="t"/>
            <a:pathLst>
              <a:path extrusionOk="0" h="120000" w="120000">
                <a:moveTo>
                  <a:pt x="114285" y="119774"/>
                </a:moveTo>
                <a:lnTo>
                  <a:pt x="114285" y="119774"/>
                </a:lnTo>
                <a:cubicBezTo>
                  <a:pt x="5517" y="119774"/>
                  <a:pt x="5517" y="119774"/>
                  <a:pt x="5517" y="119774"/>
                </a:cubicBezTo>
                <a:cubicBezTo>
                  <a:pt x="2758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33497" y="113446"/>
                </a:moveTo>
                <a:lnTo>
                  <a:pt x="33497" y="113446"/>
                </a:lnTo>
                <a:cubicBezTo>
                  <a:pt x="114285" y="113446"/>
                  <a:pt x="114285" y="113446"/>
                  <a:pt x="114285" y="113446"/>
                </a:cubicBezTo>
                <a:cubicBezTo>
                  <a:pt x="114285" y="57627"/>
                  <a:pt x="114285" y="57627"/>
                  <a:pt x="114285" y="57627"/>
                </a:cubicBezTo>
                <a:cubicBezTo>
                  <a:pt x="112906" y="57627"/>
                  <a:pt x="112906" y="57627"/>
                  <a:pt x="112906" y="57627"/>
                </a:cubicBezTo>
                <a:lnTo>
                  <a:pt x="112906" y="57627"/>
                </a:lnTo>
                <a:cubicBezTo>
                  <a:pt x="33497" y="57627"/>
                  <a:pt x="33497" y="57627"/>
                  <a:pt x="33497" y="57627"/>
                </a:cubicBezTo>
                <a:lnTo>
                  <a:pt x="33497" y="113446"/>
                </a:lnTo>
                <a:close/>
                <a:moveTo>
                  <a:pt x="5517" y="113446"/>
                </a:moveTo>
                <a:lnTo>
                  <a:pt x="5517" y="113446"/>
                </a:lnTo>
                <a:cubicBezTo>
                  <a:pt x="27783" y="113446"/>
                  <a:pt x="27783" y="113446"/>
                  <a:pt x="27783" y="113446"/>
                </a:cubicBezTo>
                <a:cubicBezTo>
                  <a:pt x="27783" y="57627"/>
                  <a:pt x="27783" y="57627"/>
                  <a:pt x="27783" y="57627"/>
                </a:cubicBezTo>
                <a:cubicBezTo>
                  <a:pt x="5517" y="57627"/>
                  <a:pt x="5517" y="57627"/>
                  <a:pt x="5517" y="57627"/>
                </a:cubicBezTo>
                <a:lnTo>
                  <a:pt x="5517" y="113446"/>
                </a:ln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517" y="9717"/>
                  <a:pt x="5517" y="12881"/>
                </a:cubicBezTo>
                <a:cubicBezTo>
                  <a:pt x="5517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783" y="6327"/>
                </a:moveTo>
                <a:lnTo>
                  <a:pt x="27783" y="6327"/>
                </a:lnTo>
                <a:cubicBezTo>
                  <a:pt x="25024" y="6327"/>
                  <a:pt x="22266" y="9717"/>
                  <a:pt x="22266" y="12881"/>
                </a:cubicBezTo>
                <a:cubicBezTo>
                  <a:pt x="22266" y="17627"/>
                  <a:pt x="25024" y="19209"/>
                  <a:pt x="27783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783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669" y="19209"/>
                  <a:pt x="50049" y="17627"/>
                  <a:pt x="50049" y="12881"/>
                </a:cubicBezTo>
                <a:cubicBezTo>
                  <a:pt x="50049" y="9717"/>
                  <a:pt x="48669" y="6327"/>
                  <a:pt x="44532" y="6327"/>
                </a:cubicBezTo>
                <a:close/>
                <a:moveTo>
                  <a:pt x="108571" y="25536"/>
                </a:moveTo>
                <a:lnTo>
                  <a:pt x="108571" y="25536"/>
                </a:lnTo>
                <a:cubicBezTo>
                  <a:pt x="11231" y="25536"/>
                  <a:pt x="11231" y="25536"/>
                  <a:pt x="11231" y="25536"/>
                </a:cubicBezTo>
                <a:cubicBezTo>
                  <a:pt x="5517" y="25536"/>
                  <a:pt x="5517" y="25536"/>
                  <a:pt x="5517" y="25536"/>
                </a:cubicBezTo>
                <a:cubicBezTo>
                  <a:pt x="5517" y="51073"/>
                  <a:pt x="5517" y="51073"/>
                  <a:pt x="5517" y="51073"/>
                </a:cubicBezTo>
                <a:cubicBezTo>
                  <a:pt x="27783" y="51073"/>
                  <a:pt x="27783" y="51073"/>
                  <a:pt x="27783" y="51073"/>
                </a:cubicBezTo>
                <a:cubicBezTo>
                  <a:pt x="33497" y="51073"/>
                  <a:pt x="33497" y="51073"/>
                  <a:pt x="33497" y="51073"/>
                </a:cubicBezTo>
                <a:cubicBezTo>
                  <a:pt x="112906" y="51073"/>
                  <a:pt x="112906" y="51073"/>
                  <a:pt x="112906" y="51073"/>
                </a:cubicBezTo>
                <a:lnTo>
                  <a:pt x="112906" y="51073"/>
                </a:lnTo>
                <a:cubicBezTo>
                  <a:pt x="114285" y="51073"/>
                  <a:pt x="114285" y="51073"/>
                  <a:pt x="114285" y="51073"/>
                </a:cubicBezTo>
                <a:cubicBezTo>
                  <a:pt x="114285" y="25536"/>
                  <a:pt x="114285" y="25536"/>
                  <a:pt x="114285" y="25536"/>
                </a:cubicBezTo>
                <a:lnTo>
                  <a:pt x="108571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4371818" y="2233838"/>
            <a:ext cx="217500" cy="151500"/>
          </a:xfrm>
          <a:custGeom>
            <a:rect b="b" l="l" r="r" t="t"/>
            <a:pathLst>
              <a:path extrusionOk="0" h="120000" w="12000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6161686" y="2536432"/>
            <a:ext cx="217500" cy="173100"/>
          </a:xfrm>
          <a:custGeom>
            <a:rect b="b" l="l" r="r" t="t"/>
            <a:pathLst>
              <a:path extrusionOk="0" h="120000" w="120000">
                <a:moveTo>
                  <a:pt x="98671" y="119800"/>
                </a:moveTo>
                <a:lnTo>
                  <a:pt x="98671" y="119800"/>
                </a:lnTo>
                <a:cubicBezTo>
                  <a:pt x="98671" y="64784"/>
                  <a:pt x="55016" y="19734"/>
                  <a:pt x="0" y="19734"/>
                </a:cubicBezTo>
                <a:cubicBezTo>
                  <a:pt x="0" y="0"/>
                  <a:pt x="0" y="0"/>
                  <a:pt x="0" y="0"/>
                </a:cubicBezTo>
                <a:cubicBezTo>
                  <a:pt x="66179" y="0"/>
                  <a:pt x="119800" y="53621"/>
                  <a:pt x="119800" y="119800"/>
                </a:cubicBezTo>
                <a:lnTo>
                  <a:pt x="98671" y="119800"/>
                </a:lnTo>
                <a:close/>
                <a:moveTo>
                  <a:pt x="76146" y="119800"/>
                </a:moveTo>
                <a:lnTo>
                  <a:pt x="76146" y="119800"/>
                </a:lnTo>
                <a:cubicBezTo>
                  <a:pt x="56411" y="119800"/>
                  <a:pt x="56411" y="119800"/>
                  <a:pt x="56411" y="119800"/>
                </a:cubicBezTo>
                <a:cubicBezTo>
                  <a:pt x="56411" y="88903"/>
                  <a:pt x="30897" y="63388"/>
                  <a:pt x="0" y="63388"/>
                </a:cubicBezTo>
                <a:cubicBezTo>
                  <a:pt x="0" y="42259"/>
                  <a:pt x="0" y="42259"/>
                  <a:pt x="0" y="42259"/>
                </a:cubicBezTo>
                <a:cubicBezTo>
                  <a:pt x="42259" y="42259"/>
                  <a:pt x="76146" y="77541"/>
                  <a:pt x="76146" y="119800"/>
                </a:cubicBezTo>
                <a:close/>
                <a:moveTo>
                  <a:pt x="14152" y="90299"/>
                </a:moveTo>
                <a:lnTo>
                  <a:pt x="14152" y="90299"/>
                </a:lnTo>
                <a:cubicBezTo>
                  <a:pt x="22524" y="90299"/>
                  <a:pt x="29501" y="95880"/>
                  <a:pt x="29501" y="104252"/>
                </a:cubicBezTo>
                <a:cubicBezTo>
                  <a:pt x="29501" y="112823"/>
                  <a:pt x="22524" y="119800"/>
                  <a:pt x="14152" y="119800"/>
                </a:cubicBezTo>
                <a:cubicBezTo>
                  <a:pt x="5581" y="119800"/>
                  <a:pt x="0" y="112823"/>
                  <a:pt x="0" y="104252"/>
                </a:cubicBezTo>
                <a:cubicBezTo>
                  <a:pt x="0" y="95880"/>
                  <a:pt x="5581" y="90299"/>
                  <a:pt x="14152" y="902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5770972" y="2544010"/>
            <a:ext cx="198300" cy="156600"/>
          </a:xfrm>
          <a:custGeom>
            <a:rect b="b" l="l" r="r" t="t"/>
            <a:pathLst>
              <a:path extrusionOk="0" h="120000" w="120000">
                <a:moveTo>
                  <a:pt x="113695" y="43516"/>
                </a:moveTo>
                <a:lnTo>
                  <a:pt x="113695" y="43516"/>
                </a:lnTo>
                <a:cubicBezTo>
                  <a:pt x="92173" y="43516"/>
                  <a:pt x="92173" y="43516"/>
                  <a:pt x="92173" y="43516"/>
                </a:cubicBezTo>
                <a:cubicBezTo>
                  <a:pt x="84565" y="76263"/>
                  <a:pt x="84565" y="76263"/>
                  <a:pt x="84565" y="76263"/>
                </a:cubicBezTo>
                <a:cubicBezTo>
                  <a:pt x="101521" y="76263"/>
                  <a:pt x="101521" y="76263"/>
                  <a:pt x="101521" y="76263"/>
                </a:cubicBezTo>
                <a:cubicBezTo>
                  <a:pt x="104565" y="76263"/>
                  <a:pt x="107608" y="79340"/>
                  <a:pt x="107608" y="82417"/>
                </a:cubicBezTo>
                <a:cubicBezTo>
                  <a:pt x="107608" y="85494"/>
                  <a:pt x="104565" y="88571"/>
                  <a:pt x="101521" y="88571"/>
                </a:cubicBezTo>
                <a:cubicBezTo>
                  <a:pt x="81521" y="88571"/>
                  <a:pt x="81521" y="88571"/>
                  <a:pt x="81521" y="88571"/>
                </a:cubicBezTo>
                <a:cubicBezTo>
                  <a:pt x="76956" y="114945"/>
                  <a:pt x="76956" y="114945"/>
                  <a:pt x="76956" y="114945"/>
                </a:cubicBezTo>
                <a:lnTo>
                  <a:pt x="76956" y="114945"/>
                </a:lnTo>
                <a:cubicBezTo>
                  <a:pt x="75434" y="118241"/>
                  <a:pt x="73695" y="119780"/>
                  <a:pt x="70652" y="119780"/>
                </a:cubicBezTo>
                <a:cubicBezTo>
                  <a:pt x="66086" y="119780"/>
                  <a:pt x="64565" y="116703"/>
                  <a:pt x="64565" y="113406"/>
                </a:cubicBezTo>
                <a:lnTo>
                  <a:pt x="64565" y="111868"/>
                </a:lnTo>
                <a:lnTo>
                  <a:pt x="64565" y="111868"/>
                </a:lnTo>
                <a:cubicBezTo>
                  <a:pt x="69130" y="88571"/>
                  <a:pt x="69130" y="88571"/>
                  <a:pt x="69130" y="88571"/>
                </a:cubicBezTo>
                <a:cubicBezTo>
                  <a:pt x="36956" y="88571"/>
                  <a:pt x="36956" y="88571"/>
                  <a:pt x="36956" y="88571"/>
                </a:cubicBezTo>
                <a:cubicBezTo>
                  <a:pt x="30652" y="114945"/>
                  <a:pt x="30652" y="114945"/>
                  <a:pt x="30652" y="114945"/>
                </a:cubicBezTo>
                <a:lnTo>
                  <a:pt x="30652" y="114945"/>
                </a:lnTo>
                <a:cubicBezTo>
                  <a:pt x="30652" y="118241"/>
                  <a:pt x="27608" y="119780"/>
                  <a:pt x="24565" y="119780"/>
                </a:cubicBezTo>
                <a:cubicBezTo>
                  <a:pt x="21521" y="119780"/>
                  <a:pt x="18478" y="116703"/>
                  <a:pt x="18478" y="113406"/>
                </a:cubicBezTo>
                <a:lnTo>
                  <a:pt x="18478" y="111868"/>
                </a:lnTo>
                <a:lnTo>
                  <a:pt x="18478" y="111868"/>
                </a:lnTo>
                <a:cubicBezTo>
                  <a:pt x="24565" y="88571"/>
                  <a:pt x="24565" y="88571"/>
                  <a:pt x="24565" y="88571"/>
                </a:cubicBezTo>
                <a:cubicBezTo>
                  <a:pt x="6086" y="88571"/>
                  <a:pt x="6086" y="88571"/>
                  <a:pt x="6086" y="88571"/>
                </a:cubicBezTo>
                <a:cubicBezTo>
                  <a:pt x="3043" y="88571"/>
                  <a:pt x="0" y="85494"/>
                  <a:pt x="0" y="82417"/>
                </a:cubicBezTo>
                <a:cubicBezTo>
                  <a:pt x="0" y="79340"/>
                  <a:pt x="3043" y="76263"/>
                  <a:pt x="6086" y="76263"/>
                </a:cubicBezTo>
                <a:cubicBezTo>
                  <a:pt x="27608" y="76263"/>
                  <a:pt x="27608" y="76263"/>
                  <a:pt x="27608" y="76263"/>
                </a:cubicBezTo>
                <a:cubicBezTo>
                  <a:pt x="35434" y="43516"/>
                  <a:pt x="35434" y="43516"/>
                  <a:pt x="35434" y="43516"/>
                </a:cubicBezTo>
                <a:cubicBezTo>
                  <a:pt x="18478" y="43516"/>
                  <a:pt x="18478" y="43516"/>
                  <a:pt x="18478" y="43516"/>
                </a:cubicBezTo>
                <a:cubicBezTo>
                  <a:pt x="15434" y="43516"/>
                  <a:pt x="12391" y="40439"/>
                  <a:pt x="12391" y="37362"/>
                </a:cubicBezTo>
                <a:cubicBezTo>
                  <a:pt x="12391" y="32747"/>
                  <a:pt x="15434" y="31208"/>
                  <a:pt x="18478" y="31208"/>
                </a:cubicBezTo>
                <a:cubicBezTo>
                  <a:pt x="38478" y="31208"/>
                  <a:pt x="38478" y="31208"/>
                  <a:pt x="38478" y="31208"/>
                </a:cubicBezTo>
                <a:cubicBezTo>
                  <a:pt x="43043" y="4835"/>
                  <a:pt x="43043" y="4835"/>
                  <a:pt x="43043" y="4835"/>
                </a:cubicBezTo>
                <a:lnTo>
                  <a:pt x="43043" y="4835"/>
                </a:lnTo>
                <a:cubicBezTo>
                  <a:pt x="44565" y="1538"/>
                  <a:pt x="46086" y="0"/>
                  <a:pt x="49130" y="0"/>
                </a:cubicBezTo>
                <a:cubicBezTo>
                  <a:pt x="53913" y="0"/>
                  <a:pt x="55434" y="1538"/>
                  <a:pt x="55434" y="6373"/>
                </a:cubicBezTo>
                <a:cubicBezTo>
                  <a:pt x="55434" y="6373"/>
                  <a:pt x="55434" y="6373"/>
                  <a:pt x="55434" y="7912"/>
                </a:cubicBezTo>
                <a:lnTo>
                  <a:pt x="55434" y="7912"/>
                </a:lnTo>
                <a:cubicBezTo>
                  <a:pt x="50869" y="31208"/>
                  <a:pt x="50869" y="31208"/>
                  <a:pt x="50869" y="31208"/>
                </a:cubicBezTo>
                <a:cubicBezTo>
                  <a:pt x="83043" y="31208"/>
                  <a:pt x="83043" y="31208"/>
                  <a:pt x="83043" y="31208"/>
                </a:cubicBezTo>
                <a:cubicBezTo>
                  <a:pt x="89130" y="4835"/>
                  <a:pt x="89130" y="4835"/>
                  <a:pt x="89130" y="4835"/>
                </a:cubicBezTo>
                <a:lnTo>
                  <a:pt x="89130" y="4835"/>
                </a:lnTo>
                <a:cubicBezTo>
                  <a:pt x="89130" y="1538"/>
                  <a:pt x="92173" y="0"/>
                  <a:pt x="95217" y="0"/>
                </a:cubicBezTo>
                <a:cubicBezTo>
                  <a:pt x="98260" y="0"/>
                  <a:pt x="101521" y="1538"/>
                  <a:pt x="101521" y="6373"/>
                </a:cubicBezTo>
                <a:cubicBezTo>
                  <a:pt x="101521" y="6373"/>
                  <a:pt x="101521" y="6373"/>
                  <a:pt x="101521" y="7912"/>
                </a:cubicBezTo>
                <a:lnTo>
                  <a:pt x="101521" y="7912"/>
                </a:lnTo>
                <a:cubicBezTo>
                  <a:pt x="95217" y="31208"/>
                  <a:pt x="95217" y="31208"/>
                  <a:pt x="95217" y="31208"/>
                </a:cubicBezTo>
                <a:cubicBezTo>
                  <a:pt x="113695" y="31208"/>
                  <a:pt x="113695" y="31208"/>
                  <a:pt x="113695" y="31208"/>
                </a:cubicBezTo>
                <a:cubicBezTo>
                  <a:pt x="116739" y="31208"/>
                  <a:pt x="119782" y="32747"/>
                  <a:pt x="119782" y="37362"/>
                </a:cubicBezTo>
                <a:cubicBezTo>
                  <a:pt x="119782" y="40439"/>
                  <a:pt x="116739" y="43516"/>
                  <a:pt x="113695" y="43516"/>
                </a:cubicBezTo>
                <a:close/>
                <a:moveTo>
                  <a:pt x="47608" y="43516"/>
                </a:moveTo>
                <a:lnTo>
                  <a:pt x="47608" y="43516"/>
                </a:lnTo>
                <a:cubicBezTo>
                  <a:pt x="40000" y="76263"/>
                  <a:pt x="40000" y="76263"/>
                  <a:pt x="40000" y="76263"/>
                </a:cubicBezTo>
                <a:cubicBezTo>
                  <a:pt x="72173" y="76263"/>
                  <a:pt x="72173" y="76263"/>
                  <a:pt x="72173" y="76263"/>
                </a:cubicBezTo>
                <a:cubicBezTo>
                  <a:pt x="80000" y="43516"/>
                  <a:pt x="80000" y="43516"/>
                  <a:pt x="80000" y="43516"/>
                </a:cubicBezTo>
                <a:lnTo>
                  <a:pt x="47608" y="4351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5361210" y="2552850"/>
            <a:ext cx="217500" cy="140100"/>
          </a:xfrm>
          <a:custGeom>
            <a:rect b="b" l="l" r="r" t="t"/>
            <a:pathLst>
              <a:path extrusionOk="0" h="120000" w="120000">
                <a:moveTo>
                  <a:pt x="114019" y="119754"/>
                </a:moveTo>
                <a:lnTo>
                  <a:pt x="1140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2790" y="119754"/>
                  <a:pt x="0" y="116311"/>
                  <a:pt x="0" y="112868"/>
                </a:cubicBezTo>
                <a:cubicBezTo>
                  <a:pt x="0" y="6885"/>
                  <a:pt x="0" y="6885"/>
                  <a:pt x="0" y="6885"/>
                </a:cubicBezTo>
                <a:cubicBezTo>
                  <a:pt x="0" y="1721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721"/>
                  <a:pt x="119800" y="6885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6311"/>
                  <a:pt x="118405" y="119754"/>
                  <a:pt x="114019" y="119754"/>
                </a:cubicBezTo>
                <a:close/>
                <a:moveTo>
                  <a:pt x="39468" y="13770"/>
                </a:moveTo>
                <a:lnTo>
                  <a:pt x="39468" y="13770"/>
                </a:lnTo>
                <a:cubicBezTo>
                  <a:pt x="11162" y="13770"/>
                  <a:pt x="11162" y="13770"/>
                  <a:pt x="11162" y="13770"/>
                </a:cubicBezTo>
                <a:cubicBezTo>
                  <a:pt x="11162" y="105983"/>
                  <a:pt x="11162" y="105983"/>
                  <a:pt x="11162" y="105983"/>
                </a:cubicBezTo>
                <a:cubicBezTo>
                  <a:pt x="39468" y="105983"/>
                  <a:pt x="39468" y="105983"/>
                  <a:pt x="39468" y="105983"/>
                </a:cubicBezTo>
                <a:lnTo>
                  <a:pt x="39468" y="13770"/>
                </a:lnTo>
                <a:close/>
                <a:moveTo>
                  <a:pt x="45049" y="13770"/>
                </a:moveTo>
                <a:lnTo>
                  <a:pt x="45049" y="13770"/>
                </a:lnTo>
                <a:cubicBezTo>
                  <a:pt x="45049" y="105983"/>
                  <a:pt x="45049" y="105983"/>
                  <a:pt x="45049" y="105983"/>
                </a:cubicBezTo>
                <a:cubicBezTo>
                  <a:pt x="74551" y="105983"/>
                  <a:pt x="74551" y="105983"/>
                  <a:pt x="74551" y="105983"/>
                </a:cubicBezTo>
                <a:cubicBezTo>
                  <a:pt x="74551" y="13770"/>
                  <a:pt x="74551" y="13770"/>
                  <a:pt x="74551" y="13770"/>
                </a:cubicBezTo>
                <a:lnTo>
                  <a:pt x="45049" y="13770"/>
                </a:lnTo>
                <a:close/>
                <a:moveTo>
                  <a:pt x="108438" y="13770"/>
                </a:moveTo>
                <a:lnTo>
                  <a:pt x="108438" y="13770"/>
                </a:lnTo>
                <a:cubicBezTo>
                  <a:pt x="80332" y="13770"/>
                  <a:pt x="80332" y="13770"/>
                  <a:pt x="80332" y="13770"/>
                </a:cubicBezTo>
                <a:cubicBezTo>
                  <a:pt x="80332" y="105983"/>
                  <a:pt x="80332" y="105983"/>
                  <a:pt x="80332" y="105983"/>
                </a:cubicBezTo>
                <a:cubicBezTo>
                  <a:pt x="108438" y="105983"/>
                  <a:pt x="108438" y="105983"/>
                  <a:pt x="108438" y="105983"/>
                </a:cubicBezTo>
                <a:lnTo>
                  <a:pt x="108438" y="1377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4959384" y="2540218"/>
            <a:ext cx="209400" cy="166800"/>
          </a:xfrm>
          <a:custGeom>
            <a:rect b="b" l="l" r="r" t="t"/>
            <a:pathLst>
              <a:path extrusionOk="0" h="120000" w="120000">
                <a:moveTo>
                  <a:pt x="118344" y="19001"/>
                </a:moveTo>
                <a:lnTo>
                  <a:pt x="118344" y="19001"/>
                </a:lnTo>
                <a:cubicBezTo>
                  <a:pt x="105310" y="30774"/>
                  <a:pt x="105310" y="30774"/>
                  <a:pt x="105310" y="30774"/>
                </a:cubicBezTo>
                <a:cubicBezTo>
                  <a:pt x="89172" y="14664"/>
                  <a:pt x="89172" y="14664"/>
                  <a:pt x="89172" y="14664"/>
                </a:cubicBezTo>
                <a:cubicBezTo>
                  <a:pt x="100965" y="1445"/>
                  <a:pt x="100965" y="1445"/>
                  <a:pt x="100965" y="1445"/>
                </a:cubicBezTo>
                <a:cubicBezTo>
                  <a:pt x="103862" y="0"/>
                  <a:pt x="106758" y="0"/>
                  <a:pt x="109655" y="1445"/>
                </a:cubicBezTo>
                <a:cubicBezTo>
                  <a:pt x="118344" y="10327"/>
                  <a:pt x="118344" y="10327"/>
                  <a:pt x="118344" y="10327"/>
                </a:cubicBezTo>
                <a:cubicBezTo>
                  <a:pt x="119793" y="13218"/>
                  <a:pt x="119793" y="16110"/>
                  <a:pt x="118344" y="19001"/>
                </a:cubicBezTo>
                <a:close/>
                <a:moveTo>
                  <a:pt x="30620" y="71669"/>
                </a:moveTo>
                <a:lnTo>
                  <a:pt x="30620" y="71669"/>
                </a:lnTo>
                <a:cubicBezTo>
                  <a:pt x="48206" y="87573"/>
                  <a:pt x="48206" y="87573"/>
                  <a:pt x="48206" y="87573"/>
                </a:cubicBezTo>
                <a:cubicBezTo>
                  <a:pt x="26275" y="93562"/>
                  <a:pt x="26275" y="93562"/>
                  <a:pt x="26275" y="93562"/>
                </a:cubicBezTo>
                <a:lnTo>
                  <a:pt x="30620" y="71669"/>
                </a:lnTo>
                <a:close/>
                <a:moveTo>
                  <a:pt x="100965" y="35111"/>
                </a:moveTo>
                <a:lnTo>
                  <a:pt x="100965" y="35111"/>
                </a:lnTo>
                <a:cubicBezTo>
                  <a:pt x="52551" y="84681"/>
                  <a:pt x="52551" y="84681"/>
                  <a:pt x="52551" y="84681"/>
                </a:cubicBezTo>
                <a:cubicBezTo>
                  <a:pt x="34965" y="67125"/>
                  <a:pt x="34965" y="67125"/>
                  <a:pt x="34965" y="67125"/>
                </a:cubicBezTo>
                <a:cubicBezTo>
                  <a:pt x="84827" y="19001"/>
                  <a:pt x="84827" y="19001"/>
                  <a:pt x="84827" y="19001"/>
                </a:cubicBezTo>
                <a:lnTo>
                  <a:pt x="100965" y="35111"/>
                </a:lnTo>
                <a:close/>
                <a:moveTo>
                  <a:pt x="11586" y="17555"/>
                </a:moveTo>
                <a:lnTo>
                  <a:pt x="11586" y="17555"/>
                </a:lnTo>
                <a:cubicBezTo>
                  <a:pt x="11586" y="108020"/>
                  <a:pt x="11586" y="108020"/>
                  <a:pt x="11586" y="108020"/>
                </a:cubicBezTo>
                <a:cubicBezTo>
                  <a:pt x="102413" y="108020"/>
                  <a:pt x="102413" y="108020"/>
                  <a:pt x="102413" y="108020"/>
                </a:cubicBezTo>
                <a:cubicBezTo>
                  <a:pt x="102413" y="42340"/>
                  <a:pt x="102413" y="42340"/>
                  <a:pt x="102413" y="42340"/>
                </a:cubicBezTo>
                <a:cubicBezTo>
                  <a:pt x="114000" y="30774"/>
                  <a:pt x="114000" y="30774"/>
                  <a:pt x="114000" y="30774"/>
                </a:cubicBezTo>
                <a:cubicBezTo>
                  <a:pt x="114000" y="114010"/>
                  <a:pt x="114000" y="114010"/>
                  <a:pt x="114000" y="114010"/>
                </a:cubicBezTo>
                <a:cubicBezTo>
                  <a:pt x="114000" y="116901"/>
                  <a:pt x="111103" y="119793"/>
                  <a:pt x="108206" y="119793"/>
                </a:cubicBezTo>
                <a:cubicBezTo>
                  <a:pt x="5793" y="119793"/>
                  <a:pt x="5793" y="119793"/>
                  <a:pt x="5793" y="119793"/>
                </a:cubicBezTo>
                <a:cubicBezTo>
                  <a:pt x="2896" y="119793"/>
                  <a:pt x="0" y="116901"/>
                  <a:pt x="0" y="114010"/>
                </a:cubicBezTo>
                <a:cubicBezTo>
                  <a:pt x="0" y="11772"/>
                  <a:pt x="0" y="11772"/>
                  <a:pt x="0" y="11772"/>
                </a:cubicBezTo>
                <a:cubicBezTo>
                  <a:pt x="0" y="8881"/>
                  <a:pt x="2896" y="5783"/>
                  <a:pt x="5793" y="5783"/>
                </a:cubicBezTo>
                <a:cubicBezTo>
                  <a:pt x="89172" y="5783"/>
                  <a:pt x="89172" y="5783"/>
                  <a:pt x="89172" y="5783"/>
                </a:cubicBezTo>
                <a:cubicBezTo>
                  <a:pt x="77586" y="17555"/>
                  <a:pt x="77586" y="17555"/>
                  <a:pt x="77586" y="17555"/>
                </a:cubicBezTo>
                <a:lnTo>
                  <a:pt x="11586" y="17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4548028" y="2540218"/>
            <a:ext cx="219000" cy="162900"/>
          </a:xfrm>
          <a:custGeom>
            <a:rect b="b" l="l" r="r" t="t"/>
            <a:pathLst>
              <a:path extrusionOk="0" h="120000" w="120000">
                <a:moveTo>
                  <a:pt x="114276" y="119788"/>
                </a:moveTo>
                <a:lnTo>
                  <a:pt x="114276" y="119788"/>
                </a:lnTo>
                <a:cubicBezTo>
                  <a:pt x="5526" y="119788"/>
                  <a:pt x="5526" y="119788"/>
                  <a:pt x="5526" y="119788"/>
                </a:cubicBezTo>
                <a:cubicBezTo>
                  <a:pt x="2763" y="119788"/>
                  <a:pt x="0" y="118306"/>
                  <a:pt x="0" y="113650"/>
                </a:cubicBezTo>
                <a:cubicBezTo>
                  <a:pt x="0" y="110687"/>
                  <a:pt x="2763" y="107724"/>
                  <a:pt x="5526" y="107724"/>
                </a:cubicBezTo>
                <a:cubicBezTo>
                  <a:pt x="114276" y="107724"/>
                  <a:pt x="114276" y="107724"/>
                  <a:pt x="114276" y="107724"/>
                </a:cubicBezTo>
                <a:cubicBezTo>
                  <a:pt x="117039" y="107724"/>
                  <a:pt x="119802" y="110687"/>
                  <a:pt x="119802" y="113650"/>
                </a:cubicBezTo>
                <a:cubicBezTo>
                  <a:pt x="119802" y="118306"/>
                  <a:pt x="117039" y="119788"/>
                  <a:pt x="114276" y="119788"/>
                </a:cubicBezTo>
                <a:close/>
                <a:moveTo>
                  <a:pt x="90592" y="31534"/>
                </a:moveTo>
                <a:lnTo>
                  <a:pt x="90592" y="31534"/>
                </a:lnTo>
                <a:cubicBezTo>
                  <a:pt x="75197" y="15026"/>
                  <a:pt x="75197" y="15026"/>
                  <a:pt x="75197" y="15026"/>
                </a:cubicBezTo>
                <a:cubicBezTo>
                  <a:pt x="87828" y="1481"/>
                  <a:pt x="87828" y="1481"/>
                  <a:pt x="87828" y="1481"/>
                </a:cubicBezTo>
                <a:cubicBezTo>
                  <a:pt x="89210" y="0"/>
                  <a:pt x="93355" y="0"/>
                  <a:pt x="94736" y="1481"/>
                </a:cubicBezTo>
                <a:cubicBezTo>
                  <a:pt x="103223" y="10582"/>
                  <a:pt x="103223" y="10582"/>
                  <a:pt x="103223" y="10582"/>
                </a:cubicBezTo>
                <a:cubicBezTo>
                  <a:pt x="104605" y="13544"/>
                  <a:pt x="104605" y="16507"/>
                  <a:pt x="103223" y="19470"/>
                </a:cubicBezTo>
                <a:lnTo>
                  <a:pt x="90592" y="31534"/>
                </a:lnTo>
                <a:close/>
                <a:moveTo>
                  <a:pt x="40460" y="86772"/>
                </a:moveTo>
                <a:lnTo>
                  <a:pt x="40460" y="86772"/>
                </a:lnTo>
                <a:cubicBezTo>
                  <a:pt x="25065" y="68783"/>
                  <a:pt x="25065" y="68783"/>
                  <a:pt x="25065" y="68783"/>
                </a:cubicBezTo>
                <a:cubicBezTo>
                  <a:pt x="71052" y="19470"/>
                  <a:pt x="71052" y="19470"/>
                  <a:pt x="71052" y="19470"/>
                </a:cubicBezTo>
                <a:cubicBezTo>
                  <a:pt x="87828" y="35978"/>
                  <a:pt x="87828" y="35978"/>
                  <a:pt x="87828" y="35978"/>
                </a:cubicBezTo>
                <a:lnTo>
                  <a:pt x="40460" y="86772"/>
                </a:lnTo>
                <a:close/>
                <a:moveTo>
                  <a:pt x="15197" y="95873"/>
                </a:moveTo>
                <a:lnTo>
                  <a:pt x="15197" y="95873"/>
                </a:lnTo>
                <a:cubicBezTo>
                  <a:pt x="20921" y="73439"/>
                  <a:pt x="20921" y="73439"/>
                  <a:pt x="20921" y="73439"/>
                </a:cubicBezTo>
                <a:cubicBezTo>
                  <a:pt x="36118" y="89735"/>
                  <a:pt x="36118" y="89735"/>
                  <a:pt x="36118" y="89735"/>
                </a:cubicBezTo>
                <a:lnTo>
                  <a:pt x="15197" y="958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4192240" y="2556640"/>
            <a:ext cx="163500" cy="130200"/>
          </a:xfrm>
          <a:custGeom>
            <a:rect b="b" l="l" r="r" t="t"/>
            <a:pathLst>
              <a:path extrusionOk="0" h="120000" w="120000">
                <a:moveTo>
                  <a:pt x="11365" y="86092"/>
                </a:moveTo>
                <a:lnTo>
                  <a:pt x="11365" y="86092"/>
                </a:lnTo>
                <a:cubicBezTo>
                  <a:pt x="74801" y="24370"/>
                  <a:pt x="74801" y="24370"/>
                  <a:pt x="74801" y="24370"/>
                </a:cubicBezTo>
                <a:cubicBezTo>
                  <a:pt x="95418" y="44768"/>
                  <a:pt x="95418" y="44768"/>
                  <a:pt x="95418" y="44768"/>
                </a:cubicBezTo>
                <a:cubicBezTo>
                  <a:pt x="33568" y="108609"/>
                  <a:pt x="33568" y="108609"/>
                  <a:pt x="33568" y="108609"/>
                </a:cubicBezTo>
                <a:lnTo>
                  <a:pt x="11365" y="86092"/>
                </a:lnTo>
                <a:close/>
                <a:moveTo>
                  <a:pt x="95418" y="1854"/>
                </a:moveTo>
                <a:lnTo>
                  <a:pt x="95418" y="1854"/>
                </a:lnTo>
                <a:cubicBezTo>
                  <a:pt x="99118" y="0"/>
                  <a:pt x="102819" y="0"/>
                  <a:pt x="106519" y="1854"/>
                </a:cubicBezTo>
                <a:cubicBezTo>
                  <a:pt x="117885" y="12980"/>
                  <a:pt x="117885" y="12980"/>
                  <a:pt x="117885" y="12980"/>
                </a:cubicBezTo>
                <a:cubicBezTo>
                  <a:pt x="119735" y="16953"/>
                  <a:pt x="119735" y="20662"/>
                  <a:pt x="117885" y="24370"/>
                </a:cubicBezTo>
                <a:cubicBezTo>
                  <a:pt x="100969" y="39205"/>
                  <a:pt x="100969" y="39205"/>
                  <a:pt x="100969" y="39205"/>
                </a:cubicBezTo>
                <a:cubicBezTo>
                  <a:pt x="80352" y="18807"/>
                  <a:pt x="80352" y="18807"/>
                  <a:pt x="80352" y="18807"/>
                </a:cubicBezTo>
                <a:lnTo>
                  <a:pt x="95418" y="1854"/>
                </a:lnTo>
                <a:close/>
                <a:moveTo>
                  <a:pt x="0" y="119735"/>
                </a:moveTo>
                <a:lnTo>
                  <a:pt x="0" y="119735"/>
                </a:lnTo>
                <a:cubicBezTo>
                  <a:pt x="5814" y="91655"/>
                  <a:pt x="5814" y="91655"/>
                  <a:pt x="5814" y="91655"/>
                </a:cubicBezTo>
                <a:cubicBezTo>
                  <a:pt x="28017" y="112317"/>
                  <a:pt x="28017" y="112317"/>
                  <a:pt x="28017" y="112317"/>
                </a:cubicBezTo>
                <a:lnTo>
                  <a:pt x="0" y="119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8828429" y="2541385"/>
            <a:ext cx="163500" cy="156600"/>
          </a:xfrm>
          <a:custGeom>
            <a:rect b="b" l="l" r="r" t="t"/>
            <a:pathLst>
              <a:path extrusionOk="0" h="120000" w="120000">
                <a:moveTo>
                  <a:pt x="0" y="18495"/>
                </a:moveTo>
                <a:lnTo>
                  <a:pt x="0" y="18495"/>
                </a:lnTo>
                <a:cubicBezTo>
                  <a:pt x="0" y="15412"/>
                  <a:pt x="1850" y="12330"/>
                  <a:pt x="7665" y="12330"/>
                </a:cubicBezTo>
                <a:cubicBezTo>
                  <a:pt x="44933" y="12330"/>
                  <a:pt x="44933" y="12330"/>
                  <a:pt x="44933" y="12330"/>
                </a:cubicBezTo>
                <a:cubicBezTo>
                  <a:pt x="44933" y="6165"/>
                  <a:pt x="44933" y="6165"/>
                  <a:pt x="44933" y="6165"/>
                </a:cubicBezTo>
                <a:cubicBezTo>
                  <a:pt x="44933" y="3082"/>
                  <a:pt x="46784" y="0"/>
                  <a:pt x="52334" y="0"/>
                </a:cubicBezTo>
                <a:cubicBezTo>
                  <a:pt x="67400" y="0"/>
                  <a:pt x="67400" y="0"/>
                  <a:pt x="67400" y="0"/>
                </a:cubicBezTo>
                <a:cubicBezTo>
                  <a:pt x="71101" y="0"/>
                  <a:pt x="74801" y="3082"/>
                  <a:pt x="74801" y="6165"/>
                </a:cubicBezTo>
                <a:cubicBezTo>
                  <a:pt x="74801" y="12330"/>
                  <a:pt x="74801" y="12330"/>
                  <a:pt x="74801" y="12330"/>
                </a:cubicBezTo>
                <a:cubicBezTo>
                  <a:pt x="112070" y="12330"/>
                  <a:pt x="112070" y="12330"/>
                  <a:pt x="112070" y="12330"/>
                </a:cubicBezTo>
                <a:cubicBezTo>
                  <a:pt x="115770" y="12330"/>
                  <a:pt x="119735" y="15412"/>
                  <a:pt x="119735" y="18495"/>
                </a:cubicBezTo>
                <a:cubicBezTo>
                  <a:pt x="119735" y="24880"/>
                  <a:pt x="119735" y="24880"/>
                  <a:pt x="119735" y="24880"/>
                </a:cubicBezTo>
                <a:cubicBezTo>
                  <a:pt x="0" y="24880"/>
                  <a:pt x="0" y="24880"/>
                  <a:pt x="0" y="24880"/>
                </a:cubicBezTo>
                <a:lnTo>
                  <a:pt x="0" y="18495"/>
                </a:lnTo>
                <a:close/>
                <a:moveTo>
                  <a:pt x="112070" y="37211"/>
                </a:moveTo>
                <a:lnTo>
                  <a:pt x="112070" y="37211"/>
                </a:lnTo>
                <a:cubicBezTo>
                  <a:pt x="112070" y="49761"/>
                  <a:pt x="112070" y="49761"/>
                  <a:pt x="112070" y="49761"/>
                </a:cubicBezTo>
                <a:cubicBezTo>
                  <a:pt x="112070" y="113394"/>
                  <a:pt x="112070" y="113394"/>
                  <a:pt x="112070" y="113394"/>
                </a:cubicBezTo>
                <a:cubicBezTo>
                  <a:pt x="112070" y="118238"/>
                  <a:pt x="108370" y="119779"/>
                  <a:pt x="104669" y="119779"/>
                </a:cubicBezTo>
                <a:cubicBezTo>
                  <a:pt x="15066" y="119779"/>
                  <a:pt x="15066" y="119779"/>
                  <a:pt x="15066" y="119779"/>
                </a:cubicBezTo>
                <a:cubicBezTo>
                  <a:pt x="9515" y="119779"/>
                  <a:pt x="7665" y="118238"/>
                  <a:pt x="7665" y="113394"/>
                </a:cubicBezTo>
                <a:cubicBezTo>
                  <a:pt x="7665" y="49761"/>
                  <a:pt x="7665" y="49761"/>
                  <a:pt x="7665" y="49761"/>
                </a:cubicBezTo>
                <a:cubicBezTo>
                  <a:pt x="7665" y="37211"/>
                  <a:pt x="7665" y="37211"/>
                  <a:pt x="7665" y="37211"/>
                </a:cubicBezTo>
                <a:cubicBezTo>
                  <a:pt x="7665" y="31045"/>
                  <a:pt x="7665" y="31045"/>
                  <a:pt x="7665" y="31045"/>
                </a:cubicBezTo>
                <a:cubicBezTo>
                  <a:pt x="112070" y="31045"/>
                  <a:pt x="112070" y="31045"/>
                  <a:pt x="112070" y="31045"/>
                </a:cubicBezTo>
                <a:lnTo>
                  <a:pt x="112070" y="37211"/>
                </a:lnTo>
                <a:close/>
                <a:moveTo>
                  <a:pt x="37533" y="49761"/>
                </a:moveTo>
                <a:lnTo>
                  <a:pt x="37533" y="49761"/>
                </a:lnTo>
                <a:cubicBezTo>
                  <a:pt x="37533" y="46678"/>
                  <a:pt x="33568" y="43376"/>
                  <a:pt x="29867" y="43376"/>
                </a:cubicBezTo>
                <a:cubicBezTo>
                  <a:pt x="24317" y="43376"/>
                  <a:pt x="22466" y="46678"/>
                  <a:pt x="22466" y="49761"/>
                </a:cubicBezTo>
                <a:cubicBezTo>
                  <a:pt x="22466" y="101064"/>
                  <a:pt x="22466" y="101064"/>
                  <a:pt x="22466" y="101064"/>
                </a:cubicBezTo>
                <a:cubicBezTo>
                  <a:pt x="22466" y="105688"/>
                  <a:pt x="24317" y="107229"/>
                  <a:pt x="29867" y="107229"/>
                </a:cubicBezTo>
                <a:cubicBezTo>
                  <a:pt x="33568" y="107229"/>
                  <a:pt x="37533" y="105688"/>
                  <a:pt x="37533" y="101064"/>
                </a:cubicBezTo>
                <a:lnTo>
                  <a:pt x="37533" y="49761"/>
                </a:lnTo>
                <a:close/>
                <a:moveTo>
                  <a:pt x="67400" y="49761"/>
                </a:moveTo>
                <a:lnTo>
                  <a:pt x="67400" y="49761"/>
                </a:lnTo>
                <a:cubicBezTo>
                  <a:pt x="67400" y="46678"/>
                  <a:pt x="63700" y="43376"/>
                  <a:pt x="60000" y="43376"/>
                </a:cubicBezTo>
                <a:cubicBezTo>
                  <a:pt x="54185" y="43376"/>
                  <a:pt x="52334" y="46678"/>
                  <a:pt x="52334" y="49761"/>
                </a:cubicBezTo>
                <a:cubicBezTo>
                  <a:pt x="52334" y="101064"/>
                  <a:pt x="52334" y="101064"/>
                  <a:pt x="52334" y="101064"/>
                </a:cubicBezTo>
                <a:cubicBezTo>
                  <a:pt x="52334" y="105688"/>
                  <a:pt x="54185" y="107229"/>
                  <a:pt x="60000" y="107229"/>
                </a:cubicBezTo>
                <a:cubicBezTo>
                  <a:pt x="63700" y="107229"/>
                  <a:pt x="67400" y="105688"/>
                  <a:pt x="67400" y="101064"/>
                </a:cubicBezTo>
                <a:lnTo>
                  <a:pt x="67400" y="49761"/>
                </a:lnTo>
                <a:close/>
                <a:moveTo>
                  <a:pt x="97268" y="49761"/>
                </a:moveTo>
                <a:lnTo>
                  <a:pt x="97268" y="49761"/>
                </a:lnTo>
                <a:cubicBezTo>
                  <a:pt x="97268" y="46678"/>
                  <a:pt x="93568" y="43376"/>
                  <a:pt x="89867" y="43376"/>
                </a:cubicBezTo>
                <a:cubicBezTo>
                  <a:pt x="84052" y="43376"/>
                  <a:pt x="82202" y="46678"/>
                  <a:pt x="82202" y="49761"/>
                </a:cubicBezTo>
                <a:cubicBezTo>
                  <a:pt x="82202" y="101064"/>
                  <a:pt x="82202" y="101064"/>
                  <a:pt x="82202" y="101064"/>
                </a:cubicBezTo>
                <a:cubicBezTo>
                  <a:pt x="82202" y="105688"/>
                  <a:pt x="84052" y="107229"/>
                  <a:pt x="89867" y="107229"/>
                </a:cubicBezTo>
                <a:cubicBezTo>
                  <a:pt x="93568" y="107229"/>
                  <a:pt x="97268" y="105688"/>
                  <a:pt x="97268" y="101064"/>
                </a:cubicBezTo>
                <a:lnTo>
                  <a:pt x="97268" y="497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8445648" y="2532540"/>
            <a:ext cx="190500" cy="173100"/>
          </a:xfrm>
          <a:custGeom>
            <a:rect b="b" l="l" r="r" t="t"/>
            <a:pathLst>
              <a:path extrusionOk="0" h="120000" w="120000">
                <a:moveTo>
                  <a:pt x="113446" y="61993"/>
                </a:moveTo>
                <a:lnTo>
                  <a:pt x="113446" y="61993"/>
                </a:lnTo>
                <a:cubicBezTo>
                  <a:pt x="100564" y="61993"/>
                  <a:pt x="100564" y="61993"/>
                  <a:pt x="100564" y="61993"/>
                </a:cubicBezTo>
                <a:cubicBezTo>
                  <a:pt x="95819" y="61993"/>
                  <a:pt x="94237" y="59202"/>
                  <a:pt x="94237" y="56411"/>
                </a:cubicBezTo>
                <a:cubicBezTo>
                  <a:pt x="94237" y="33887"/>
                  <a:pt x="94237" y="33887"/>
                  <a:pt x="94237" y="33887"/>
                </a:cubicBezTo>
                <a:cubicBezTo>
                  <a:pt x="94237" y="31096"/>
                  <a:pt x="95819" y="28305"/>
                  <a:pt x="100564" y="28305"/>
                </a:cubicBezTo>
                <a:cubicBezTo>
                  <a:pt x="113446" y="28305"/>
                  <a:pt x="113446" y="28305"/>
                  <a:pt x="113446" y="28305"/>
                </a:cubicBezTo>
                <a:cubicBezTo>
                  <a:pt x="116610" y="28305"/>
                  <a:pt x="119774" y="31096"/>
                  <a:pt x="119774" y="33887"/>
                </a:cubicBezTo>
                <a:cubicBezTo>
                  <a:pt x="119774" y="56411"/>
                  <a:pt x="119774" y="56411"/>
                  <a:pt x="119774" y="56411"/>
                </a:cubicBezTo>
                <a:cubicBezTo>
                  <a:pt x="119774" y="59202"/>
                  <a:pt x="116610" y="61993"/>
                  <a:pt x="113446" y="61993"/>
                </a:cubicBezTo>
                <a:close/>
                <a:moveTo>
                  <a:pt x="100564" y="5780"/>
                </a:moveTo>
                <a:lnTo>
                  <a:pt x="100564" y="5780"/>
                </a:lnTo>
                <a:cubicBezTo>
                  <a:pt x="100564" y="2990"/>
                  <a:pt x="102146" y="0"/>
                  <a:pt x="106892" y="0"/>
                </a:cubicBezTo>
                <a:cubicBezTo>
                  <a:pt x="110056" y="0"/>
                  <a:pt x="113446" y="2990"/>
                  <a:pt x="113446" y="5780"/>
                </a:cubicBezTo>
                <a:cubicBezTo>
                  <a:pt x="113446" y="22524"/>
                  <a:pt x="113446" y="22524"/>
                  <a:pt x="113446" y="22524"/>
                </a:cubicBezTo>
                <a:cubicBezTo>
                  <a:pt x="100564" y="22524"/>
                  <a:pt x="100564" y="22524"/>
                  <a:pt x="100564" y="22524"/>
                </a:cubicBezTo>
                <a:lnTo>
                  <a:pt x="100564" y="5780"/>
                </a:lnTo>
                <a:close/>
                <a:moveTo>
                  <a:pt x="65536" y="91694"/>
                </a:moveTo>
                <a:lnTo>
                  <a:pt x="65536" y="91694"/>
                </a:lnTo>
                <a:cubicBezTo>
                  <a:pt x="52655" y="91694"/>
                  <a:pt x="52655" y="91694"/>
                  <a:pt x="52655" y="91694"/>
                </a:cubicBezTo>
                <a:cubicBezTo>
                  <a:pt x="49491" y="91694"/>
                  <a:pt x="46327" y="90299"/>
                  <a:pt x="46327" y="85913"/>
                </a:cubicBezTo>
                <a:cubicBezTo>
                  <a:pt x="46327" y="63388"/>
                  <a:pt x="46327" y="63388"/>
                  <a:pt x="46327" y="63388"/>
                </a:cubicBezTo>
                <a:cubicBezTo>
                  <a:pt x="46327" y="60598"/>
                  <a:pt x="49491" y="57807"/>
                  <a:pt x="52655" y="57807"/>
                </a:cubicBezTo>
                <a:cubicBezTo>
                  <a:pt x="65536" y="57807"/>
                  <a:pt x="65536" y="57807"/>
                  <a:pt x="65536" y="57807"/>
                </a:cubicBezTo>
                <a:cubicBezTo>
                  <a:pt x="70282" y="57807"/>
                  <a:pt x="71864" y="60598"/>
                  <a:pt x="71864" y="63388"/>
                </a:cubicBezTo>
                <a:cubicBezTo>
                  <a:pt x="71864" y="85913"/>
                  <a:pt x="71864" y="85913"/>
                  <a:pt x="71864" y="85913"/>
                </a:cubicBezTo>
                <a:cubicBezTo>
                  <a:pt x="71864" y="90299"/>
                  <a:pt x="70282" y="91694"/>
                  <a:pt x="65536" y="91694"/>
                </a:cubicBezTo>
                <a:close/>
                <a:moveTo>
                  <a:pt x="52655" y="5780"/>
                </a:moveTo>
                <a:lnTo>
                  <a:pt x="52655" y="5780"/>
                </a:lnTo>
                <a:cubicBezTo>
                  <a:pt x="52655" y="2990"/>
                  <a:pt x="55819" y="0"/>
                  <a:pt x="58983" y="0"/>
                </a:cubicBezTo>
                <a:cubicBezTo>
                  <a:pt x="63954" y="0"/>
                  <a:pt x="65536" y="2990"/>
                  <a:pt x="65536" y="5780"/>
                </a:cubicBezTo>
                <a:cubicBezTo>
                  <a:pt x="65536" y="52225"/>
                  <a:pt x="65536" y="52225"/>
                  <a:pt x="65536" y="52225"/>
                </a:cubicBezTo>
                <a:cubicBezTo>
                  <a:pt x="52655" y="52225"/>
                  <a:pt x="52655" y="52225"/>
                  <a:pt x="52655" y="52225"/>
                </a:cubicBezTo>
                <a:lnTo>
                  <a:pt x="52655" y="5780"/>
                </a:lnTo>
                <a:close/>
                <a:moveTo>
                  <a:pt x="19209" y="77541"/>
                </a:moveTo>
                <a:lnTo>
                  <a:pt x="19209" y="77541"/>
                </a:lnTo>
                <a:cubicBezTo>
                  <a:pt x="6327" y="77541"/>
                  <a:pt x="6327" y="77541"/>
                  <a:pt x="6327" y="77541"/>
                </a:cubicBezTo>
                <a:cubicBezTo>
                  <a:pt x="3163" y="77541"/>
                  <a:pt x="0" y="74750"/>
                  <a:pt x="0" y="71960"/>
                </a:cubicBezTo>
                <a:cubicBezTo>
                  <a:pt x="0" y="49435"/>
                  <a:pt x="0" y="49435"/>
                  <a:pt x="0" y="49435"/>
                </a:cubicBezTo>
                <a:cubicBezTo>
                  <a:pt x="0" y="45049"/>
                  <a:pt x="3163" y="43654"/>
                  <a:pt x="6327" y="43654"/>
                </a:cubicBezTo>
                <a:cubicBezTo>
                  <a:pt x="19209" y="43654"/>
                  <a:pt x="19209" y="43654"/>
                  <a:pt x="19209" y="43654"/>
                </a:cubicBezTo>
                <a:cubicBezTo>
                  <a:pt x="22372" y="43654"/>
                  <a:pt x="25536" y="45049"/>
                  <a:pt x="25536" y="49435"/>
                </a:cubicBezTo>
                <a:cubicBezTo>
                  <a:pt x="25536" y="71960"/>
                  <a:pt x="25536" y="71960"/>
                  <a:pt x="25536" y="71960"/>
                </a:cubicBezTo>
                <a:cubicBezTo>
                  <a:pt x="25536" y="74750"/>
                  <a:pt x="22372" y="77541"/>
                  <a:pt x="19209" y="77541"/>
                </a:cubicBezTo>
                <a:close/>
                <a:moveTo>
                  <a:pt x="6327" y="5780"/>
                </a:moveTo>
                <a:lnTo>
                  <a:pt x="6327" y="5780"/>
                </a:lnTo>
                <a:cubicBezTo>
                  <a:pt x="6327" y="2990"/>
                  <a:pt x="9491" y="0"/>
                  <a:pt x="12655" y="0"/>
                </a:cubicBezTo>
                <a:cubicBezTo>
                  <a:pt x="16045" y="0"/>
                  <a:pt x="19209" y="2990"/>
                  <a:pt x="19209" y="5780"/>
                </a:cubicBezTo>
                <a:cubicBezTo>
                  <a:pt x="19209" y="38073"/>
                  <a:pt x="19209" y="38073"/>
                  <a:pt x="19209" y="38073"/>
                </a:cubicBezTo>
                <a:cubicBezTo>
                  <a:pt x="6327" y="38073"/>
                  <a:pt x="6327" y="38073"/>
                  <a:pt x="6327" y="38073"/>
                </a:cubicBezTo>
                <a:lnTo>
                  <a:pt x="6327" y="5780"/>
                </a:lnTo>
                <a:close/>
                <a:moveTo>
                  <a:pt x="19209" y="114219"/>
                </a:moveTo>
                <a:lnTo>
                  <a:pt x="19209" y="114219"/>
                </a:lnTo>
                <a:cubicBezTo>
                  <a:pt x="19209" y="118405"/>
                  <a:pt x="16045" y="119800"/>
                  <a:pt x="12655" y="119800"/>
                </a:cubicBezTo>
                <a:cubicBezTo>
                  <a:pt x="9491" y="119800"/>
                  <a:pt x="6327" y="118405"/>
                  <a:pt x="6327" y="114219"/>
                </a:cubicBezTo>
                <a:cubicBezTo>
                  <a:pt x="6327" y="83122"/>
                  <a:pt x="6327" y="83122"/>
                  <a:pt x="6327" y="83122"/>
                </a:cubicBezTo>
                <a:cubicBezTo>
                  <a:pt x="19209" y="83122"/>
                  <a:pt x="19209" y="83122"/>
                  <a:pt x="19209" y="83122"/>
                </a:cubicBezTo>
                <a:lnTo>
                  <a:pt x="19209" y="114219"/>
                </a:lnTo>
                <a:close/>
                <a:moveTo>
                  <a:pt x="65536" y="114219"/>
                </a:moveTo>
                <a:lnTo>
                  <a:pt x="65536" y="114219"/>
                </a:lnTo>
                <a:cubicBezTo>
                  <a:pt x="65536" y="118405"/>
                  <a:pt x="63954" y="119800"/>
                  <a:pt x="58983" y="119800"/>
                </a:cubicBezTo>
                <a:cubicBezTo>
                  <a:pt x="55819" y="119800"/>
                  <a:pt x="52655" y="118405"/>
                  <a:pt x="52655" y="114219"/>
                </a:cubicBezTo>
                <a:cubicBezTo>
                  <a:pt x="52655" y="97275"/>
                  <a:pt x="52655" y="97275"/>
                  <a:pt x="52655" y="97275"/>
                </a:cubicBezTo>
                <a:cubicBezTo>
                  <a:pt x="65536" y="97275"/>
                  <a:pt x="65536" y="97275"/>
                  <a:pt x="65536" y="97275"/>
                </a:cubicBezTo>
                <a:lnTo>
                  <a:pt x="65536" y="114219"/>
                </a:lnTo>
                <a:close/>
                <a:moveTo>
                  <a:pt x="113446" y="114219"/>
                </a:moveTo>
                <a:lnTo>
                  <a:pt x="113446" y="114219"/>
                </a:lnTo>
                <a:cubicBezTo>
                  <a:pt x="113446" y="118405"/>
                  <a:pt x="110056" y="119800"/>
                  <a:pt x="106892" y="119800"/>
                </a:cubicBezTo>
                <a:cubicBezTo>
                  <a:pt x="102146" y="119800"/>
                  <a:pt x="100564" y="118405"/>
                  <a:pt x="100564" y="114219"/>
                </a:cubicBezTo>
                <a:cubicBezTo>
                  <a:pt x="100564" y="67774"/>
                  <a:pt x="100564" y="67774"/>
                  <a:pt x="100564" y="67774"/>
                </a:cubicBezTo>
                <a:cubicBezTo>
                  <a:pt x="113446" y="67774"/>
                  <a:pt x="113446" y="67774"/>
                  <a:pt x="113446" y="67774"/>
                </a:cubicBezTo>
                <a:lnTo>
                  <a:pt x="113446" y="11421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8212097" y="2551490"/>
            <a:ext cx="41400" cy="135300"/>
          </a:xfrm>
          <a:custGeom>
            <a:rect b="b" l="l" r="r" t="t"/>
            <a:pathLst>
              <a:path extrusionOk="0" h="120000" w="120000">
                <a:moveTo>
                  <a:pt x="0" y="105569"/>
                </a:moveTo>
                <a:lnTo>
                  <a:pt x="0" y="105569"/>
                </a:lnTo>
                <a:cubicBezTo>
                  <a:pt x="0" y="98481"/>
                  <a:pt x="29473" y="91139"/>
                  <a:pt x="58947" y="91139"/>
                </a:cubicBezTo>
                <a:cubicBezTo>
                  <a:pt x="89473" y="91139"/>
                  <a:pt x="118947" y="98481"/>
                  <a:pt x="118947" y="105569"/>
                </a:cubicBezTo>
                <a:cubicBezTo>
                  <a:pt x="118947" y="112658"/>
                  <a:pt x="89473" y="119746"/>
                  <a:pt x="58947" y="119746"/>
                </a:cubicBezTo>
                <a:cubicBezTo>
                  <a:pt x="29473" y="119746"/>
                  <a:pt x="0" y="112658"/>
                  <a:pt x="0" y="105569"/>
                </a:cubicBezTo>
                <a:close/>
                <a:moveTo>
                  <a:pt x="0" y="60759"/>
                </a:moveTo>
                <a:lnTo>
                  <a:pt x="0" y="60759"/>
                </a:lnTo>
                <a:cubicBezTo>
                  <a:pt x="0" y="51898"/>
                  <a:pt x="29473" y="46582"/>
                  <a:pt x="58947" y="46582"/>
                </a:cubicBezTo>
                <a:cubicBezTo>
                  <a:pt x="89473" y="46582"/>
                  <a:pt x="118947" y="51898"/>
                  <a:pt x="118947" y="60759"/>
                </a:cubicBezTo>
                <a:cubicBezTo>
                  <a:pt x="118947" y="68101"/>
                  <a:pt x="89473" y="75189"/>
                  <a:pt x="58947" y="75189"/>
                </a:cubicBezTo>
                <a:cubicBezTo>
                  <a:pt x="29473" y="75189"/>
                  <a:pt x="0" y="68101"/>
                  <a:pt x="0" y="60759"/>
                </a:cubicBezTo>
                <a:close/>
                <a:moveTo>
                  <a:pt x="0" y="14177"/>
                </a:moveTo>
                <a:lnTo>
                  <a:pt x="0" y="14177"/>
                </a:lnTo>
                <a:cubicBezTo>
                  <a:pt x="0" y="7088"/>
                  <a:pt x="29473" y="0"/>
                  <a:pt x="58947" y="0"/>
                </a:cubicBezTo>
                <a:cubicBezTo>
                  <a:pt x="89473" y="0"/>
                  <a:pt x="118947" y="7088"/>
                  <a:pt x="118947" y="14177"/>
                </a:cubicBezTo>
                <a:cubicBezTo>
                  <a:pt x="118947" y="23291"/>
                  <a:pt x="89473" y="28607"/>
                  <a:pt x="58947" y="28607"/>
                </a:cubicBezTo>
                <a:cubicBezTo>
                  <a:pt x="29473" y="28607"/>
                  <a:pt x="0" y="23291"/>
                  <a:pt x="0" y="141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7802331" y="2547701"/>
            <a:ext cx="217500" cy="146400"/>
          </a:xfrm>
          <a:custGeom>
            <a:rect b="b" l="l" r="r" t="t"/>
            <a:pathLst>
              <a:path extrusionOk="0" h="120000" w="12000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2990" y="13176"/>
                  <a:pt x="0" y="9882"/>
                  <a:pt x="0" y="6588"/>
                </a:cubicBezTo>
                <a:cubicBezTo>
                  <a:pt x="0" y="1647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219" y="13176"/>
                </a:cubicBezTo>
                <a:close/>
                <a:moveTo>
                  <a:pt x="39468" y="48235"/>
                </a:moveTo>
                <a:lnTo>
                  <a:pt x="39468" y="48235"/>
                </a:ln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5514" y="48235"/>
                  <a:pt x="22524" y="44941"/>
                  <a:pt x="22524" y="41411"/>
                </a:cubicBezTo>
                <a:cubicBezTo>
                  <a:pt x="22524" y="38117"/>
                  <a:pt x="25514" y="34823"/>
                  <a:pt x="28305" y="34823"/>
                </a:cubicBezTo>
                <a:cubicBezTo>
                  <a:pt x="52225" y="34823"/>
                  <a:pt x="52225" y="34823"/>
                  <a:pt x="52225" y="34823"/>
                </a:cubicBezTo>
                <a:lnTo>
                  <a:pt x="52225" y="34823"/>
                </a:lnTo>
                <a:cubicBezTo>
                  <a:pt x="57807" y="34823"/>
                  <a:pt x="57807" y="34823"/>
                  <a:pt x="57807" y="34823"/>
                </a:cubicBezTo>
                <a:cubicBezTo>
                  <a:pt x="83122" y="34823"/>
                  <a:pt x="83122" y="34823"/>
                  <a:pt x="83122" y="34823"/>
                </a:cubicBezTo>
                <a:cubicBezTo>
                  <a:pt x="114219" y="34823"/>
                  <a:pt x="114219" y="34823"/>
                  <a:pt x="1142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219" y="48235"/>
                </a:cubicBezTo>
                <a:cubicBezTo>
                  <a:pt x="83122" y="48235"/>
                  <a:pt x="83122" y="48235"/>
                  <a:pt x="83122" y="48235"/>
                </a:cubicBezTo>
                <a:lnTo>
                  <a:pt x="83122" y="48235"/>
                </a:lnTo>
                <a:lnTo>
                  <a:pt x="39468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2990" y="83058"/>
                  <a:pt x="0" y="81411"/>
                  <a:pt x="0" y="76470"/>
                </a:cubicBezTo>
                <a:cubicBezTo>
                  <a:pt x="0" y="73176"/>
                  <a:pt x="2990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7807" y="106352"/>
                  <a:pt x="57807" y="106352"/>
                  <a:pt x="57807" y="106352"/>
                </a:cubicBezTo>
                <a:cubicBezTo>
                  <a:pt x="83122" y="106352"/>
                  <a:pt x="83122" y="106352"/>
                  <a:pt x="83122" y="106352"/>
                </a:cubicBezTo>
                <a:cubicBezTo>
                  <a:pt x="114219" y="106352"/>
                  <a:pt x="114219" y="106352"/>
                  <a:pt x="1142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219" y="119764"/>
                </a:cubicBezTo>
                <a:cubicBezTo>
                  <a:pt x="57807" y="119764"/>
                  <a:pt x="57807" y="119764"/>
                  <a:pt x="57807" y="119764"/>
                </a:cubicBezTo>
                <a:lnTo>
                  <a:pt x="57807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6677" y="119764"/>
                  <a:pt x="33887" y="116235"/>
                  <a:pt x="33887" y="112941"/>
                </a:cubicBezTo>
                <a:cubicBezTo>
                  <a:pt x="33887" y="108000"/>
                  <a:pt x="36677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7392569" y="2547701"/>
            <a:ext cx="217500" cy="146400"/>
          </a:xfrm>
          <a:custGeom>
            <a:rect b="b" l="l" r="r" t="t"/>
            <a:pathLst>
              <a:path extrusionOk="0" h="120000" w="12000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1395" y="13176"/>
                  <a:pt x="0" y="9882"/>
                  <a:pt x="0" y="6588"/>
                </a:cubicBezTo>
                <a:cubicBezTo>
                  <a:pt x="0" y="1647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647"/>
                  <a:pt x="119800" y="6588"/>
                </a:cubicBezTo>
                <a:cubicBezTo>
                  <a:pt x="119800" y="9882"/>
                  <a:pt x="117009" y="13176"/>
                  <a:pt x="114219" y="13176"/>
                </a:cubicBezTo>
                <a:close/>
                <a:moveTo>
                  <a:pt x="80332" y="48235"/>
                </a:moveTo>
                <a:lnTo>
                  <a:pt x="80332" y="48235"/>
                </a:lnTo>
                <a:lnTo>
                  <a:pt x="80332" y="48235"/>
                </a:lnTo>
                <a:cubicBezTo>
                  <a:pt x="70564" y="48235"/>
                  <a:pt x="70564" y="48235"/>
                  <a:pt x="70564" y="48235"/>
                </a:cubicBezTo>
                <a:cubicBezTo>
                  <a:pt x="47840" y="48235"/>
                  <a:pt x="47840" y="48235"/>
                  <a:pt x="47840" y="48235"/>
                </a:cubicBezTo>
                <a:cubicBezTo>
                  <a:pt x="39468" y="48235"/>
                  <a:pt x="39468" y="48235"/>
                  <a:pt x="39468" y="48235"/>
                </a:cubicBez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3920" y="48235"/>
                  <a:pt x="22524" y="44941"/>
                  <a:pt x="22524" y="41411"/>
                </a:cubicBezTo>
                <a:cubicBezTo>
                  <a:pt x="22524" y="38117"/>
                  <a:pt x="23920" y="34823"/>
                  <a:pt x="28305" y="34823"/>
                </a:cubicBezTo>
                <a:cubicBezTo>
                  <a:pt x="91694" y="34823"/>
                  <a:pt x="91694" y="34823"/>
                  <a:pt x="91694" y="34823"/>
                </a:cubicBezTo>
                <a:cubicBezTo>
                  <a:pt x="94485" y="34823"/>
                  <a:pt x="97275" y="38117"/>
                  <a:pt x="97275" y="41411"/>
                </a:cubicBezTo>
                <a:cubicBezTo>
                  <a:pt x="97275" y="44941"/>
                  <a:pt x="94485" y="48235"/>
                  <a:pt x="91694" y="48235"/>
                </a:cubicBezTo>
                <a:lnTo>
                  <a:pt x="80332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7009" y="69882"/>
                  <a:pt x="119800" y="73176"/>
                  <a:pt x="119800" y="76470"/>
                </a:cubicBezTo>
                <a:cubicBezTo>
                  <a:pt x="119800" y="81411"/>
                  <a:pt x="117009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1395" y="83058"/>
                  <a:pt x="0" y="81411"/>
                  <a:pt x="0" y="76470"/>
                </a:cubicBezTo>
                <a:cubicBezTo>
                  <a:pt x="0" y="73176"/>
                  <a:pt x="1395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0830" y="106352"/>
                  <a:pt x="50830" y="106352"/>
                  <a:pt x="50830" y="106352"/>
                </a:cubicBezTo>
                <a:cubicBezTo>
                  <a:pt x="57807" y="106352"/>
                  <a:pt x="57807" y="106352"/>
                  <a:pt x="57807" y="106352"/>
                </a:cubicBezTo>
                <a:cubicBezTo>
                  <a:pt x="61993" y="106352"/>
                  <a:pt x="61993" y="106352"/>
                  <a:pt x="61993" y="106352"/>
                </a:cubicBezTo>
                <a:cubicBezTo>
                  <a:pt x="70564" y="106352"/>
                  <a:pt x="70564" y="106352"/>
                  <a:pt x="70564" y="106352"/>
                </a:cubicBezTo>
                <a:cubicBezTo>
                  <a:pt x="80332" y="106352"/>
                  <a:pt x="80332" y="106352"/>
                  <a:pt x="80332" y="106352"/>
                </a:cubicBezTo>
                <a:cubicBezTo>
                  <a:pt x="83122" y="106352"/>
                  <a:pt x="85913" y="108000"/>
                  <a:pt x="85913" y="112941"/>
                </a:cubicBezTo>
                <a:cubicBezTo>
                  <a:pt x="85913" y="116235"/>
                  <a:pt x="83122" y="119764"/>
                  <a:pt x="80332" y="119764"/>
                </a:cubicBezTo>
                <a:cubicBezTo>
                  <a:pt x="70564" y="119764"/>
                  <a:pt x="70564" y="119764"/>
                  <a:pt x="70564" y="119764"/>
                </a:cubicBezTo>
                <a:lnTo>
                  <a:pt x="70564" y="119764"/>
                </a:lnTo>
                <a:cubicBezTo>
                  <a:pt x="61993" y="119764"/>
                  <a:pt x="61993" y="119764"/>
                  <a:pt x="61993" y="119764"/>
                </a:cubicBezTo>
                <a:cubicBezTo>
                  <a:pt x="57807" y="119764"/>
                  <a:pt x="57807" y="119764"/>
                  <a:pt x="57807" y="119764"/>
                </a:cubicBezTo>
                <a:cubicBezTo>
                  <a:pt x="50830" y="119764"/>
                  <a:pt x="50830" y="119764"/>
                  <a:pt x="50830" y="119764"/>
                </a:cubicBezTo>
                <a:lnTo>
                  <a:pt x="50830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5282" y="119764"/>
                  <a:pt x="33887" y="116235"/>
                  <a:pt x="33887" y="112941"/>
                </a:cubicBezTo>
                <a:cubicBezTo>
                  <a:pt x="33887" y="108000"/>
                  <a:pt x="35282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6981214" y="2547701"/>
            <a:ext cx="219000" cy="146400"/>
          </a:xfrm>
          <a:custGeom>
            <a:rect b="b" l="l" r="r" t="t"/>
            <a:pathLst>
              <a:path extrusionOk="0" h="120000" w="120000">
                <a:moveTo>
                  <a:pt x="114285" y="13176"/>
                </a:moveTo>
                <a:lnTo>
                  <a:pt x="114285" y="13176"/>
                </a:lnTo>
                <a:cubicBezTo>
                  <a:pt x="5517" y="13176"/>
                  <a:pt x="5517" y="13176"/>
                  <a:pt x="5517" y="13176"/>
                </a:cubicBezTo>
                <a:cubicBezTo>
                  <a:pt x="2758" y="13176"/>
                  <a:pt x="0" y="9882"/>
                  <a:pt x="0" y="6588"/>
                </a:cubicBezTo>
                <a:cubicBezTo>
                  <a:pt x="0" y="1647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647"/>
                  <a:pt x="119802" y="6588"/>
                </a:cubicBezTo>
                <a:cubicBezTo>
                  <a:pt x="119802" y="9882"/>
                  <a:pt x="117044" y="13176"/>
                  <a:pt x="114285" y="13176"/>
                </a:cubicBezTo>
                <a:close/>
                <a:moveTo>
                  <a:pt x="5517" y="34823"/>
                </a:moveTo>
                <a:lnTo>
                  <a:pt x="5517" y="34823"/>
                </a:lnTo>
                <a:cubicBezTo>
                  <a:pt x="37635" y="34823"/>
                  <a:pt x="37635" y="34823"/>
                  <a:pt x="37635" y="34823"/>
                </a:cubicBezTo>
                <a:cubicBezTo>
                  <a:pt x="61280" y="34823"/>
                  <a:pt x="61280" y="34823"/>
                  <a:pt x="61280" y="34823"/>
                </a:cubicBezTo>
                <a:cubicBezTo>
                  <a:pt x="66798" y="34823"/>
                  <a:pt x="66798" y="34823"/>
                  <a:pt x="66798" y="34823"/>
                </a:cubicBezTo>
                <a:lnTo>
                  <a:pt x="66798" y="34823"/>
                </a:lnTo>
                <a:cubicBezTo>
                  <a:pt x="92019" y="34823"/>
                  <a:pt x="92019" y="34823"/>
                  <a:pt x="92019" y="34823"/>
                </a:cubicBezTo>
                <a:cubicBezTo>
                  <a:pt x="94778" y="34823"/>
                  <a:pt x="97536" y="38117"/>
                  <a:pt x="97536" y="41411"/>
                </a:cubicBezTo>
                <a:cubicBezTo>
                  <a:pt x="97536" y="44941"/>
                  <a:pt x="94778" y="48235"/>
                  <a:pt x="92019" y="48235"/>
                </a:cubicBezTo>
                <a:cubicBezTo>
                  <a:pt x="80788" y="48235"/>
                  <a:pt x="80788" y="48235"/>
                  <a:pt x="80788" y="48235"/>
                </a:cubicBezTo>
                <a:lnTo>
                  <a:pt x="80788" y="48235"/>
                </a:lnTo>
                <a:cubicBezTo>
                  <a:pt x="37635" y="48235"/>
                  <a:pt x="37635" y="48235"/>
                  <a:pt x="37635" y="48235"/>
                </a:cubicBezTo>
                <a:lnTo>
                  <a:pt x="37635" y="48235"/>
                </a:lnTo>
                <a:cubicBezTo>
                  <a:pt x="5517" y="48235"/>
                  <a:pt x="5517" y="48235"/>
                  <a:pt x="5517" y="48235"/>
                </a:cubicBezTo>
                <a:cubicBezTo>
                  <a:pt x="2758" y="48235"/>
                  <a:pt x="0" y="44941"/>
                  <a:pt x="0" y="41411"/>
                </a:cubicBezTo>
                <a:cubicBezTo>
                  <a:pt x="0" y="38117"/>
                  <a:pt x="2758" y="34823"/>
                  <a:pt x="5517" y="34823"/>
                </a:cubicBezTo>
                <a:close/>
                <a:moveTo>
                  <a:pt x="5517" y="69882"/>
                </a:moveTo>
                <a:lnTo>
                  <a:pt x="5517" y="69882"/>
                </a:lnTo>
                <a:cubicBezTo>
                  <a:pt x="114285" y="69882"/>
                  <a:pt x="114285" y="69882"/>
                  <a:pt x="114285" y="69882"/>
                </a:cubicBezTo>
                <a:cubicBezTo>
                  <a:pt x="117044" y="69882"/>
                  <a:pt x="119802" y="73176"/>
                  <a:pt x="119802" y="76470"/>
                </a:cubicBezTo>
                <a:cubicBezTo>
                  <a:pt x="119802" y="81411"/>
                  <a:pt x="117044" y="83058"/>
                  <a:pt x="114285" y="83058"/>
                </a:cubicBezTo>
                <a:cubicBezTo>
                  <a:pt x="5517" y="83058"/>
                  <a:pt x="5517" y="83058"/>
                  <a:pt x="5517" y="83058"/>
                </a:cubicBezTo>
                <a:cubicBezTo>
                  <a:pt x="2758" y="83058"/>
                  <a:pt x="0" y="81411"/>
                  <a:pt x="0" y="76470"/>
                </a:cubicBezTo>
                <a:cubicBezTo>
                  <a:pt x="0" y="73176"/>
                  <a:pt x="2758" y="69882"/>
                  <a:pt x="5517" y="69882"/>
                </a:cubicBezTo>
                <a:close/>
                <a:moveTo>
                  <a:pt x="5517" y="106352"/>
                </a:moveTo>
                <a:lnTo>
                  <a:pt x="5517" y="106352"/>
                </a:lnTo>
                <a:cubicBezTo>
                  <a:pt x="37635" y="106352"/>
                  <a:pt x="37635" y="106352"/>
                  <a:pt x="37635" y="106352"/>
                </a:cubicBezTo>
                <a:cubicBezTo>
                  <a:pt x="61280" y="106352"/>
                  <a:pt x="61280" y="106352"/>
                  <a:pt x="61280" y="106352"/>
                </a:cubicBezTo>
                <a:cubicBezTo>
                  <a:pt x="80788" y="106352"/>
                  <a:pt x="80788" y="106352"/>
                  <a:pt x="80788" y="106352"/>
                </a:cubicBezTo>
                <a:cubicBezTo>
                  <a:pt x="83546" y="106352"/>
                  <a:pt x="86305" y="108000"/>
                  <a:pt x="86305" y="112941"/>
                </a:cubicBezTo>
                <a:cubicBezTo>
                  <a:pt x="86305" y="116235"/>
                  <a:pt x="83546" y="119764"/>
                  <a:pt x="80788" y="119764"/>
                </a:cubicBezTo>
                <a:cubicBezTo>
                  <a:pt x="61280" y="119764"/>
                  <a:pt x="61280" y="119764"/>
                  <a:pt x="61280" y="119764"/>
                </a:cubicBezTo>
                <a:lnTo>
                  <a:pt x="61280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6235"/>
                  <a:pt x="0" y="112941"/>
                </a:cubicBezTo>
                <a:cubicBezTo>
                  <a:pt x="0" y="108000"/>
                  <a:pt x="2758" y="106352"/>
                  <a:pt x="5517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6571450" y="2547701"/>
            <a:ext cx="217500" cy="146400"/>
          </a:xfrm>
          <a:custGeom>
            <a:rect b="b" l="l" r="r" t="t"/>
            <a:pathLst>
              <a:path extrusionOk="0" h="120000" w="120000">
                <a:moveTo>
                  <a:pt x="114019" y="83058"/>
                </a:moveTo>
                <a:lnTo>
                  <a:pt x="114019" y="83058"/>
                </a:lnTo>
                <a:cubicBezTo>
                  <a:pt x="5581" y="83058"/>
                  <a:pt x="5581" y="83058"/>
                  <a:pt x="5581" y="83058"/>
                </a:cubicBezTo>
                <a:cubicBezTo>
                  <a:pt x="2790" y="83058"/>
                  <a:pt x="0" y="81411"/>
                  <a:pt x="0" y="76470"/>
                </a:cubicBezTo>
                <a:cubicBezTo>
                  <a:pt x="0" y="73176"/>
                  <a:pt x="2790" y="69882"/>
                  <a:pt x="5581" y="69882"/>
                </a:cubicBezTo>
                <a:cubicBezTo>
                  <a:pt x="114019" y="69882"/>
                  <a:pt x="114019" y="69882"/>
                  <a:pt x="1140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019" y="83058"/>
                </a:cubicBezTo>
                <a:close/>
                <a:moveTo>
                  <a:pt x="114019" y="48235"/>
                </a:moveTo>
                <a:lnTo>
                  <a:pt x="114019" y="48235"/>
                </a:lnTo>
                <a:cubicBezTo>
                  <a:pt x="5581" y="48235"/>
                  <a:pt x="5581" y="48235"/>
                  <a:pt x="5581" y="48235"/>
                </a:cubicBezTo>
                <a:cubicBezTo>
                  <a:pt x="2790" y="48235"/>
                  <a:pt x="0" y="44941"/>
                  <a:pt x="0" y="41411"/>
                </a:cubicBezTo>
                <a:cubicBezTo>
                  <a:pt x="0" y="38117"/>
                  <a:pt x="2790" y="34823"/>
                  <a:pt x="5581" y="34823"/>
                </a:cubicBezTo>
                <a:cubicBezTo>
                  <a:pt x="114019" y="34823"/>
                  <a:pt x="114019" y="34823"/>
                  <a:pt x="1140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019" y="48235"/>
                </a:cubicBezTo>
                <a:close/>
                <a:moveTo>
                  <a:pt x="114019" y="13176"/>
                </a:moveTo>
                <a:lnTo>
                  <a:pt x="114019" y="13176"/>
                </a:lnTo>
                <a:cubicBezTo>
                  <a:pt x="5581" y="13176"/>
                  <a:pt x="5581" y="13176"/>
                  <a:pt x="5581" y="13176"/>
                </a:cubicBezTo>
                <a:cubicBezTo>
                  <a:pt x="2790" y="13176"/>
                  <a:pt x="0" y="9882"/>
                  <a:pt x="0" y="6588"/>
                </a:cubicBezTo>
                <a:cubicBezTo>
                  <a:pt x="0" y="1647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019" y="13176"/>
                </a:cubicBezTo>
                <a:close/>
                <a:moveTo>
                  <a:pt x="5581" y="106352"/>
                </a:moveTo>
                <a:lnTo>
                  <a:pt x="5581" y="106352"/>
                </a:ln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019" y="119764"/>
                </a:cubicBez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6235"/>
                  <a:pt x="0" y="112941"/>
                </a:cubicBezTo>
                <a:cubicBezTo>
                  <a:pt x="0" y="108000"/>
                  <a:pt x="2790" y="106352"/>
                  <a:pt x="5581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8774453" y="2211476"/>
            <a:ext cx="217500" cy="156600"/>
          </a:xfrm>
          <a:custGeom>
            <a:rect b="b" l="l" r="r" t="t"/>
            <a:pathLst>
              <a:path extrusionOk="0" h="120000" w="120000">
                <a:moveTo>
                  <a:pt x="114219" y="101098"/>
                </a:moveTo>
                <a:lnTo>
                  <a:pt x="114219" y="101098"/>
                </a:lnTo>
                <a:cubicBezTo>
                  <a:pt x="39468" y="101098"/>
                  <a:pt x="39468" y="101098"/>
                  <a:pt x="39468" y="101098"/>
                </a:cubicBezTo>
                <a:lnTo>
                  <a:pt x="39468" y="101098"/>
                </a:lnTo>
                <a:cubicBezTo>
                  <a:pt x="38073" y="101098"/>
                  <a:pt x="38073" y="101098"/>
                  <a:pt x="38073" y="101098"/>
                </a:cubicBezTo>
                <a:cubicBezTo>
                  <a:pt x="22524" y="118241"/>
                  <a:pt x="22524" y="118241"/>
                  <a:pt x="22524" y="118241"/>
                </a:cubicBezTo>
                <a:cubicBezTo>
                  <a:pt x="21129" y="119780"/>
                  <a:pt x="19734" y="119780"/>
                  <a:pt x="18338" y="119780"/>
                </a:cubicBezTo>
                <a:lnTo>
                  <a:pt x="18338" y="119780"/>
                </a:lnTo>
                <a:lnTo>
                  <a:pt x="18338" y="119780"/>
                </a:lnTo>
                <a:lnTo>
                  <a:pt x="18338" y="119780"/>
                </a:lnTo>
                <a:cubicBezTo>
                  <a:pt x="16943" y="119780"/>
                  <a:pt x="15548" y="119780"/>
                  <a:pt x="15548" y="118241"/>
                </a:cubicBezTo>
                <a:cubicBezTo>
                  <a:pt x="14152" y="118241"/>
                  <a:pt x="14152" y="118241"/>
                  <a:pt x="14152" y="118241"/>
                </a:cubicBezTo>
                <a:lnTo>
                  <a:pt x="14152" y="116703"/>
                </a:lnTo>
                <a:lnTo>
                  <a:pt x="14152" y="116703"/>
                </a:lnTo>
                <a:lnTo>
                  <a:pt x="14152" y="116703"/>
                </a:lnTo>
                <a:cubicBezTo>
                  <a:pt x="14152" y="114945"/>
                  <a:pt x="14152" y="114945"/>
                  <a:pt x="14152" y="114945"/>
                </a:cubicBezTo>
                <a:lnTo>
                  <a:pt x="12757" y="114945"/>
                </a:lnTo>
                <a:lnTo>
                  <a:pt x="12757" y="113406"/>
                </a:lnTo>
                <a:lnTo>
                  <a:pt x="12757" y="113406"/>
                </a:lnTo>
                <a:cubicBezTo>
                  <a:pt x="12757" y="101098"/>
                  <a:pt x="12757" y="101098"/>
                  <a:pt x="12757" y="101098"/>
                </a:cubicBezTo>
                <a:cubicBezTo>
                  <a:pt x="5780" y="101098"/>
                  <a:pt x="5780" y="101098"/>
                  <a:pt x="5780" y="101098"/>
                </a:cubicBezTo>
                <a:cubicBezTo>
                  <a:pt x="2990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8405" y="101098"/>
                  <a:pt x="114219" y="101098"/>
                </a:cubicBezTo>
                <a:close/>
                <a:moveTo>
                  <a:pt x="108438" y="12527"/>
                </a:moveTo>
                <a:lnTo>
                  <a:pt x="108438" y="12527"/>
                </a:lnTo>
                <a:cubicBezTo>
                  <a:pt x="11362" y="12527"/>
                  <a:pt x="11362" y="12527"/>
                  <a:pt x="11362" y="12527"/>
                </a:cubicBezTo>
                <a:cubicBezTo>
                  <a:pt x="11362" y="88571"/>
                  <a:pt x="11362" y="88571"/>
                  <a:pt x="11362" y="88571"/>
                </a:cubicBezTo>
                <a:cubicBezTo>
                  <a:pt x="18338" y="88571"/>
                  <a:pt x="18338" y="88571"/>
                  <a:pt x="18338" y="88571"/>
                </a:cubicBezTo>
                <a:lnTo>
                  <a:pt x="18338" y="88571"/>
                </a:lnTo>
                <a:cubicBezTo>
                  <a:pt x="23920" y="88571"/>
                  <a:pt x="23920" y="88571"/>
                  <a:pt x="23920" y="88571"/>
                </a:cubicBezTo>
                <a:cubicBezTo>
                  <a:pt x="23920" y="98021"/>
                  <a:pt x="23920" y="98021"/>
                  <a:pt x="23920" y="98021"/>
                </a:cubicBezTo>
                <a:cubicBezTo>
                  <a:pt x="33887" y="88571"/>
                  <a:pt x="33887" y="88571"/>
                  <a:pt x="33887" y="88571"/>
                </a:cubicBezTo>
                <a:cubicBezTo>
                  <a:pt x="49435" y="88571"/>
                  <a:pt x="49435" y="88571"/>
                  <a:pt x="49435" y="88571"/>
                </a:cubicBezTo>
                <a:lnTo>
                  <a:pt x="49435" y="88571"/>
                </a:lnTo>
                <a:cubicBezTo>
                  <a:pt x="108438" y="88571"/>
                  <a:pt x="108438" y="88571"/>
                  <a:pt x="108438" y="88571"/>
                </a:cubicBezTo>
                <a:lnTo>
                  <a:pt x="108438" y="1252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8374505" y="2205161"/>
            <a:ext cx="217500" cy="170400"/>
          </a:xfrm>
          <a:custGeom>
            <a:rect b="b" l="l" r="r" t="t"/>
            <a:pathLst>
              <a:path extrusionOk="0" h="120000" w="12000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7972964" y="2214004"/>
            <a:ext cx="219000" cy="160500"/>
          </a:xfrm>
          <a:custGeom>
            <a:rect b="b" l="l" r="r" t="t"/>
            <a:pathLst>
              <a:path extrusionOk="0" h="120000" w="120000">
                <a:moveTo>
                  <a:pt x="62660" y="98533"/>
                </a:moveTo>
                <a:lnTo>
                  <a:pt x="62660" y="98533"/>
                </a:lnTo>
                <a:cubicBezTo>
                  <a:pt x="58522" y="98533"/>
                  <a:pt x="54384" y="97030"/>
                  <a:pt x="50049" y="97030"/>
                </a:cubicBezTo>
                <a:cubicBezTo>
                  <a:pt x="34876" y="119785"/>
                  <a:pt x="8472" y="115277"/>
                  <a:pt x="8472" y="115277"/>
                </a:cubicBezTo>
                <a:cubicBezTo>
                  <a:pt x="26403" y="106046"/>
                  <a:pt x="26403" y="89516"/>
                  <a:pt x="23645" y="88014"/>
                </a:cubicBezTo>
                <a:cubicBezTo>
                  <a:pt x="8472" y="78783"/>
                  <a:pt x="0" y="65044"/>
                  <a:pt x="0" y="50017"/>
                </a:cubicBezTo>
                <a:cubicBezTo>
                  <a:pt x="0" y="22754"/>
                  <a:pt x="27783" y="0"/>
                  <a:pt x="62660" y="0"/>
                </a:cubicBezTo>
                <a:cubicBezTo>
                  <a:pt x="97536" y="0"/>
                  <a:pt x="119802" y="22754"/>
                  <a:pt x="119802" y="50017"/>
                </a:cubicBezTo>
                <a:cubicBezTo>
                  <a:pt x="119802" y="77280"/>
                  <a:pt x="97536" y="98533"/>
                  <a:pt x="62660" y="98533"/>
                </a:cubicBezTo>
                <a:close/>
                <a:moveTo>
                  <a:pt x="32118" y="37781"/>
                </a:moveTo>
                <a:lnTo>
                  <a:pt x="32118" y="37781"/>
                </a:lnTo>
                <a:cubicBezTo>
                  <a:pt x="26403" y="37781"/>
                  <a:pt x="20886" y="43792"/>
                  <a:pt x="20886" y="50017"/>
                </a:cubicBezTo>
                <a:cubicBezTo>
                  <a:pt x="20886" y="57531"/>
                  <a:pt x="26403" y="62039"/>
                  <a:pt x="32118" y="62039"/>
                </a:cubicBezTo>
                <a:cubicBezTo>
                  <a:pt x="37635" y="62039"/>
                  <a:pt x="43152" y="57531"/>
                  <a:pt x="43152" y="50017"/>
                </a:cubicBezTo>
                <a:cubicBezTo>
                  <a:pt x="43152" y="43792"/>
                  <a:pt x="37635" y="37781"/>
                  <a:pt x="32118" y="37781"/>
                </a:cubicBezTo>
                <a:close/>
                <a:moveTo>
                  <a:pt x="59901" y="37781"/>
                </a:moveTo>
                <a:lnTo>
                  <a:pt x="59901" y="37781"/>
                </a:lnTo>
                <a:cubicBezTo>
                  <a:pt x="54384" y="37781"/>
                  <a:pt x="48669" y="43792"/>
                  <a:pt x="48669" y="50017"/>
                </a:cubicBezTo>
                <a:cubicBezTo>
                  <a:pt x="48669" y="57531"/>
                  <a:pt x="54384" y="62039"/>
                  <a:pt x="59901" y="62039"/>
                </a:cubicBezTo>
                <a:cubicBezTo>
                  <a:pt x="65418" y="62039"/>
                  <a:pt x="71133" y="57531"/>
                  <a:pt x="71133" y="50017"/>
                </a:cubicBezTo>
                <a:cubicBezTo>
                  <a:pt x="71133" y="43792"/>
                  <a:pt x="65418" y="37781"/>
                  <a:pt x="59901" y="37781"/>
                </a:cubicBezTo>
                <a:close/>
                <a:moveTo>
                  <a:pt x="87684" y="37781"/>
                </a:moveTo>
                <a:lnTo>
                  <a:pt x="87684" y="37781"/>
                </a:lnTo>
                <a:cubicBezTo>
                  <a:pt x="82167" y="37781"/>
                  <a:pt x="76650" y="43792"/>
                  <a:pt x="76650" y="50017"/>
                </a:cubicBezTo>
                <a:cubicBezTo>
                  <a:pt x="76650" y="57531"/>
                  <a:pt x="82167" y="62039"/>
                  <a:pt x="87684" y="62039"/>
                </a:cubicBezTo>
                <a:cubicBezTo>
                  <a:pt x="93399" y="62039"/>
                  <a:pt x="98916" y="57531"/>
                  <a:pt x="98916" y="50017"/>
                </a:cubicBezTo>
                <a:cubicBezTo>
                  <a:pt x="98916" y="43792"/>
                  <a:pt x="93399" y="37781"/>
                  <a:pt x="87684" y="377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7573014" y="2214004"/>
            <a:ext cx="217500" cy="160500"/>
          </a:xfrm>
          <a:custGeom>
            <a:rect b="b" l="l" r="r" t="t"/>
            <a:pathLst>
              <a:path extrusionOk="0" h="120000" w="120000">
                <a:moveTo>
                  <a:pt x="63388" y="0"/>
                </a:moveTo>
                <a:lnTo>
                  <a:pt x="63388" y="0"/>
                </a:lnTo>
                <a:cubicBezTo>
                  <a:pt x="98671" y="0"/>
                  <a:pt x="119800" y="22754"/>
                  <a:pt x="119800" y="50017"/>
                </a:cubicBezTo>
                <a:cubicBezTo>
                  <a:pt x="119800" y="77280"/>
                  <a:pt x="98671" y="98533"/>
                  <a:pt x="63388" y="98533"/>
                </a:cubicBezTo>
                <a:cubicBezTo>
                  <a:pt x="59202" y="98533"/>
                  <a:pt x="55016" y="97030"/>
                  <a:pt x="50631" y="97030"/>
                </a:cubicBezTo>
                <a:cubicBezTo>
                  <a:pt x="33887" y="119785"/>
                  <a:pt x="8372" y="115277"/>
                  <a:pt x="8372" y="115277"/>
                </a:cubicBezTo>
                <a:cubicBezTo>
                  <a:pt x="26710" y="106046"/>
                  <a:pt x="26710" y="89516"/>
                  <a:pt x="22524" y="88014"/>
                </a:cubicBezTo>
                <a:cubicBezTo>
                  <a:pt x="8372" y="78783"/>
                  <a:pt x="0" y="65044"/>
                  <a:pt x="0" y="50017"/>
                </a:cubicBezTo>
                <a:cubicBezTo>
                  <a:pt x="0" y="22754"/>
                  <a:pt x="28106" y="0"/>
                  <a:pt x="633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4582164" y="2888352"/>
            <a:ext cx="217500" cy="146400"/>
          </a:xfrm>
          <a:custGeom>
            <a:rect b="b" l="l" r="r" t="t"/>
            <a:pathLst>
              <a:path extrusionOk="0" h="120000" w="120000">
                <a:moveTo>
                  <a:pt x="95880" y="74823"/>
                </a:moveTo>
                <a:lnTo>
                  <a:pt x="95880" y="74823"/>
                </a:lnTo>
                <a:cubicBezTo>
                  <a:pt x="81727" y="74823"/>
                  <a:pt x="70365" y="63294"/>
                  <a:pt x="70365" y="46588"/>
                </a:cubicBezTo>
                <a:cubicBezTo>
                  <a:pt x="70365" y="29882"/>
                  <a:pt x="81727" y="18352"/>
                  <a:pt x="95880" y="18352"/>
                </a:cubicBezTo>
                <a:cubicBezTo>
                  <a:pt x="108438" y="18352"/>
                  <a:pt x="119800" y="29882"/>
                  <a:pt x="119800" y="46588"/>
                </a:cubicBezTo>
                <a:cubicBezTo>
                  <a:pt x="119800" y="63294"/>
                  <a:pt x="108438" y="74823"/>
                  <a:pt x="95880" y="74823"/>
                </a:cubicBezTo>
                <a:close/>
                <a:moveTo>
                  <a:pt x="107043" y="51529"/>
                </a:moveTo>
                <a:lnTo>
                  <a:pt x="107043" y="51529"/>
                </a:lnTo>
                <a:cubicBezTo>
                  <a:pt x="102857" y="46588"/>
                  <a:pt x="102857" y="46588"/>
                  <a:pt x="102857" y="46588"/>
                </a:cubicBezTo>
                <a:cubicBezTo>
                  <a:pt x="107043" y="41647"/>
                  <a:pt x="107043" y="41647"/>
                  <a:pt x="107043" y="41647"/>
                </a:cubicBezTo>
                <a:lnTo>
                  <a:pt x="107043" y="41647"/>
                </a:lnTo>
                <a:cubicBezTo>
                  <a:pt x="108438" y="41647"/>
                  <a:pt x="108438" y="40000"/>
                  <a:pt x="108438" y="38352"/>
                </a:cubicBezTo>
                <a:cubicBezTo>
                  <a:pt x="108438" y="33176"/>
                  <a:pt x="105647" y="31529"/>
                  <a:pt x="102857" y="31529"/>
                </a:cubicBezTo>
                <a:cubicBezTo>
                  <a:pt x="101461" y="31529"/>
                  <a:pt x="100066" y="31529"/>
                  <a:pt x="98671" y="33176"/>
                </a:cubicBezTo>
                <a:lnTo>
                  <a:pt x="98671" y="33176"/>
                </a:lnTo>
                <a:cubicBezTo>
                  <a:pt x="95880" y="36705"/>
                  <a:pt x="95880" y="36705"/>
                  <a:pt x="95880" y="36705"/>
                </a:cubicBezTo>
                <a:cubicBezTo>
                  <a:pt x="91495" y="33176"/>
                  <a:pt x="91495" y="33176"/>
                  <a:pt x="91495" y="33176"/>
                </a:cubicBezTo>
                <a:lnTo>
                  <a:pt x="91495" y="33176"/>
                </a:lnTo>
                <a:cubicBezTo>
                  <a:pt x="90099" y="31529"/>
                  <a:pt x="88704" y="31529"/>
                  <a:pt x="87308" y="31529"/>
                </a:cubicBezTo>
                <a:cubicBezTo>
                  <a:pt x="84518" y="31529"/>
                  <a:pt x="81727" y="33176"/>
                  <a:pt x="81727" y="38352"/>
                </a:cubicBezTo>
                <a:cubicBezTo>
                  <a:pt x="81727" y="40000"/>
                  <a:pt x="83122" y="41647"/>
                  <a:pt x="84518" y="41647"/>
                </a:cubicBezTo>
                <a:lnTo>
                  <a:pt x="84518" y="41647"/>
                </a:lnTo>
                <a:cubicBezTo>
                  <a:pt x="87308" y="46588"/>
                  <a:pt x="87308" y="46588"/>
                  <a:pt x="87308" y="46588"/>
                </a:cubicBezTo>
                <a:cubicBezTo>
                  <a:pt x="84518" y="51529"/>
                  <a:pt x="84518" y="51529"/>
                  <a:pt x="84518" y="51529"/>
                </a:cubicBezTo>
                <a:lnTo>
                  <a:pt x="84518" y="51529"/>
                </a:lnTo>
                <a:cubicBezTo>
                  <a:pt x="83122" y="51529"/>
                  <a:pt x="81727" y="53176"/>
                  <a:pt x="81727" y="54823"/>
                </a:cubicBezTo>
                <a:cubicBezTo>
                  <a:pt x="81727" y="59764"/>
                  <a:pt x="84518" y="61411"/>
                  <a:pt x="87308" y="61411"/>
                </a:cubicBezTo>
                <a:cubicBezTo>
                  <a:pt x="88704" y="61411"/>
                  <a:pt x="90099" y="61411"/>
                  <a:pt x="91495" y="59764"/>
                </a:cubicBezTo>
                <a:lnTo>
                  <a:pt x="91495" y="59764"/>
                </a:lnTo>
                <a:cubicBezTo>
                  <a:pt x="95880" y="56470"/>
                  <a:pt x="95880" y="56470"/>
                  <a:pt x="95880" y="56470"/>
                </a:cubicBezTo>
                <a:cubicBezTo>
                  <a:pt x="98671" y="59764"/>
                  <a:pt x="98671" y="59764"/>
                  <a:pt x="98671" y="59764"/>
                </a:cubicBezTo>
                <a:lnTo>
                  <a:pt x="98671" y="59764"/>
                </a:lnTo>
                <a:cubicBezTo>
                  <a:pt x="100066" y="61411"/>
                  <a:pt x="101461" y="61411"/>
                  <a:pt x="102857" y="61411"/>
                </a:cubicBezTo>
                <a:cubicBezTo>
                  <a:pt x="105647" y="61411"/>
                  <a:pt x="108438" y="59764"/>
                  <a:pt x="108438" y="54823"/>
                </a:cubicBezTo>
                <a:cubicBezTo>
                  <a:pt x="108438" y="53176"/>
                  <a:pt x="108438" y="51529"/>
                  <a:pt x="107043" y="51529"/>
                </a:cubicBezTo>
                <a:close/>
                <a:moveTo>
                  <a:pt x="71960" y="23294"/>
                </a:moveTo>
                <a:lnTo>
                  <a:pt x="71960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4784" y="8235"/>
                  <a:pt x="64784" y="6588"/>
                </a:cubicBezTo>
                <a:cubicBezTo>
                  <a:pt x="64784" y="3294"/>
                  <a:pt x="67574" y="0"/>
                  <a:pt x="70365" y="0"/>
                </a:cubicBezTo>
                <a:cubicBezTo>
                  <a:pt x="73355" y="0"/>
                  <a:pt x="74750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7541" y="16705"/>
                  <a:pt x="74750" y="20000"/>
                  <a:pt x="71960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3654" y="1647"/>
                  <a:pt x="46445" y="0"/>
                  <a:pt x="47840" y="0"/>
                </a:cubicBezTo>
                <a:cubicBezTo>
                  <a:pt x="52225" y="0"/>
                  <a:pt x="53621" y="3294"/>
                  <a:pt x="53621" y="6588"/>
                </a:cubicBezTo>
                <a:cubicBezTo>
                  <a:pt x="53621" y="8235"/>
                  <a:pt x="53621" y="8235"/>
                  <a:pt x="53621" y="9882"/>
                </a:cubicBezTo>
                <a:close/>
                <a:moveTo>
                  <a:pt x="45049" y="44941"/>
                </a:moveTo>
                <a:lnTo>
                  <a:pt x="45049" y="44941"/>
                </a:lnTo>
                <a:cubicBezTo>
                  <a:pt x="64784" y="44941"/>
                  <a:pt x="64784" y="44941"/>
                  <a:pt x="64784" y="44941"/>
                </a:cubicBezTo>
                <a:lnTo>
                  <a:pt x="64784" y="46588"/>
                </a:lnTo>
                <a:cubicBezTo>
                  <a:pt x="64784" y="58117"/>
                  <a:pt x="68970" y="68235"/>
                  <a:pt x="76146" y="74823"/>
                </a:cubicBezTo>
                <a:cubicBezTo>
                  <a:pt x="76146" y="99764"/>
                  <a:pt x="76146" y="99764"/>
                  <a:pt x="76146" y="99764"/>
                </a:cubicBezTo>
                <a:cubicBezTo>
                  <a:pt x="76146" y="103058"/>
                  <a:pt x="78936" y="106352"/>
                  <a:pt x="81727" y="106352"/>
                </a:cubicBezTo>
                <a:cubicBezTo>
                  <a:pt x="85913" y="106352"/>
                  <a:pt x="87308" y="103058"/>
                  <a:pt x="87308" y="99764"/>
                </a:cubicBezTo>
                <a:cubicBezTo>
                  <a:pt x="87308" y="81411"/>
                  <a:pt x="87308" y="81411"/>
                  <a:pt x="87308" y="81411"/>
                </a:cubicBezTo>
                <a:cubicBezTo>
                  <a:pt x="90099" y="81411"/>
                  <a:pt x="92890" y="81411"/>
                  <a:pt x="95880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275" y="114823"/>
                  <a:pt x="97275" y="114823"/>
                  <a:pt x="97275" y="114823"/>
                </a:cubicBezTo>
                <a:lnTo>
                  <a:pt x="97275" y="114823"/>
                </a:lnTo>
                <a:cubicBezTo>
                  <a:pt x="95880" y="118117"/>
                  <a:pt x="94485" y="119764"/>
                  <a:pt x="91495" y="119764"/>
                </a:cubicBez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88704" y="119764"/>
                  <a:pt x="88704" y="119764"/>
                  <a:pt x="88704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2524" y="118117"/>
                  <a:pt x="22524" y="114823"/>
                </a:cubicBezTo>
                <a:lnTo>
                  <a:pt x="22524" y="114823"/>
                </a:lnTo>
                <a:cubicBezTo>
                  <a:pt x="9966" y="58117"/>
                  <a:pt x="9966" y="58117"/>
                  <a:pt x="9966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1395" y="58117"/>
                  <a:pt x="0" y="54823"/>
                  <a:pt x="0" y="51529"/>
                </a:cubicBezTo>
                <a:cubicBezTo>
                  <a:pt x="0" y="46588"/>
                  <a:pt x="1395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5049" y="44941"/>
                  <a:pt x="45049" y="44941"/>
                  <a:pt x="45049" y="44941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53621" y="103058"/>
                  <a:pt x="56411" y="106352"/>
                  <a:pt x="59202" y="106352"/>
                </a:cubicBezTo>
                <a:cubicBezTo>
                  <a:pt x="63388" y="106352"/>
                  <a:pt x="64784" y="103058"/>
                  <a:pt x="64784" y="99764"/>
                </a:cubicBezTo>
                <a:cubicBezTo>
                  <a:pt x="64784" y="64941"/>
                  <a:pt x="64784" y="64941"/>
                  <a:pt x="64784" y="64941"/>
                </a:cubicBezTo>
                <a:cubicBezTo>
                  <a:pt x="64784" y="59764"/>
                  <a:pt x="63388" y="58117"/>
                  <a:pt x="59202" y="58117"/>
                </a:cubicBezTo>
                <a:cubicBezTo>
                  <a:pt x="56411" y="58117"/>
                  <a:pt x="53621" y="59764"/>
                  <a:pt x="53621" y="64941"/>
                </a:cubicBezTo>
                <a:lnTo>
                  <a:pt x="53621" y="99764"/>
                </a:lnTo>
                <a:close/>
                <a:moveTo>
                  <a:pt x="42259" y="64941"/>
                </a:moveTo>
                <a:lnTo>
                  <a:pt x="42259" y="64941"/>
                </a:lnTo>
                <a:cubicBezTo>
                  <a:pt x="42259" y="59764"/>
                  <a:pt x="40863" y="58117"/>
                  <a:pt x="36677" y="58117"/>
                </a:cubicBezTo>
                <a:cubicBezTo>
                  <a:pt x="33887" y="58117"/>
                  <a:pt x="30897" y="59764"/>
                  <a:pt x="30897" y="64941"/>
                </a:cubicBezTo>
                <a:cubicBezTo>
                  <a:pt x="30897" y="99764"/>
                  <a:pt x="30897" y="99764"/>
                  <a:pt x="30897" y="99764"/>
                </a:cubicBezTo>
                <a:cubicBezTo>
                  <a:pt x="30897" y="103058"/>
                  <a:pt x="33887" y="106352"/>
                  <a:pt x="36677" y="106352"/>
                </a:cubicBezTo>
                <a:cubicBezTo>
                  <a:pt x="40863" y="106352"/>
                  <a:pt x="42259" y="103058"/>
                  <a:pt x="42259" y="99764"/>
                </a:cubicBezTo>
                <a:lnTo>
                  <a:pt x="4225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4170159" y="2888352"/>
            <a:ext cx="219000" cy="146400"/>
          </a:xfrm>
          <a:custGeom>
            <a:rect b="b" l="l" r="r" t="t"/>
            <a:pathLst>
              <a:path extrusionOk="0" h="120000" w="120000">
                <a:moveTo>
                  <a:pt x="94581" y="74823"/>
                </a:moveTo>
                <a:lnTo>
                  <a:pt x="94581" y="74823"/>
                </a:lnTo>
                <a:cubicBezTo>
                  <a:pt x="82167" y="74823"/>
                  <a:pt x="70935" y="63294"/>
                  <a:pt x="70935" y="46588"/>
                </a:cubicBezTo>
                <a:cubicBezTo>
                  <a:pt x="70935" y="29882"/>
                  <a:pt x="82167" y="18352"/>
                  <a:pt x="94581" y="18352"/>
                </a:cubicBezTo>
                <a:cubicBezTo>
                  <a:pt x="108571" y="18352"/>
                  <a:pt x="119802" y="29882"/>
                  <a:pt x="119802" y="46588"/>
                </a:cubicBezTo>
                <a:cubicBezTo>
                  <a:pt x="119802" y="63294"/>
                  <a:pt x="108571" y="74823"/>
                  <a:pt x="94581" y="74823"/>
                </a:cubicBezTo>
                <a:close/>
                <a:moveTo>
                  <a:pt x="105812" y="33176"/>
                </a:moveTo>
                <a:lnTo>
                  <a:pt x="105812" y="33176"/>
                </a:lnTo>
                <a:cubicBezTo>
                  <a:pt x="104433" y="33176"/>
                  <a:pt x="103054" y="33176"/>
                  <a:pt x="103054" y="34823"/>
                </a:cubicBezTo>
                <a:cubicBezTo>
                  <a:pt x="91822" y="48235"/>
                  <a:pt x="91822" y="48235"/>
                  <a:pt x="91822" y="48235"/>
                </a:cubicBezTo>
                <a:cubicBezTo>
                  <a:pt x="87684" y="44941"/>
                  <a:pt x="87684" y="44941"/>
                  <a:pt x="87684" y="44941"/>
                </a:cubicBezTo>
                <a:cubicBezTo>
                  <a:pt x="86305" y="43294"/>
                  <a:pt x="84926" y="41647"/>
                  <a:pt x="83546" y="41647"/>
                </a:cubicBezTo>
                <a:cubicBezTo>
                  <a:pt x="80788" y="41647"/>
                  <a:pt x="78029" y="44941"/>
                  <a:pt x="78029" y="48235"/>
                </a:cubicBezTo>
                <a:cubicBezTo>
                  <a:pt x="78029" y="49882"/>
                  <a:pt x="79408" y="51529"/>
                  <a:pt x="80788" y="53176"/>
                </a:cubicBezTo>
                <a:cubicBezTo>
                  <a:pt x="87684" y="61411"/>
                  <a:pt x="87684" y="61411"/>
                  <a:pt x="87684" y="61411"/>
                </a:cubicBezTo>
                <a:cubicBezTo>
                  <a:pt x="89064" y="63294"/>
                  <a:pt x="90443" y="64941"/>
                  <a:pt x="91822" y="64941"/>
                </a:cubicBezTo>
                <a:cubicBezTo>
                  <a:pt x="93201" y="64941"/>
                  <a:pt x="94581" y="63294"/>
                  <a:pt x="94581" y="61411"/>
                </a:cubicBezTo>
                <a:cubicBezTo>
                  <a:pt x="109950" y="44941"/>
                  <a:pt x="109950" y="44941"/>
                  <a:pt x="109950" y="44941"/>
                </a:cubicBezTo>
                <a:cubicBezTo>
                  <a:pt x="111330" y="43294"/>
                  <a:pt x="111330" y="41647"/>
                  <a:pt x="111330" y="40000"/>
                </a:cubicBezTo>
                <a:cubicBezTo>
                  <a:pt x="111330" y="36705"/>
                  <a:pt x="109950" y="33176"/>
                  <a:pt x="105812" y="33176"/>
                </a:cubicBezTo>
                <a:close/>
                <a:moveTo>
                  <a:pt x="72315" y="23294"/>
                </a:moveTo>
                <a:lnTo>
                  <a:pt x="72315" y="23294"/>
                </a:lnTo>
                <a:cubicBezTo>
                  <a:pt x="66798" y="9882"/>
                  <a:pt x="66798" y="9882"/>
                  <a:pt x="66798" y="9882"/>
                </a:cubicBezTo>
                <a:lnTo>
                  <a:pt x="66798" y="9882"/>
                </a:lnTo>
                <a:cubicBezTo>
                  <a:pt x="65418" y="8235"/>
                  <a:pt x="65418" y="8235"/>
                  <a:pt x="65418" y="6588"/>
                </a:cubicBezTo>
                <a:cubicBezTo>
                  <a:pt x="65418" y="3294"/>
                  <a:pt x="68177" y="0"/>
                  <a:pt x="70935" y="0"/>
                </a:cubicBezTo>
                <a:cubicBezTo>
                  <a:pt x="73891" y="0"/>
                  <a:pt x="75270" y="1647"/>
                  <a:pt x="76650" y="3294"/>
                </a:cubicBezTo>
                <a:lnTo>
                  <a:pt x="76650" y="3294"/>
                </a:lnTo>
                <a:cubicBezTo>
                  <a:pt x="80788" y="14823"/>
                  <a:pt x="80788" y="14823"/>
                  <a:pt x="80788" y="14823"/>
                </a:cubicBezTo>
                <a:cubicBezTo>
                  <a:pt x="78029" y="16705"/>
                  <a:pt x="75270" y="20000"/>
                  <a:pt x="72315" y="23294"/>
                </a:cubicBezTo>
                <a:close/>
                <a:moveTo>
                  <a:pt x="53004" y="9882"/>
                </a:moveTo>
                <a:lnTo>
                  <a:pt x="53004" y="9882"/>
                </a:lnTo>
                <a:cubicBezTo>
                  <a:pt x="41773" y="38352"/>
                  <a:pt x="41773" y="38352"/>
                  <a:pt x="41773" y="38352"/>
                </a:cubicBezTo>
                <a:cubicBezTo>
                  <a:pt x="29162" y="38352"/>
                  <a:pt x="29162" y="38352"/>
                  <a:pt x="29162" y="38352"/>
                </a:cubicBezTo>
                <a:cubicBezTo>
                  <a:pt x="43152" y="3294"/>
                  <a:pt x="43152" y="3294"/>
                  <a:pt x="43152" y="3294"/>
                </a:cubicBezTo>
                <a:lnTo>
                  <a:pt x="43152" y="3294"/>
                </a:lnTo>
                <a:cubicBezTo>
                  <a:pt x="44532" y="1647"/>
                  <a:pt x="45911" y="0"/>
                  <a:pt x="48669" y="0"/>
                </a:cubicBezTo>
                <a:cubicBezTo>
                  <a:pt x="51625" y="0"/>
                  <a:pt x="54384" y="3294"/>
                  <a:pt x="54384" y="6588"/>
                </a:cubicBezTo>
                <a:cubicBezTo>
                  <a:pt x="54384" y="8235"/>
                  <a:pt x="54384" y="8235"/>
                  <a:pt x="53004" y="9882"/>
                </a:cubicBezTo>
                <a:close/>
                <a:moveTo>
                  <a:pt x="45911" y="44941"/>
                </a:moveTo>
                <a:lnTo>
                  <a:pt x="45911" y="44941"/>
                </a:lnTo>
                <a:cubicBezTo>
                  <a:pt x="65418" y="44941"/>
                  <a:pt x="65418" y="44941"/>
                  <a:pt x="65418" y="44941"/>
                </a:cubicBezTo>
                <a:lnTo>
                  <a:pt x="65418" y="46588"/>
                </a:lnTo>
                <a:cubicBezTo>
                  <a:pt x="65418" y="58117"/>
                  <a:pt x="69556" y="68235"/>
                  <a:pt x="76650" y="74823"/>
                </a:cubicBezTo>
                <a:cubicBezTo>
                  <a:pt x="76650" y="99764"/>
                  <a:pt x="76650" y="99764"/>
                  <a:pt x="76650" y="99764"/>
                </a:cubicBezTo>
                <a:cubicBezTo>
                  <a:pt x="76650" y="103058"/>
                  <a:pt x="79408" y="106352"/>
                  <a:pt x="82167" y="106352"/>
                </a:cubicBezTo>
                <a:cubicBezTo>
                  <a:pt x="84926" y="106352"/>
                  <a:pt x="87684" y="103058"/>
                  <a:pt x="87684" y="99764"/>
                </a:cubicBezTo>
                <a:cubicBezTo>
                  <a:pt x="87684" y="81411"/>
                  <a:pt x="87684" y="81411"/>
                  <a:pt x="87684" y="81411"/>
                </a:cubicBezTo>
                <a:cubicBezTo>
                  <a:pt x="90443" y="81411"/>
                  <a:pt x="91822" y="81411"/>
                  <a:pt x="94581" y="81411"/>
                </a:cubicBezTo>
                <a:cubicBezTo>
                  <a:pt x="98916" y="81411"/>
                  <a:pt x="101674" y="81411"/>
                  <a:pt x="104433" y="79764"/>
                </a:cubicBezTo>
                <a:cubicBezTo>
                  <a:pt x="97536" y="114823"/>
                  <a:pt x="97536" y="114823"/>
                  <a:pt x="97536" y="114823"/>
                </a:cubicBezTo>
                <a:lnTo>
                  <a:pt x="97536" y="114823"/>
                </a:lnTo>
                <a:cubicBezTo>
                  <a:pt x="96157" y="118117"/>
                  <a:pt x="94581" y="119764"/>
                  <a:pt x="91822" y="119764"/>
                </a:cubicBezTo>
                <a:lnTo>
                  <a:pt x="91822" y="119764"/>
                </a:lnTo>
                <a:cubicBezTo>
                  <a:pt x="90443" y="119764"/>
                  <a:pt x="90443" y="119764"/>
                  <a:pt x="90443" y="119764"/>
                </a:cubicBezTo>
                <a:cubicBezTo>
                  <a:pt x="89064" y="119764"/>
                  <a:pt x="89064" y="119764"/>
                  <a:pt x="89064" y="119764"/>
                </a:cubicBezTo>
                <a:cubicBezTo>
                  <a:pt x="27783" y="119764"/>
                  <a:pt x="27783" y="119764"/>
                  <a:pt x="27783" y="119764"/>
                </a:cubicBezTo>
                <a:lnTo>
                  <a:pt x="27783" y="119764"/>
                </a:lnTo>
                <a:lnTo>
                  <a:pt x="27783" y="119764"/>
                </a:lnTo>
                <a:lnTo>
                  <a:pt x="27783" y="119764"/>
                </a:lnTo>
                <a:cubicBezTo>
                  <a:pt x="25024" y="119764"/>
                  <a:pt x="23645" y="118117"/>
                  <a:pt x="22266" y="114823"/>
                </a:cubicBezTo>
                <a:lnTo>
                  <a:pt x="22266" y="114823"/>
                </a:lnTo>
                <a:cubicBezTo>
                  <a:pt x="11034" y="58117"/>
                  <a:pt x="11034" y="58117"/>
                  <a:pt x="11034" y="58117"/>
                </a:cubicBezTo>
                <a:cubicBezTo>
                  <a:pt x="5517" y="58117"/>
                  <a:pt x="5517" y="58117"/>
                  <a:pt x="5517" y="58117"/>
                </a:cubicBezTo>
                <a:cubicBezTo>
                  <a:pt x="2758" y="58117"/>
                  <a:pt x="0" y="54823"/>
                  <a:pt x="0" y="51529"/>
                </a:cubicBezTo>
                <a:cubicBezTo>
                  <a:pt x="0" y="46588"/>
                  <a:pt x="2758" y="44941"/>
                  <a:pt x="5517" y="44941"/>
                </a:cubicBezTo>
                <a:cubicBezTo>
                  <a:pt x="27783" y="44941"/>
                  <a:pt x="27783" y="44941"/>
                  <a:pt x="27783" y="44941"/>
                </a:cubicBezTo>
                <a:cubicBezTo>
                  <a:pt x="45911" y="44941"/>
                  <a:pt x="45911" y="44941"/>
                  <a:pt x="45911" y="44941"/>
                </a:cubicBezTo>
                <a:close/>
                <a:moveTo>
                  <a:pt x="54384" y="99764"/>
                </a:moveTo>
                <a:lnTo>
                  <a:pt x="54384" y="99764"/>
                </a:lnTo>
                <a:cubicBezTo>
                  <a:pt x="54384" y="103058"/>
                  <a:pt x="57142" y="106352"/>
                  <a:pt x="59901" y="106352"/>
                </a:cubicBezTo>
                <a:cubicBezTo>
                  <a:pt x="62660" y="106352"/>
                  <a:pt x="65418" y="103058"/>
                  <a:pt x="65418" y="99764"/>
                </a:cubicBezTo>
                <a:cubicBezTo>
                  <a:pt x="65418" y="64941"/>
                  <a:pt x="65418" y="64941"/>
                  <a:pt x="65418" y="64941"/>
                </a:cubicBezTo>
                <a:cubicBezTo>
                  <a:pt x="65418" y="59764"/>
                  <a:pt x="62660" y="58117"/>
                  <a:pt x="59901" y="58117"/>
                </a:cubicBezTo>
                <a:cubicBezTo>
                  <a:pt x="57142" y="58117"/>
                  <a:pt x="54384" y="59764"/>
                  <a:pt x="54384" y="64941"/>
                </a:cubicBezTo>
                <a:lnTo>
                  <a:pt x="54384" y="99764"/>
                </a:lnTo>
                <a:close/>
                <a:moveTo>
                  <a:pt x="43152" y="64941"/>
                </a:moveTo>
                <a:lnTo>
                  <a:pt x="43152" y="64941"/>
                </a:lnTo>
                <a:cubicBezTo>
                  <a:pt x="43152" y="59764"/>
                  <a:pt x="40394" y="58117"/>
                  <a:pt x="37635" y="58117"/>
                </a:cubicBezTo>
                <a:cubicBezTo>
                  <a:pt x="34876" y="58117"/>
                  <a:pt x="31921" y="59764"/>
                  <a:pt x="31921" y="64941"/>
                </a:cubicBezTo>
                <a:cubicBezTo>
                  <a:pt x="31921" y="99764"/>
                  <a:pt x="31921" y="99764"/>
                  <a:pt x="31921" y="99764"/>
                </a:cubicBezTo>
                <a:cubicBezTo>
                  <a:pt x="31921" y="103058"/>
                  <a:pt x="34876" y="106352"/>
                  <a:pt x="37635" y="106352"/>
                </a:cubicBezTo>
                <a:cubicBezTo>
                  <a:pt x="40394" y="106352"/>
                  <a:pt x="43152" y="103058"/>
                  <a:pt x="43152" y="99764"/>
                </a:cubicBezTo>
                <a:lnTo>
                  <a:pt x="43152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3759746" y="2888352"/>
            <a:ext cx="217500" cy="146400"/>
          </a:xfrm>
          <a:custGeom>
            <a:rect b="b" l="l" r="r" t="t"/>
            <a:pathLst>
              <a:path extrusionOk="0" h="120000" w="120000">
                <a:moveTo>
                  <a:pt x="95681" y="74823"/>
                </a:moveTo>
                <a:lnTo>
                  <a:pt x="95681" y="74823"/>
                </a:lnTo>
                <a:cubicBezTo>
                  <a:pt x="81727" y="74823"/>
                  <a:pt x="71760" y="63294"/>
                  <a:pt x="71760" y="46588"/>
                </a:cubicBezTo>
                <a:cubicBezTo>
                  <a:pt x="71760" y="29882"/>
                  <a:pt x="81727" y="18352"/>
                  <a:pt x="95681" y="18352"/>
                </a:cubicBezTo>
                <a:cubicBezTo>
                  <a:pt x="109833" y="18352"/>
                  <a:pt x="119800" y="29882"/>
                  <a:pt x="119800" y="46588"/>
                </a:cubicBezTo>
                <a:cubicBezTo>
                  <a:pt x="119800" y="63294"/>
                  <a:pt x="109833" y="74823"/>
                  <a:pt x="95681" y="74823"/>
                </a:cubicBezTo>
                <a:close/>
                <a:moveTo>
                  <a:pt x="107043" y="40000"/>
                </a:moveTo>
                <a:lnTo>
                  <a:pt x="107043" y="40000"/>
                </a:lnTo>
                <a:cubicBezTo>
                  <a:pt x="84518" y="40000"/>
                  <a:pt x="84518" y="40000"/>
                  <a:pt x="84518" y="40000"/>
                </a:cubicBezTo>
                <a:cubicBezTo>
                  <a:pt x="81727" y="40000"/>
                  <a:pt x="78936" y="43294"/>
                  <a:pt x="78936" y="46588"/>
                </a:cubicBezTo>
                <a:cubicBezTo>
                  <a:pt x="78936" y="49882"/>
                  <a:pt x="81727" y="53176"/>
                  <a:pt x="84518" y="53176"/>
                </a:cubicBezTo>
                <a:cubicBezTo>
                  <a:pt x="107043" y="53176"/>
                  <a:pt x="107043" y="53176"/>
                  <a:pt x="107043" y="53176"/>
                </a:cubicBezTo>
                <a:cubicBezTo>
                  <a:pt x="109833" y="53176"/>
                  <a:pt x="112624" y="49882"/>
                  <a:pt x="112624" y="46588"/>
                </a:cubicBezTo>
                <a:cubicBezTo>
                  <a:pt x="112624" y="43294"/>
                  <a:pt x="109833" y="40000"/>
                  <a:pt x="107043" y="40000"/>
                </a:cubicBezTo>
                <a:close/>
                <a:moveTo>
                  <a:pt x="73156" y="23294"/>
                </a:moveTo>
                <a:lnTo>
                  <a:pt x="73156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6179" y="8235"/>
                  <a:pt x="66179" y="6588"/>
                </a:cubicBezTo>
                <a:cubicBezTo>
                  <a:pt x="66179" y="3294"/>
                  <a:pt x="67574" y="0"/>
                  <a:pt x="71760" y="0"/>
                </a:cubicBezTo>
                <a:cubicBezTo>
                  <a:pt x="73156" y="0"/>
                  <a:pt x="76146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8936" y="16705"/>
                  <a:pt x="74551" y="20000"/>
                  <a:pt x="73156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5049" y="1647"/>
                  <a:pt x="46445" y="0"/>
                  <a:pt x="49235" y="0"/>
                </a:cubicBezTo>
                <a:cubicBezTo>
                  <a:pt x="52026" y="0"/>
                  <a:pt x="55016" y="3294"/>
                  <a:pt x="55016" y="6588"/>
                </a:cubicBezTo>
                <a:cubicBezTo>
                  <a:pt x="55016" y="8235"/>
                  <a:pt x="53621" y="8235"/>
                  <a:pt x="53621" y="9882"/>
                </a:cubicBezTo>
                <a:close/>
                <a:moveTo>
                  <a:pt x="46445" y="44941"/>
                </a:moveTo>
                <a:lnTo>
                  <a:pt x="46445" y="44941"/>
                </a:lnTo>
                <a:cubicBezTo>
                  <a:pt x="66179" y="44941"/>
                  <a:pt x="66179" y="44941"/>
                  <a:pt x="66179" y="44941"/>
                </a:cubicBezTo>
                <a:lnTo>
                  <a:pt x="66179" y="46588"/>
                </a:lnTo>
                <a:cubicBezTo>
                  <a:pt x="66179" y="58117"/>
                  <a:pt x="70365" y="68235"/>
                  <a:pt x="77541" y="74823"/>
                </a:cubicBezTo>
                <a:cubicBezTo>
                  <a:pt x="77541" y="99764"/>
                  <a:pt x="77541" y="99764"/>
                  <a:pt x="77541" y="99764"/>
                </a:cubicBezTo>
                <a:cubicBezTo>
                  <a:pt x="77541" y="103058"/>
                  <a:pt x="78936" y="106352"/>
                  <a:pt x="83122" y="106352"/>
                </a:cubicBezTo>
                <a:cubicBezTo>
                  <a:pt x="85913" y="106352"/>
                  <a:pt x="88704" y="103058"/>
                  <a:pt x="88704" y="99764"/>
                </a:cubicBezTo>
                <a:cubicBezTo>
                  <a:pt x="88704" y="81411"/>
                  <a:pt x="88704" y="81411"/>
                  <a:pt x="88704" y="81411"/>
                </a:cubicBezTo>
                <a:cubicBezTo>
                  <a:pt x="90099" y="81411"/>
                  <a:pt x="92890" y="81411"/>
                  <a:pt x="95681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076" y="114823"/>
                  <a:pt x="97076" y="114823"/>
                  <a:pt x="97076" y="114823"/>
                </a:cubicBezTo>
                <a:lnTo>
                  <a:pt x="97076" y="114823"/>
                </a:lnTo>
                <a:cubicBezTo>
                  <a:pt x="97076" y="118117"/>
                  <a:pt x="94285" y="119764"/>
                  <a:pt x="91495" y="119764"/>
                </a:cubicBezTo>
                <a:lnTo>
                  <a:pt x="91495" y="119764"/>
                </a:ln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3920" y="118117"/>
                  <a:pt x="22524" y="114823"/>
                </a:cubicBezTo>
                <a:lnTo>
                  <a:pt x="22524" y="114823"/>
                </a:lnTo>
                <a:cubicBezTo>
                  <a:pt x="11162" y="58117"/>
                  <a:pt x="11162" y="58117"/>
                  <a:pt x="11162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2790" y="58117"/>
                  <a:pt x="0" y="54823"/>
                  <a:pt x="0" y="51529"/>
                </a:cubicBezTo>
                <a:cubicBezTo>
                  <a:pt x="0" y="46588"/>
                  <a:pt x="2790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6445" y="44941"/>
                  <a:pt x="46445" y="44941"/>
                  <a:pt x="46445" y="44941"/>
                </a:cubicBezTo>
                <a:close/>
                <a:moveTo>
                  <a:pt x="55016" y="99764"/>
                </a:moveTo>
                <a:lnTo>
                  <a:pt x="55016" y="99764"/>
                </a:lnTo>
                <a:cubicBezTo>
                  <a:pt x="55016" y="103058"/>
                  <a:pt x="56411" y="106352"/>
                  <a:pt x="60598" y="106352"/>
                </a:cubicBezTo>
                <a:cubicBezTo>
                  <a:pt x="63388" y="106352"/>
                  <a:pt x="66179" y="103058"/>
                  <a:pt x="66179" y="99764"/>
                </a:cubicBezTo>
                <a:cubicBezTo>
                  <a:pt x="66179" y="64941"/>
                  <a:pt x="66179" y="64941"/>
                  <a:pt x="66179" y="64941"/>
                </a:cubicBezTo>
                <a:cubicBezTo>
                  <a:pt x="66179" y="59764"/>
                  <a:pt x="63388" y="58117"/>
                  <a:pt x="60598" y="58117"/>
                </a:cubicBezTo>
                <a:cubicBezTo>
                  <a:pt x="56411" y="58117"/>
                  <a:pt x="55016" y="59764"/>
                  <a:pt x="55016" y="64941"/>
                </a:cubicBezTo>
                <a:lnTo>
                  <a:pt x="55016" y="99764"/>
                </a:lnTo>
                <a:close/>
                <a:moveTo>
                  <a:pt x="43654" y="64941"/>
                </a:moveTo>
                <a:lnTo>
                  <a:pt x="43654" y="64941"/>
                </a:lnTo>
                <a:cubicBezTo>
                  <a:pt x="43654" y="59764"/>
                  <a:pt x="40863" y="58117"/>
                  <a:pt x="38073" y="58117"/>
                </a:cubicBezTo>
                <a:cubicBezTo>
                  <a:pt x="33687" y="58117"/>
                  <a:pt x="32292" y="59764"/>
                  <a:pt x="32292" y="64941"/>
                </a:cubicBezTo>
                <a:cubicBezTo>
                  <a:pt x="32292" y="99764"/>
                  <a:pt x="32292" y="99764"/>
                  <a:pt x="32292" y="99764"/>
                </a:cubicBezTo>
                <a:cubicBezTo>
                  <a:pt x="32292" y="103058"/>
                  <a:pt x="33687" y="106352"/>
                  <a:pt x="38073" y="106352"/>
                </a:cubicBezTo>
                <a:cubicBezTo>
                  <a:pt x="40863" y="106352"/>
                  <a:pt x="43654" y="103058"/>
                  <a:pt x="43654" y="99764"/>
                </a:cubicBezTo>
                <a:lnTo>
                  <a:pt x="43654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3350923" y="2888352"/>
            <a:ext cx="216000" cy="146400"/>
          </a:xfrm>
          <a:custGeom>
            <a:rect b="b" l="l" r="r" t="t"/>
            <a:pathLst>
              <a:path extrusionOk="0" h="120000" w="120000">
                <a:moveTo>
                  <a:pt x="95840" y="74823"/>
                </a:moveTo>
                <a:lnTo>
                  <a:pt x="95840" y="74823"/>
                </a:lnTo>
                <a:cubicBezTo>
                  <a:pt x="81863" y="74823"/>
                  <a:pt x="70482" y="63294"/>
                  <a:pt x="70482" y="46588"/>
                </a:cubicBezTo>
                <a:cubicBezTo>
                  <a:pt x="70482" y="29882"/>
                  <a:pt x="81863" y="18352"/>
                  <a:pt x="95840" y="18352"/>
                </a:cubicBezTo>
                <a:cubicBezTo>
                  <a:pt x="108618" y="18352"/>
                  <a:pt x="119800" y="29882"/>
                  <a:pt x="119800" y="46588"/>
                </a:cubicBezTo>
                <a:cubicBezTo>
                  <a:pt x="119800" y="63294"/>
                  <a:pt x="108618" y="74823"/>
                  <a:pt x="95840" y="74823"/>
                </a:cubicBezTo>
                <a:close/>
                <a:moveTo>
                  <a:pt x="107221" y="40000"/>
                </a:moveTo>
                <a:lnTo>
                  <a:pt x="107221" y="40000"/>
                </a:lnTo>
                <a:cubicBezTo>
                  <a:pt x="101630" y="40000"/>
                  <a:pt x="101630" y="40000"/>
                  <a:pt x="101630" y="40000"/>
                </a:cubicBezTo>
                <a:cubicBezTo>
                  <a:pt x="101630" y="33176"/>
                  <a:pt x="101630" y="33176"/>
                  <a:pt x="101630" y="33176"/>
                </a:cubicBezTo>
                <a:cubicBezTo>
                  <a:pt x="101630" y="29882"/>
                  <a:pt x="98635" y="26588"/>
                  <a:pt x="95840" y="26588"/>
                </a:cubicBezTo>
                <a:cubicBezTo>
                  <a:pt x="91647" y="26588"/>
                  <a:pt x="90249" y="29882"/>
                  <a:pt x="90249" y="33176"/>
                </a:cubicBezTo>
                <a:cubicBezTo>
                  <a:pt x="90249" y="40000"/>
                  <a:pt x="90249" y="40000"/>
                  <a:pt x="90249" y="40000"/>
                </a:cubicBezTo>
                <a:cubicBezTo>
                  <a:pt x="84658" y="40000"/>
                  <a:pt x="84658" y="40000"/>
                  <a:pt x="84658" y="40000"/>
                </a:cubicBezTo>
                <a:cubicBezTo>
                  <a:pt x="80465" y="40000"/>
                  <a:pt x="79068" y="43294"/>
                  <a:pt x="79068" y="46588"/>
                </a:cubicBezTo>
                <a:cubicBezTo>
                  <a:pt x="79068" y="49882"/>
                  <a:pt x="80465" y="53176"/>
                  <a:pt x="84658" y="53176"/>
                </a:cubicBezTo>
                <a:cubicBezTo>
                  <a:pt x="90249" y="53176"/>
                  <a:pt x="90249" y="53176"/>
                  <a:pt x="90249" y="53176"/>
                </a:cubicBezTo>
                <a:cubicBezTo>
                  <a:pt x="90249" y="59764"/>
                  <a:pt x="90249" y="59764"/>
                  <a:pt x="90249" y="59764"/>
                </a:cubicBezTo>
                <a:cubicBezTo>
                  <a:pt x="90249" y="63294"/>
                  <a:pt x="91647" y="66588"/>
                  <a:pt x="95840" y="66588"/>
                </a:cubicBezTo>
                <a:cubicBezTo>
                  <a:pt x="98635" y="66588"/>
                  <a:pt x="101630" y="63294"/>
                  <a:pt x="101630" y="59764"/>
                </a:cubicBezTo>
                <a:cubicBezTo>
                  <a:pt x="101630" y="53176"/>
                  <a:pt x="101630" y="53176"/>
                  <a:pt x="101630" y="53176"/>
                </a:cubicBezTo>
                <a:cubicBezTo>
                  <a:pt x="107221" y="53176"/>
                  <a:pt x="107221" y="53176"/>
                  <a:pt x="107221" y="53176"/>
                </a:cubicBezTo>
                <a:cubicBezTo>
                  <a:pt x="110016" y="53176"/>
                  <a:pt x="112811" y="49882"/>
                  <a:pt x="112811" y="46588"/>
                </a:cubicBezTo>
                <a:cubicBezTo>
                  <a:pt x="112811" y="43294"/>
                  <a:pt x="110016" y="40000"/>
                  <a:pt x="107221" y="40000"/>
                </a:cubicBezTo>
                <a:close/>
                <a:moveTo>
                  <a:pt x="71880" y="23294"/>
                </a:moveTo>
                <a:lnTo>
                  <a:pt x="71880" y="23294"/>
                </a:lnTo>
                <a:cubicBezTo>
                  <a:pt x="66289" y="9882"/>
                  <a:pt x="66289" y="9882"/>
                  <a:pt x="66289" y="9882"/>
                </a:cubicBezTo>
                <a:lnTo>
                  <a:pt x="66289" y="9882"/>
                </a:lnTo>
                <a:cubicBezTo>
                  <a:pt x="66289" y="8235"/>
                  <a:pt x="64891" y="8235"/>
                  <a:pt x="64891" y="6588"/>
                </a:cubicBezTo>
                <a:cubicBezTo>
                  <a:pt x="64891" y="3294"/>
                  <a:pt x="67687" y="0"/>
                  <a:pt x="70482" y="0"/>
                </a:cubicBezTo>
                <a:cubicBezTo>
                  <a:pt x="73277" y="0"/>
                  <a:pt x="74675" y="1647"/>
                  <a:pt x="76073" y="3294"/>
                </a:cubicBezTo>
                <a:lnTo>
                  <a:pt x="76073" y="3294"/>
                </a:lnTo>
                <a:cubicBezTo>
                  <a:pt x="81863" y="14823"/>
                  <a:pt x="81863" y="14823"/>
                  <a:pt x="81863" y="14823"/>
                </a:cubicBezTo>
                <a:cubicBezTo>
                  <a:pt x="77670" y="16705"/>
                  <a:pt x="74675" y="20000"/>
                  <a:pt x="71880" y="23294"/>
                </a:cubicBezTo>
                <a:close/>
                <a:moveTo>
                  <a:pt x="53510" y="9882"/>
                </a:moveTo>
                <a:lnTo>
                  <a:pt x="53510" y="9882"/>
                </a:lnTo>
                <a:cubicBezTo>
                  <a:pt x="40931" y="38352"/>
                  <a:pt x="40931" y="38352"/>
                  <a:pt x="40931" y="38352"/>
                </a:cubicBezTo>
                <a:cubicBezTo>
                  <a:pt x="28153" y="38352"/>
                  <a:pt x="28153" y="38352"/>
                  <a:pt x="28153" y="38352"/>
                </a:cubicBezTo>
                <a:cubicBezTo>
                  <a:pt x="43727" y="3294"/>
                  <a:pt x="43727" y="3294"/>
                  <a:pt x="43727" y="3294"/>
                </a:cubicBezTo>
                <a:lnTo>
                  <a:pt x="43727" y="3294"/>
                </a:lnTo>
                <a:cubicBezTo>
                  <a:pt x="43727" y="1647"/>
                  <a:pt x="46522" y="0"/>
                  <a:pt x="47920" y="0"/>
                </a:cubicBezTo>
                <a:cubicBezTo>
                  <a:pt x="52113" y="0"/>
                  <a:pt x="53510" y="3294"/>
                  <a:pt x="53510" y="6588"/>
                </a:cubicBezTo>
                <a:cubicBezTo>
                  <a:pt x="53510" y="8235"/>
                  <a:pt x="53510" y="8235"/>
                  <a:pt x="53510" y="9882"/>
                </a:cubicBezTo>
                <a:close/>
                <a:moveTo>
                  <a:pt x="45124" y="44941"/>
                </a:moveTo>
                <a:lnTo>
                  <a:pt x="45124" y="44941"/>
                </a:lnTo>
                <a:cubicBezTo>
                  <a:pt x="64891" y="44941"/>
                  <a:pt x="64891" y="44941"/>
                  <a:pt x="64891" y="44941"/>
                </a:cubicBezTo>
                <a:lnTo>
                  <a:pt x="64891" y="46588"/>
                </a:lnTo>
                <a:cubicBezTo>
                  <a:pt x="64891" y="58117"/>
                  <a:pt x="69084" y="68235"/>
                  <a:pt x="76073" y="74823"/>
                </a:cubicBezTo>
                <a:cubicBezTo>
                  <a:pt x="76073" y="99764"/>
                  <a:pt x="76073" y="99764"/>
                  <a:pt x="76073" y="99764"/>
                </a:cubicBezTo>
                <a:cubicBezTo>
                  <a:pt x="76073" y="103058"/>
                  <a:pt x="79068" y="106352"/>
                  <a:pt x="81863" y="106352"/>
                </a:cubicBezTo>
                <a:cubicBezTo>
                  <a:pt x="86056" y="106352"/>
                  <a:pt x="87454" y="103058"/>
                  <a:pt x="87454" y="99764"/>
                </a:cubicBezTo>
                <a:cubicBezTo>
                  <a:pt x="87454" y="81411"/>
                  <a:pt x="87454" y="81411"/>
                  <a:pt x="87454" y="81411"/>
                </a:cubicBezTo>
                <a:cubicBezTo>
                  <a:pt x="90249" y="81411"/>
                  <a:pt x="93044" y="81411"/>
                  <a:pt x="95840" y="81411"/>
                </a:cubicBezTo>
                <a:cubicBezTo>
                  <a:pt x="98635" y="81411"/>
                  <a:pt x="101630" y="81411"/>
                  <a:pt x="104425" y="79764"/>
                </a:cubicBezTo>
                <a:cubicBezTo>
                  <a:pt x="97237" y="114823"/>
                  <a:pt x="97237" y="114823"/>
                  <a:pt x="97237" y="114823"/>
                </a:cubicBezTo>
                <a:lnTo>
                  <a:pt x="97237" y="114823"/>
                </a:lnTo>
                <a:cubicBezTo>
                  <a:pt x="95840" y="118117"/>
                  <a:pt x="94442" y="119764"/>
                  <a:pt x="91647" y="119764"/>
                </a:cubicBezTo>
                <a:lnTo>
                  <a:pt x="91647" y="119764"/>
                </a:lnTo>
                <a:cubicBezTo>
                  <a:pt x="90249" y="119764"/>
                  <a:pt x="90249" y="119764"/>
                  <a:pt x="90249" y="119764"/>
                </a:cubicBezTo>
                <a:cubicBezTo>
                  <a:pt x="88851" y="119764"/>
                  <a:pt x="88851" y="119764"/>
                  <a:pt x="88851" y="119764"/>
                </a:cubicBezTo>
                <a:cubicBezTo>
                  <a:pt x="28153" y="119764"/>
                  <a:pt x="28153" y="119764"/>
                  <a:pt x="28153" y="119764"/>
                </a:cubicBezTo>
                <a:lnTo>
                  <a:pt x="28153" y="119764"/>
                </a:lnTo>
                <a:lnTo>
                  <a:pt x="28153" y="119764"/>
                </a:lnTo>
                <a:lnTo>
                  <a:pt x="28153" y="119764"/>
                </a:lnTo>
                <a:cubicBezTo>
                  <a:pt x="25357" y="119764"/>
                  <a:pt x="22562" y="118117"/>
                  <a:pt x="22562" y="114823"/>
                </a:cubicBezTo>
                <a:lnTo>
                  <a:pt x="22562" y="114823"/>
                </a:lnTo>
                <a:cubicBezTo>
                  <a:pt x="9783" y="58117"/>
                  <a:pt x="9783" y="58117"/>
                  <a:pt x="9783" y="58117"/>
                </a:cubicBezTo>
                <a:cubicBezTo>
                  <a:pt x="5590" y="58117"/>
                  <a:pt x="5590" y="58117"/>
                  <a:pt x="5590" y="58117"/>
                </a:cubicBezTo>
                <a:cubicBezTo>
                  <a:pt x="1397" y="58117"/>
                  <a:pt x="0" y="54823"/>
                  <a:pt x="0" y="51529"/>
                </a:cubicBezTo>
                <a:cubicBezTo>
                  <a:pt x="0" y="46588"/>
                  <a:pt x="1397" y="44941"/>
                  <a:pt x="5590" y="44941"/>
                </a:cubicBezTo>
                <a:cubicBezTo>
                  <a:pt x="26755" y="44941"/>
                  <a:pt x="26755" y="44941"/>
                  <a:pt x="26755" y="44941"/>
                </a:cubicBezTo>
                <a:cubicBezTo>
                  <a:pt x="45124" y="44941"/>
                  <a:pt x="45124" y="44941"/>
                  <a:pt x="45124" y="44941"/>
                </a:cubicBezTo>
                <a:close/>
                <a:moveTo>
                  <a:pt x="53510" y="99764"/>
                </a:moveTo>
                <a:lnTo>
                  <a:pt x="53510" y="99764"/>
                </a:lnTo>
                <a:cubicBezTo>
                  <a:pt x="53510" y="103058"/>
                  <a:pt x="56505" y="106352"/>
                  <a:pt x="59301" y="106352"/>
                </a:cubicBezTo>
                <a:cubicBezTo>
                  <a:pt x="63494" y="106352"/>
                  <a:pt x="64891" y="103058"/>
                  <a:pt x="64891" y="99764"/>
                </a:cubicBezTo>
                <a:cubicBezTo>
                  <a:pt x="64891" y="64941"/>
                  <a:pt x="64891" y="64941"/>
                  <a:pt x="64891" y="64941"/>
                </a:cubicBezTo>
                <a:cubicBezTo>
                  <a:pt x="64891" y="59764"/>
                  <a:pt x="63494" y="58117"/>
                  <a:pt x="59301" y="58117"/>
                </a:cubicBezTo>
                <a:cubicBezTo>
                  <a:pt x="56505" y="58117"/>
                  <a:pt x="53510" y="59764"/>
                  <a:pt x="53510" y="64941"/>
                </a:cubicBezTo>
                <a:lnTo>
                  <a:pt x="53510" y="99764"/>
                </a:lnTo>
                <a:close/>
                <a:moveTo>
                  <a:pt x="42329" y="64941"/>
                </a:moveTo>
                <a:lnTo>
                  <a:pt x="42329" y="64941"/>
                </a:lnTo>
                <a:cubicBezTo>
                  <a:pt x="42329" y="59764"/>
                  <a:pt x="40931" y="58117"/>
                  <a:pt x="36539" y="58117"/>
                </a:cubicBezTo>
                <a:cubicBezTo>
                  <a:pt x="33743" y="58117"/>
                  <a:pt x="30948" y="59764"/>
                  <a:pt x="30948" y="64941"/>
                </a:cubicBezTo>
                <a:cubicBezTo>
                  <a:pt x="30948" y="99764"/>
                  <a:pt x="30948" y="99764"/>
                  <a:pt x="30948" y="99764"/>
                </a:cubicBezTo>
                <a:cubicBezTo>
                  <a:pt x="30948" y="103058"/>
                  <a:pt x="33743" y="106352"/>
                  <a:pt x="36539" y="106352"/>
                </a:cubicBezTo>
                <a:cubicBezTo>
                  <a:pt x="40931" y="106352"/>
                  <a:pt x="42329" y="103058"/>
                  <a:pt x="42329" y="99764"/>
                </a:cubicBezTo>
                <a:lnTo>
                  <a:pt x="4232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938917" y="2888352"/>
            <a:ext cx="219000" cy="146400"/>
          </a:xfrm>
          <a:custGeom>
            <a:rect b="b" l="l" r="r" t="t"/>
            <a:pathLst>
              <a:path extrusionOk="0" h="120000" w="120000">
                <a:moveTo>
                  <a:pt x="119802" y="49882"/>
                </a:moveTo>
                <a:lnTo>
                  <a:pt x="119802" y="49882"/>
                </a:lnTo>
                <a:lnTo>
                  <a:pt x="119802" y="49882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cubicBezTo>
                  <a:pt x="119802" y="54823"/>
                  <a:pt x="117039" y="58117"/>
                  <a:pt x="114276" y="58117"/>
                </a:cubicBezTo>
                <a:cubicBezTo>
                  <a:pt x="108750" y="58117"/>
                  <a:pt x="108750" y="58117"/>
                  <a:pt x="108750" y="58117"/>
                </a:cubicBezTo>
                <a:cubicBezTo>
                  <a:pt x="97500" y="114823"/>
                  <a:pt x="97500" y="114823"/>
                  <a:pt x="97500" y="114823"/>
                </a:cubicBezTo>
                <a:lnTo>
                  <a:pt x="97500" y="114823"/>
                </a:lnTo>
                <a:cubicBezTo>
                  <a:pt x="96118" y="118117"/>
                  <a:pt x="94736" y="119764"/>
                  <a:pt x="91973" y="119764"/>
                </a:cubicBezTo>
                <a:lnTo>
                  <a:pt x="91973" y="119764"/>
                </a:lnTo>
                <a:lnTo>
                  <a:pt x="91973" y="119764"/>
                </a:lnTo>
                <a:cubicBezTo>
                  <a:pt x="90592" y="119764"/>
                  <a:pt x="90592" y="119764"/>
                  <a:pt x="90592" y="119764"/>
                </a:cubicBezTo>
                <a:cubicBezTo>
                  <a:pt x="89210" y="119764"/>
                  <a:pt x="89210" y="119764"/>
                  <a:pt x="89210" y="119764"/>
                </a:cubicBezTo>
                <a:cubicBezTo>
                  <a:pt x="27828" y="119764"/>
                  <a:pt x="27828" y="119764"/>
                  <a:pt x="27828" y="119764"/>
                </a:cubicBezTo>
                <a:lnTo>
                  <a:pt x="27828" y="119764"/>
                </a:lnTo>
                <a:lnTo>
                  <a:pt x="27828" y="119764"/>
                </a:lnTo>
                <a:lnTo>
                  <a:pt x="27828" y="119764"/>
                </a:lnTo>
                <a:cubicBezTo>
                  <a:pt x="25065" y="119764"/>
                  <a:pt x="23684" y="118117"/>
                  <a:pt x="22302" y="114823"/>
                </a:cubicBezTo>
                <a:lnTo>
                  <a:pt x="22302" y="114823"/>
                </a:lnTo>
                <a:cubicBezTo>
                  <a:pt x="11052" y="58117"/>
                  <a:pt x="11052" y="58117"/>
                  <a:pt x="11052" y="58117"/>
                </a:cubicBezTo>
                <a:cubicBezTo>
                  <a:pt x="5526" y="58117"/>
                  <a:pt x="5526" y="58117"/>
                  <a:pt x="5526" y="58117"/>
                </a:cubicBezTo>
                <a:cubicBezTo>
                  <a:pt x="2763" y="58117"/>
                  <a:pt x="0" y="54823"/>
                  <a:pt x="0" y="51529"/>
                </a:cubicBezTo>
                <a:cubicBezTo>
                  <a:pt x="0" y="46588"/>
                  <a:pt x="2763" y="44941"/>
                  <a:pt x="5526" y="44941"/>
                </a:cubicBezTo>
                <a:cubicBezTo>
                  <a:pt x="27828" y="44941"/>
                  <a:pt x="27828" y="44941"/>
                  <a:pt x="27828" y="44941"/>
                </a:cubicBezTo>
                <a:lnTo>
                  <a:pt x="27828" y="44941"/>
                </a:lnTo>
                <a:cubicBezTo>
                  <a:pt x="45986" y="44941"/>
                  <a:pt x="45986" y="44941"/>
                  <a:pt x="45986" y="44941"/>
                </a:cubicBezTo>
                <a:lnTo>
                  <a:pt x="45986" y="44941"/>
                </a:lnTo>
                <a:cubicBezTo>
                  <a:pt x="69671" y="44941"/>
                  <a:pt x="69671" y="44941"/>
                  <a:pt x="69671" y="44941"/>
                </a:cubicBezTo>
                <a:lnTo>
                  <a:pt x="69671" y="44941"/>
                </a:lnTo>
                <a:cubicBezTo>
                  <a:pt x="83684" y="44941"/>
                  <a:pt x="83684" y="44941"/>
                  <a:pt x="83684" y="44941"/>
                </a:cubicBezTo>
                <a:lnTo>
                  <a:pt x="83684" y="44941"/>
                </a:lnTo>
                <a:cubicBezTo>
                  <a:pt x="91973" y="44941"/>
                  <a:pt x="91973" y="44941"/>
                  <a:pt x="91973" y="44941"/>
                </a:cubicBezTo>
                <a:lnTo>
                  <a:pt x="91973" y="44941"/>
                </a:lnTo>
                <a:lnTo>
                  <a:pt x="91973" y="44941"/>
                </a:lnTo>
                <a:cubicBezTo>
                  <a:pt x="114276" y="44941"/>
                  <a:pt x="114276" y="44941"/>
                  <a:pt x="114276" y="44941"/>
                </a:cubicBezTo>
                <a:lnTo>
                  <a:pt x="114276" y="44941"/>
                </a:lnTo>
                <a:lnTo>
                  <a:pt x="114276" y="44941"/>
                </a:lnTo>
                <a:cubicBezTo>
                  <a:pt x="117039" y="44941"/>
                  <a:pt x="118421" y="46588"/>
                  <a:pt x="119802" y="49882"/>
                </a:cubicBezTo>
                <a:close/>
                <a:moveTo>
                  <a:pt x="43223" y="64941"/>
                </a:moveTo>
                <a:lnTo>
                  <a:pt x="43223" y="64941"/>
                </a:lnTo>
                <a:cubicBezTo>
                  <a:pt x="43223" y="59764"/>
                  <a:pt x="40460" y="58117"/>
                  <a:pt x="37500" y="58117"/>
                </a:cubicBezTo>
                <a:cubicBezTo>
                  <a:pt x="34736" y="58117"/>
                  <a:pt x="31973" y="59764"/>
                  <a:pt x="31973" y="64941"/>
                </a:cubicBezTo>
                <a:cubicBezTo>
                  <a:pt x="31973" y="99764"/>
                  <a:pt x="31973" y="99764"/>
                  <a:pt x="31973" y="99764"/>
                </a:cubicBezTo>
                <a:cubicBezTo>
                  <a:pt x="31973" y="103058"/>
                  <a:pt x="34736" y="106352"/>
                  <a:pt x="37500" y="106352"/>
                </a:cubicBezTo>
                <a:cubicBezTo>
                  <a:pt x="40460" y="106352"/>
                  <a:pt x="43223" y="103058"/>
                  <a:pt x="43223" y="99764"/>
                </a:cubicBezTo>
                <a:lnTo>
                  <a:pt x="43223" y="64941"/>
                </a:lnTo>
                <a:close/>
                <a:moveTo>
                  <a:pt x="65526" y="64941"/>
                </a:moveTo>
                <a:lnTo>
                  <a:pt x="65526" y="64941"/>
                </a:lnTo>
                <a:cubicBezTo>
                  <a:pt x="65526" y="59764"/>
                  <a:pt x="62763" y="58117"/>
                  <a:pt x="60000" y="58117"/>
                </a:cubicBezTo>
                <a:cubicBezTo>
                  <a:pt x="57236" y="58117"/>
                  <a:pt x="54276" y="59764"/>
                  <a:pt x="54276" y="64941"/>
                </a:cubicBezTo>
                <a:cubicBezTo>
                  <a:pt x="54276" y="99764"/>
                  <a:pt x="54276" y="99764"/>
                  <a:pt x="54276" y="99764"/>
                </a:cubicBezTo>
                <a:cubicBezTo>
                  <a:pt x="54276" y="103058"/>
                  <a:pt x="57236" y="106352"/>
                  <a:pt x="60000" y="106352"/>
                </a:cubicBezTo>
                <a:cubicBezTo>
                  <a:pt x="62763" y="106352"/>
                  <a:pt x="65526" y="103058"/>
                  <a:pt x="65526" y="99764"/>
                </a:cubicBezTo>
                <a:lnTo>
                  <a:pt x="65526" y="64941"/>
                </a:lnTo>
                <a:close/>
                <a:moveTo>
                  <a:pt x="87828" y="64941"/>
                </a:moveTo>
                <a:lnTo>
                  <a:pt x="87828" y="64941"/>
                </a:lnTo>
                <a:cubicBezTo>
                  <a:pt x="87828" y="59764"/>
                  <a:pt x="85065" y="58117"/>
                  <a:pt x="82302" y="58117"/>
                </a:cubicBezTo>
                <a:cubicBezTo>
                  <a:pt x="79539" y="58117"/>
                  <a:pt x="76578" y="59764"/>
                  <a:pt x="76578" y="64941"/>
                </a:cubicBezTo>
                <a:cubicBezTo>
                  <a:pt x="76578" y="99764"/>
                  <a:pt x="76578" y="99764"/>
                  <a:pt x="76578" y="99764"/>
                </a:cubicBezTo>
                <a:cubicBezTo>
                  <a:pt x="76578" y="103058"/>
                  <a:pt x="79539" y="106352"/>
                  <a:pt x="82302" y="106352"/>
                </a:cubicBezTo>
                <a:cubicBezTo>
                  <a:pt x="85065" y="106352"/>
                  <a:pt x="87828" y="103058"/>
                  <a:pt x="87828" y="99764"/>
                </a:cubicBezTo>
                <a:lnTo>
                  <a:pt x="87828" y="64941"/>
                </a:lnTo>
                <a:close/>
                <a:moveTo>
                  <a:pt x="66907" y="9882"/>
                </a:moveTo>
                <a:lnTo>
                  <a:pt x="66907" y="9882"/>
                </a:lnTo>
                <a:lnTo>
                  <a:pt x="66907" y="9882"/>
                </a:lnTo>
                <a:cubicBezTo>
                  <a:pt x="65526" y="8235"/>
                  <a:pt x="65526" y="8235"/>
                  <a:pt x="65526" y="6588"/>
                </a:cubicBezTo>
                <a:cubicBezTo>
                  <a:pt x="65526" y="3294"/>
                  <a:pt x="68289" y="0"/>
                  <a:pt x="71052" y="0"/>
                </a:cubicBezTo>
                <a:cubicBezTo>
                  <a:pt x="73815" y="0"/>
                  <a:pt x="75197" y="1647"/>
                  <a:pt x="76578" y="3294"/>
                </a:cubicBezTo>
                <a:lnTo>
                  <a:pt x="76578" y="3294"/>
                </a:lnTo>
                <a:cubicBezTo>
                  <a:pt x="90592" y="38352"/>
                  <a:pt x="90592" y="38352"/>
                  <a:pt x="90592" y="38352"/>
                </a:cubicBezTo>
                <a:cubicBezTo>
                  <a:pt x="77960" y="38352"/>
                  <a:pt x="77960" y="38352"/>
                  <a:pt x="77960" y="38352"/>
                </a:cubicBezTo>
                <a:lnTo>
                  <a:pt x="66907" y="9882"/>
                </a:lnTo>
                <a:close/>
                <a:moveTo>
                  <a:pt x="52894" y="9882"/>
                </a:moveTo>
                <a:lnTo>
                  <a:pt x="52894" y="9882"/>
                </a:lnTo>
                <a:cubicBezTo>
                  <a:pt x="41842" y="38352"/>
                  <a:pt x="41842" y="38352"/>
                  <a:pt x="41842" y="38352"/>
                </a:cubicBezTo>
                <a:cubicBezTo>
                  <a:pt x="29210" y="38352"/>
                  <a:pt x="29210" y="38352"/>
                  <a:pt x="29210" y="38352"/>
                </a:cubicBezTo>
                <a:cubicBezTo>
                  <a:pt x="43223" y="3294"/>
                  <a:pt x="43223" y="3294"/>
                  <a:pt x="43223" y="3294"/>
                </a:cubicBezTo>
                <a:lnTo>
                  <a:pt x="43223" y="3294"/>
                </a:lnTo>
                <a:cubicBezTo>
                  <a:pt x="44605" y="1647"/>
                  <a:pt x="45986" y="0"/>
                  <a:pt x="48750" y="0"/>
                </a:cubicBezTo>
                <a:cubicBezTo>
                  <a:pt x="51513" y="0"/>
                  <a:pt x="54276" y="3294"/>
                  <a:pt x="54276" y="6588"/>
                </a:cubicBezTo>
                <a:cubicBezTo>
                  <a:pt x="54276" y="8235"/>
                  <a:pt x="54276" y="8235"/>
                  <a:pt x="52894" y="98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2569779" y="2873190"/>
            <a:ext cx="176100" cy="174300"/>
          </a:xfrm>
          <a:custGeom>
            <a:rect b="b" l="l" r="r" t="t"/>
            <a:pathLst>
              <a:path extrusionOk="0" h="120000" w="120000">
                <a:moveTo>
                  <a:pt x="112638" y="119802"/>
                </a:moveTo>
                <a:lnTo>
                  <a:pt x="112638" y="119802"/>
                </a:lnTo>
                <a:cubicBezTo>
                  <a:pt x="6871" y="119802"/>
                  <a:pt x="6871" y="119802"/>
                  <a:pt x="6871" y="119802"/>
                </a:cubicBezTo>
                <a:cubicBezTo>
                  <a:pt x="3435" y="119802"/>
                  <a:pt x="0" y="117044"/>
                  <a:pt x="0" y="114285"/>
                </a:cubicBezTo>
                <a:cubicBezTo>
                  <a:pt x="0" y="108768"/>
                  <a:pt x="0" y="108768"/>
                  <a:pt x="0" y="108768"/>
                </a:cubicBezTo>
                <a:cubicBezTo>
                  <a:pt x="119754" y="108768"/>
                  <a:pt x="119754" y="108768"/>
                  <a:pt x="119754" y="108768"/>
                </a:cubicBezTo>
                <a:cubicBezTo>
                  <a:pt x="119754" y="114285"/>
                  <a:pt x="119754" y="114285"/>
                  <a:pt x="119754" y="114285"/>
                </a:cubicBezTo>
                <a:cubicBezTo>
                  <a:pt x="119754" y="117044"/>
                  <a:pt x="118036" y="119802"/>
                  <a:pt x="112638" y="119802"/>
                </a:cubicBezTo>
                <a:close/>
                <a:moveTo>
                  <a:pt x="0" y="33497"/>
                </a:moveTo>
                <a:lnTo>
                  <a:pt x="0" y="33497"/>
                </a:lnTo>
                <a:cubicBezTo>
                  <a:pt x="0" y="30738"/>
                  <a:pt x="3435" y="27980"/>
                  <a:pt x="6871" y="27980"/>
                </a:cubicBezTo>
                <a:cubicBezTo>
                  <a:pt x="26012" y="27980"/>
                  <a:pt x="26012" y="27980"/>
                  <a:pt x="26012" y="27980"/>
                </a:cubicBezTo>
                <a:cubicBezTo>
                  <a:pt x="26012" y="12610"/>
                  <a:pt x="41717" y="0"/>
                  <a:pt x="60858" y="0"/>
                </a:cubicBezTo>
                <a:cubicBezTo>
                  <a:pt x="79754" y="0"/>
                  <a:pt x="95460" y="12610"/>
                  <a:pt x="95460" y="27980"/>
                </a:cubicBezTo>
                <a:cubicBezTo>
                  <a:pt x="112638" y="27980"/>
                  <a:pt x="112638" y="27980"/>
                  <a:pt x="112638" y="27980"/>
                </a:cubicBezTo>
                <a:cubicBezTo>
                  <a:pt x="118036" y="27980"/>
                  <a:pt x="119754" y="30738"/>
                  <a:pt x="119754" y="33497"/>
                </a:cubicBezTo>
                <a:cubicBezTo>
                  <a:pt x="119754" y="103251"/>
                  <a:pt x="119754" y="103251"/>
                  <a:pt x="119754" y="103251"/>
                </a:cubicBezTo>
                <a:cubicBezTo>
                  <a:pt x="0" y="103251"/>
                  <a:pt x="0" y="103251"/>
                  <a:pt x="0" y="103251"/>
                </a:cubicBezTo>
                <a:lnTo>
                  <a:pt x="0" y="33497"/>
                </a:lnTo>
                <a:close/>
                <a:moveTo>
                  <a:pt x="81472" y="27980"/>
                </a:moveTo>
                <a:lnTo>
                  <a:pt x="81472" y="27980"/>
                </a:lnTo>
                <a:cubicBezTo>
                  <a:pt x="81472" y="19507"/>
                  <a:pt x="71165" y="11231"/>
                  <a:pt x="60858" y="11231"/>
                </a:cubicBezTo>
                <a:cubicBezTo>
                  <a:pt x="48588" y="11231"/>
                  <a:pt x="40000" y="19507"/>
                  <a:pt x="40000" y="27980"/>
                </a:cubicBezTo>
                <a:lnTo>
                  <a:pt x="81472" y="279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2160956" y="2882036"/>
            <a:ext cx="216000" cy="157800"/>
          </a:xfrm>
          <a:custGeom>
            <a:rect b="b" l="l" r="r" t="t"/>
            <a:pathLst>
              <a:path extrusionOk="0" h="120000" w="120000">
                <a:moveTo>
                  <a:pt x="119800" y="49130"/>
                </a:moveTo>
                <a:lnTo>
                  <a:pt x="119800" y="49130"/>
                </a:lnTo>
                <a:cubicBezTo>
                  <a:pt x="119800" y="58260"/>
                  <a:pt x="112811" y="66086"/>
                  <a:pt x="104226" y="66086"/>
                </a:cubicBezTo>
                <a:cubicBezTo>
                  <a:pt x="95840" y="66086"/>
                  <a:pt x="90249" y="58260"/>
                  <a:pt x="90249" y="49130"/>
                </a:cubicBezTo>
                <a:lnTo>
                  <a:pt x="90249" y="49130"/>
                </a:lnTo>
                <a:lnTo>
                  <a:pt x="90249" y="49130"/>
                </a:lnTo>
                <a:lnTo>
                  <a:pt x="90249" y="49130"/>
                </a:lnTo>
                <a:cubicBezTo>
                  <a:pt x="90249" y="58260"/>
                  <a:pt x="83261" y="66086"/>
                  <a:pt x="74675" y="66086"/>
                </a:cubicBezTo>
                <a:cubicBezTo>
                  <a:pt x="66289" y="66086"/>
                  <a:pt x="59101" y="58260"/>
                  <a:pt x="59101" y="49130"/>
                </a:cubicBez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cubicBezTo>
                  <a:pt x="59101" y="58260"/>
                  <a:pt x="53510" y="66086"/>
                  <a:pt x="45124" y="66086"/>
                </a:cubicBezTo>
                <a:cubicBezTo>
                  <a:pt x="36539" y="66086"/>
                  <a:pt x="29550" y="58260"/>
                  <a:pt x="29550" y="49130"/>
                </a:cubicBez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cubicBezTo>
                  <a:pt x="29550" y="58260"/>
                  <a:pt x="22562" y="66086"/>
                  <a:pt x="13976" y="66086"/>
                </a:cubicBezTo>
                <a:cubicBezTo>
                  <a:pt x="5590" y="66086"/>
                  <a:pt x="0" y="58260"/>
                  <a:pt x="0" y="49130"/>
                </a:cubicBezTo>
                <a:lnTo>
                  <a:pt x="0" y="49130"/>
                </a:lnTo>
                <a:lnTo>
                  <a:pt x="0" y="49130"/>
                </a:lnTo>
                <a:lnTo>
                  <a:pt x="0" y="49130"/>
                </a:lnTo>
                <a:cubicBezTo>
                  <a:pt x="9783" y="18260"/>
                  <a:pt x="9783" y="18260"/>
                  <a:pt x="9783" y="18260"/>
                </a:cubicBezTo>
                <a:cubicBezTo>
                  <a:pt x="110016" y="18260"/>
                  <a:pt x="110016" y="18260"/>
                  <a:pt x="110016" y="18260"/>
                </a:cubicBezTo>
                <a:cubicBezTo>
                  <a:pt x="119800" y="49130"/>
                  <a:pt x="119800" y="49130"/>
                  <a:pt x="119800" y="49130"/>
                </a:cubicBezTo>
                <a:close/>
                <a:moveTo>
                  <a:pt x="101430" y="12173"/>
                </a:moveTo>
                <a:lnTo>
                  <a:pt x="101430" y="12173"/>
                </a:lnTo>
                <a:cubicBezTo>
                  <a:pt x="18169" y="12173"/>
                  <a:pt x="18169" y="12173"/>
                  <a:pt x="18169" y="12173"/>
                </a:cubicBezTo>
                <a:cubicBezTo>
                  <a:pt x="15374" y="12173"/>
                  <a:pt x="12579" y="10652"/>
                  <a:pt x="12579" y="6086"/>
                </a:cubicBezTo>
                <a:cubicBezTo>
                  <a:pt x="12579" y="3043"/>
                  <a:pt x="15374" y="0"/>
                  <a:pt x="18169" y="0"/>
                </a:cubicBezTo>
                <a:cubicBezTo>
                  <a:pt x="101430" y="0"/>
                  <a:pt x="101430" y="0"/>
                  <a:pt x="101430" y="0"/>
                </a:cubicBezTo>
                <a:cubicBezTo>
                  <a:pt x="104226" y="0"/>
                  <a:pt x="107221" y="3043"/>
                  <a:pt x="107221" y="6086"/>
                </a:cubicBezTo>
                <a:cubicBezTo>
                  <a:pt x="107221" y="10652"/>
                  <a:pt x="104226" y="12173"/>
                  <a:pt x="101430" y="12173"/>
                </a:cubicBezTo>
                <a:close/>
                <a:moveTo>
                  <a:pt x="16772" y="72173"/>
                </a:moveTo>
                <a:lnTo>
                  <a:pt x="16772" y="72173"/>
                </a:lnTo>
                <a:lnTo>
                  <a:pt x="16772" y="72173"/>
                </a:lnTo>
                <a:cubicBezTo>
                  <a:pt x="16772" y="72173"/>
                  <a:pt x="16772" y="72173"/>
                  <a:pt x="18169" y="72173"/>
                </a:cubicBezTo>
                <a:lnTo>
                  <a:pt x="18169" y="72173"/>
                </a:lnTo>
                <a:cubicBezTo>
                  <a:pt x="18169" y="72173"/>
                  <a:pt x="18169" y="72173"/>
                  <a:pt x="19567" y="72173"/>
                </a:cubicBezTo>
                <a:cubicBezTo>
                  <a:pt x="19567" y="70652"/>
                  <a:pt x="21164" y="70652"/>
                  <a:pt x="22562" y="70652"/>
                </a:cubicBezTo>
                <a:lnTo>
                  <a:pt x="22562" y="70652"/>
                </a:lnTo>
                <a:lnTo>
                  <a:pt x="22562" y="70652"/>
                </a:lnTo>
                <a:cubicBezTo>
                  <a:pt x="22562" y="101304"/>
                  <a:pt x="22562" y="101304"/>
                  <a:pt x="22562" y="101304"/>
                </a:cubicBezTo>
                <a:cubicBezTo>
                  <a:pt x="97237" y="101304"/>
                  <a:pt x="97237" y="101304"/>
                  <a:pt x="97237" y="101304"/>
                </a:cubicBezTo>
                <a:cubicBezTo>
                  <a:pt x="97237" y="70652"/>
                  <a:pt x="97237" y="70652"/>
                  <a:pt x="97237" y="70652"/>
                </a:cubicBezTo>
                <a:lnTo>
                  <a:pt x="97237" y="70652"/>
                </a:lnTo>
                <a:lnTo>
                  <a:pt x="97237" y="70652"/>
                </a:lnTo>
                <a:cubicBezTo>
                  <a:pt x="98635" y="70652"/>
                  <a:pt x="98635" y="70652"/>
                  <a:pt x="100033" y="72173"/>
                </a:cubicBezTo>
                <a:cubicBezTo>
                  <a:pt x="100033" y="72173"/>
                  <a:pt x="100033" y="72173"/>
                  <a:pt x="101430" y="72173"/>
                </a:cubicBezTo>
                <a:lnTo>
                  <a:pt x="101430" y="72173"/>
                </a:lnTo>
                <a:lnTo>
                  <a:pt x="102828" y="72173"/>
                </a:lnTo>
                <a:lnTo>
                  <a:pt x="102828" y="72173"/>
                </a:lnTo>
                <a:lnTo>
                  <a:pt x="104226" y="72173"/>
                </a:lnTo>
                <a:cubicBezTo>
                  <a:pt x="105823" y="72173"/>
                  <a:pt x="107221" y="72173"/>
                  <a:pt x="108618" y="72173"/>
                </a:cubicBezTo>
                <a:cubicBezTo>
                  <a:pt x="108618" y="113695"/>
                  <a:pt x="108618" y="113695"/>
                  <a:pt x="108618" y="113695"/>
                </a:cubicBezTo>
                <a:cubicBezTo>
                  <a:pt x="108618" y="116739"/>
                  <a:pt x="105823" y="119782"/>
                  <a:pt x="102828" y="119782"/>
                </a:cubicBezTo>
                <a:cubicBezTo>
                  <a:pt x="16772" y="119782"/>
                  <a:pt x="16772" y="119782"/>
                  <a:pt x="16772" y="119782"/>
                </a:cubicBezTo>
                <a:cubicBezTo>
                  <a:pt x="12579" y="119782"/>
                  <a:pt x="11181" y="116739"/>
                  <a:pt x="11181" y="113695"/>
                </a:cubicBezTo>
                <a:cubicBezTo>
                  <a:pt x="11181" y="72173"/>
                  <a:pt x="11181" y="72173"/>
                  <a:pt x="11181" y="72173"/>
                </a:cubicBezTo>
                <a:cubicBezTo>
                  <a:pt x="12579" y="72173"/>
                  <a:pt x="12579" y="72173"/>
                  <a:pt x="13976" y="72173"/>
                </a:cubicBezTo>
                <a:cubicBezTo>
                  <a:pt x="15374" y="72173"/>
                  <a:pt x="15374" y="72173"/>
                  <a:pt x="16772" y="721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748951" y="2878247"/>
            <a:ext cx="219000" cy="154200"/>
          </a:xfrm>
          <a:custGeom>
            <a:rect b="b" l="l" r="r" t="t"/>
            <a:pathLst>
              <a:path extrusionOk="0" h="120000" w="12000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768" y="0"/>
                  <a:pt x="119802" y="10929"/>
                  <a:pt x="119802" y="26765"/>
                </a:cubicBezTo>
                <a:cubicBezTo>
                  <a:pt x="119802" y="42602"/>
                  <a:pt x="108768" y="53531"/>
                  <a:pt x="94778" y="53531"/>
                </a:cubicBezTo>
                <a:close/>
                <a:moveTo>
                  <a:pt x="87881" y="12490"/>
                </a:moveTo>
                <a:lnTo>
                  <a:pt x="87881" y="12490"/>
                </a:lnTo>
                <a:close/>
                <a:moveTo>
                  <a:pt x="103054" y="12490"/>
                </a:moveTo>
                <a:lnTo>
                  <a:pt x="103054" y="12490"/>
                </a:lnTo>
                <a:close/>
                <a:moveTo>
                  <a:pt x="108768" y="18736"/>
                </a:moveTo>
                <a:lnTo>
                  <a:pt x="108768" y="18736"/>
                </a:lnTo>
                <a:lnTo>
                  <a:pt x="108768" y="18736"/>
                </a:lnTo>
                <a:cubicBezTo>
                  <a:pt x="108768" y="14052"/>
                  <a:pt x="105812" y="12490"/>
                  <a:pt x="103054" y="12490"/>
                </a:cubicBezTo>
                <a:cubicBezTo>
                  <a:pt x="101674" y="12490"/>
                  <a:pt x="100295" y="12490"/>
                  <a:pt x="98916" y="14052"/>
                </a:cubicBezTo>
                <a:lnTo>
                  <a:pt x="98916" y="14052"/>
                </a:lnTo>
                <a:cubicBezTo>
                  <a:pt x="94778" y="17174"/>
                  <a:pt x="94778" y="17174"/>
                  <a:pt x="94778" y="17174"/>
                </a:cubicBezTo>
                <a:cubicBezTo>
                  <a:pt x="92019" y="14052"/>
                  <a:pt x="92019" y="14052"/>
                  <a:pt x="92019" y="14052"/>
                </a:cubicBezTo>
                <a:lnTo>
                  <a:pt x="92019" y="14052"/>
                </a:lnTo>
                <a:cubicBezTo>
                  <a:pt x="90640" y="12490"/>
                  <a:pt x="89261" y="12490"/>
                  <a:pt x="87881" y="12490"/>
                </a:cubicBezTo>
                <a:cubicBezTo>
                  <a:pt x="85123" y="12490"/>
                  <a:pt x="82167" y="14052"/>
                  <a:pt x="82167" y="18736"/>
                </a:cubicBezTo>
                <a:cubicBezTo>
                  <a:pt x="82167" y="20297"/>
                  <a:pt x="82167" y="21858"/>
                  <a:pt x="83546" y="21858"/>
                </a:cubicBezTo>
                <a:lnTo>
                  <a:pt x="83546" y="21858"/>
                </a:lnTo>
                <a:cubicBezTo>
                  <a:pt x="87881" y="26765"/>
                  <a:pt x="87881" y="26765"/>
                  <a:pt x="87881" y="26765"/>
                </a:cubicBezTo>
                <a:cubicBezTo>
                  <a:pt x="83546" y="31449"/>
                  <a:pt x="83546" y="31449"/>
                  <a:pt x="83546" y="31449"/>
                </a:cubicBezTo>
                <a:lnTo>
                  <a:pt x="83546" y="31449"/>
                </a:lnTo>
                <a:cubicBezTo>
                  <a:pt x="82167" y="31449"/>
                  <a:pt x="82167" y="33011"/>
                  <a:pt x="82167" y="34572"/>
                </a:cubicBezTo>
                <a:cubicBezTo>
                  <a:pt x="82167" y="39256"/>
                  <a:pt x="85123" y="40817"/>
                  <a:pt x="87881" y="40817"/>
                </a:cubicBezTo>
                <a:cubicBezTo>
                  <a:pt x="89261" y="40817"/>
                  <a:pt x="90640" y="40817"/>
                  <a:pt x="92019" y="39256"/>
                </a:cubicBezTo>
                <a:lnTo>
                  <a:pt x="92019" y="39256"/>
                </a:lnTo>
                <a:cubicBezTo>
                  <a:pt x="94778" y="36133"/>
                  <a:pt x="94778" y="36133"/>
                  <a:pt x="94778" y="36133"/>
                </a:cubicBezTo>
                <a:cubicBezTo>
                  <a:pt x="98916" y="39256"/>
                  <a:pt x="98916" y="39256"/>
                  <a:pt x="98916" y="39256"/>
                </a:cubicBezTo>
                <a:lnTo>
                  <a:pt x="98916" y="39256"/>
                </a:lnTo>
                <a:cubicBezTo>
                  <a:pt x="100295" y="40817"/>
                  <a:pt x="101674" y="40817"/>
                  <a:pt x="103054" y="40817"/>
                </a:cubicBezTo>
                <a:cubicBezTo>
                  <a:pt x="105812" y="40817"/>
                  <a:pt x="108768" y="39256"/>
                  <a:pt x="108768" y="34572"/>
                </a:cubicBezTo>
                <a:cubicBezTo>
                  <a:pt x="108768" y="33011"/>
                  <a:pt x="107389" y="31449"/>
                  <a:pt x="105812" y="31449"/>
                </a:cubicBezTo>
                <a:lnTo>
                  <a:pt x="105812" y="31449"/>
                </a:lnTo>
                <a:cubicBezTo>
                  <a:pt x="103054" y="26765"/>
                  <a:pt x="103054" y="26765"/>
                  <a:pt x="103054" y="26765"/>
                </a:cubicBezTo>
                <a:cubicBezTo>
                  <a:pt x="105812" y="21858"/>
                  <a:pt x="105812" y="21858"/>
                  <a:pt x="105812" y="21858"/>
                </a:cubicBezTo>
                <a:lnTo>
                  <a:pt x="105812" y="21858"/>
                </a:lnTo>
                <a:cubicBezTo>
                  <a:pt x="107389" y="21858"/>
                  <a:pt x="108768" y="20297"/>
                  <a:pt x="108768" y="18736"/>
                </a:cubicBezTo>
                <a:close/>
                <a:moveTo>
                  <a:pt x="108768" y="37695"/>
                </a:moveTo>
                <a:lnTo>
                  <a:pt x="108768" y="37695"/>
                </a:lnTo>
                <a:close/>
                <a:moveTo>
                  <a:pt x="46108" y="72490"/>
                </a:moveTo>
                <a:lnTo>
                  <a:pt x="46108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389" y="58215"/>
                  <a:pt x="111527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866" y="84981"/>
                  <a:pt x="48866" y="84981"/>
                  <a:pt x="48866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10147" y="94572"/>
                  <a:pt x="115665" y="99256"/>
                  <a:pt x="115665" y="107063"/>
                </a:cubicBezTo>
                <a:cubicBezTo>
                  <a:pt x="115665" y="113531"/>
                  <a:pt x="110147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842" y="119776"/>
                  <a:pt x="19507" y="113531"/>
                  <a:pt x="19507" y="107063"/>
                </a:cubicBezTo>
                <a:cubicBezTo>
                  <a:pt x="19507" y="99256"/>
                  <a:pt x="23842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714" y="25204"/>
                  <a:pt x="5714" y="25204"/>
                  <a:pt x="5714" y="25204"/>
                </a:cubicBezTo>
                <a:cubicBezTo>
                  <a:pt x="2955" y="25204"/>
                  <a:pt x="0" y="21858"/>
                  <a:pt x="0" y="18736"/>
                </a:cubicBezTo>
                <a:cubicBezTo>
                  <a:pt x="0" y="14052"/>
                  <a:pt x="2955" y="12490"/>
                  <a:pt x="5714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221" y="12490"/>
                  <a:pt x="27980" y="14052"/>
                  <a:pt x="27980" y="15613"/>
                </a:cubicBezTo>
                <a:lnTo>
                  <a:pt x="27980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615" y="26765"/>
                  <a:pt x="65615" y="26765"/>
                  <a:pt x="65615" y="26765"/>
                </a:cubicBezTo>
                <a:cubicBezTo>
                  <a:pt x="65615" y="31449"/>
                  <a:pt x="66995" y="36133"/>
                  <a:pt x="68374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6108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1338537" y="2878247"/>
            <a:ext cx="217500" cy="154200"/>
          </a:xfrm>
          <a:custGeom>
            <a:rect b="b" l="l" r="r" t="t"/>
            <a:pathLst>
              <a:path extrusionOk="0" h="120000" w="12000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1960" y="42602"/>
                  <a:pt x="71960" y="26765"/>
                </a:cubicBezTo>
                <a:cubicBezTo>
                  <a:pt x="71960" y="10929"/>
                  <a:pt x="81727" y="0"/>
                  <a:pt x="95880" y="0"/>
                </a:cubicBezTo>
                <a:cubicBezTo>
                  <a:pt x="110033" y="0"/>
                  <a:pt x="119800" y="10929"/>
                  <a:pt x="119800" y="26765"/>
                </a:cubicBezTo>
                <a:cubicBezTo>
                  <a:pt x="119800" y="42602"/>
                  <a:pt x="110033" y="53531"/>
                  <a:pt x="95880" y="53531"/>
                </a:cubicBezTo>
                <a:close/>
                <a:moveTo>
                  <a:pt x="107043" y="14052"/>
                </a:moveTo>
                <a:lnTo>
                  <a:pt x="107043" y="14052"/>
                </a:lnTo>
                <a:cubicBezTo>
                  <a:pt x="105647" y="14052"/>
                  <a:pt x="104252" y="14052"/>
                  <a:pt x="102857" y="15613"/>
                </a:cubicBezTo>
                <a:cubicBezTo>
                  <a:pt x="91694" y="28327"/>
                  <a:pt x="91694" y="28327"/>
                  <a:pt x="91694" y="28327"/>
                </a:cubicBezTo>
                <a:cubicBezTo>
                  <a:pt x="88903" y="25204"/>
                  <a:pt x="88903" y="25204"/>
                  <a:pt x="88903" y="25204"/>
                </a:cubicBezTo>
                <a:cubicBezTo>
                  <a:pt x="87508" y="23643"/>
                  <a:pt x="85913" y="21858"/>
                  <a:pt x="84518" y="21858"/>
                </a:cubicBezTo>
                <a:cubicBezTo>
                  <a:pt x="81727" y="21858"/>
                  <a:pt x="78936" y="25204"/>
                  <a:pt x="78936" y="28327"/>
                </a:cubicBezTo>
                <a:cubicBezTo>
                  <a:pt x="78936" y="29888"/>
                  <a:pt x="78936" y="31449"/>
                  <a:pt x="80332" y="33011"/>
                </a:cubicBezTo>
                <a:cubicBezTo>
                  <a:pt x="88903" y="40817"/>
                  <a:pt x="88903" y="40817"/>
                  <a:pt x="88903" y="40817"/>
                </a:cubicBezTo>
                <a:cubicBezTo>
                  <a:pt x="88903" y="42602"/>
                  <a:pt x="90299" y="44163"/>
                  <a:pt x="91694" y="44163"/>
                </a:cubicBezTo>
                <a:cubicBezTo>
                  <a:pt x="93089" y="44163"/>
                  <a:pt x="94485" y="42602"/>
                  <a:pt x="95880" y="40817"/>
                </a:cubicBezTo>
                <a:cubicBezTo>
                  <a:pt x="111428" y="25204"/>
                  <a:pt x="111428" y="25204"/>
                  <a:pt x="111428" y="25204"/>
                </a:cubicBezTo>
                <a:cubicBezTo>
                  <a:pt x="112823" y="23643"/>
                  <a:pt x="112823" y="21858"/>
                  <a:pt x="112823" y="20297"/>
                </a:cubicBezTo>
                <a:cubicBezTo>
                  <a:pt x="112823" y="17174"/>
                  <a:pt x="110033" y="14052"/>
                  <a:pt x="107043" y="14052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4485" y="69368"/>
                  <a:pt x="94485" y="69368"/>
                  <a:pt x="94485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8671" y="81858"/>
                </a:cubicBezTo>
                <a:lnTo>
                  <a:pt x="98671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5647" y="94572"/>
                  <a:pt x="105647" y="94572"/>
                  <a:pt x="105647" y="94572"/>
                </a:cubicBezTo>
                <a:cubicBezTo>
                  <a:pt x="111428" y="94572"/>
                  <a:pt x="117009" y="99256"/>
                  <a:pt x="117009" y="107063"/>
                </a:cubicBezTo>
                <a:cubicBezTo>
                  <a:pt x="117009" y="113531"/>
                  <a:pt x="111428" y="119776"/>
                  <a:pt x="105647" y="119776"/>
                </a:cubicBezTo>
                <a:cubicBezTo>
                  <a:pt x="98671" y="119776"/>
                  <a:pt x="94485" y="113531"/>
                  <a:pt x="94485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6677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40863" y="94572"/>
                  <a:pt x="40863" y="94572"/>
                  <a:pt x="40863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2990" y="25204"/>
                  <a:pt x="0" y="21858"/>
                  <a:pt x="0" y="18736"/>
                </a:cubicBezTo>
                <a:cubicBezTo>
                  <a:pt x="0" y="14052"/>
                  <a:pt x="2990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5514" y="12490"/>
                  <a:pt x="26910" y="14052"/>
                  <a:pt x="28305" y="15613"/>
                </a:cubicBezTo>
                <a:lnTo>
                  <a:pt x="28305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6378" y="26765"/>
                  <a:pt x="66378" y="26765"/>
                  <a:pt x="66378" y="26765"/>
                </a:cubicBezTo>
                <a:cubicBezTo>
                  <a:pt x="66378" y="31449"/>
                  <a:pt x="66378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928124" y="2878246"/>
            <a:ext cx="217500" cy="154200"/>
          </a:xfrm>
          <a:custGeom>
            <a:rect b="b" l="l" r="r" t="t"/>
            <a:pathLst>
              <a:path extrusionOk="0" h="120000" w="12000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0564" y="42602"/>
                  <a:pt x="70564" y="26765"/>
                </a:cubicBezTo>
                <a:cubicBezTo>
                  <a:pt x="70564" y="10929"/>
                  <a:pt x="81727" y="0"/>
                  <a:pt x="95880" y="0"/>
                </a:cubicBezTo>
                <a:cubicBezTo>
                  <a:pt x="108438" y="0"/>
                  <a:pt x="119800" y="10929"/>
                  <a:pt x="119800" y="26765"/>
                </a:cubicBezTo>
                <a:cubicBezTo>
                  <a:pt x="119800" y="42602"/>
                  <a:pt x="108438" y="53531"/>
                  <a:pt x="95880" y="53531"/>
                </a:cubicBezTo>
                <a:close/>
                <a:moveTo>
                  <a:pt x="107043" y="20297"/>
                </a:moveTo>
                <a:lnTo>
                  <a:pt x="107043" y="20297"/>
                </a:lnTo>
                <a:cubicBezTo>
                  <a:pt x="84518" y="20297"/>
                  <a:pt x="84518" y="20297"/>
                  <a:pt x="84518" y="20297"/>
                </a:cubicBezTo>
                <a:cubicBezTo>
                  <a:pt x="80332" y="20297"/>
                  <a:pt x="78936" y="23643"/>
                  <a:pt x="78936" y="26765"/>
                </a:cubicBezTo>
                <a:cubicBezTo>
                  <a:pt x="78936" y="29888"/>
                  <a:pt x="80332" y="33011"/>
                  <a:pt x="84518" y="33011"/>
                </a:cubicBezTo>
                <a:cubicBezTo>
                  <a:pt x="107043" y="33011"/>
                  <a:pt x="107043" y="33011"/>
                  <a:pt x="107043" y="33011"/>
                </a:cubicBezTo>
                <a:cubicBezTo>
                  <a:pt x="109833" y="33011"/>
                  <a:pt x="112823" y="29888"/>
                  <a:pt x="112823" y="26765"/>
                </a:cubicBezTo>
                <a:cubicBezTo>
                  <a:pt x="112823" y="23643"/>
                  <a:pt x="109833" y="20297"/>
                  <a:pt x="107043" y="20297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3089" y="69368"/>
                  <a:pt x="93089" y="69368"/>
                  <a:pt x="93089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7275" y="81858"/>
                </a:cubicBezTo>
                <a:lnTo>
                  <a:pt x="97275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4252" y="94572"/>
                  <a:pt x="104252" y="94572"/>
                  <a:pt x="104252" y="94572"/>
                </a:cubicBezTo>
                <a:cubicBezTo>
                  <a:pt x="111428" y="94572"/>
                  <a:pt x="115614" y="99256"/>
                  <a:pt x="115614" y="107063"/>
                </a:cubicBezTo>
                <a:cubicBezTo>
                  <a:pt x="115614" y="113531"/>
                  <a:pt x="111428" y="119776"/>
                  <a:pt x="104252" y="119776"/>
                </a:cubicBezTo>
                <a:cubicBezTo>
                  <a:pt x="98671" y="119776"/>
                  <a:pt x="93089" y="113531"/>
                  <a:pt x="93089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5282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39468" y="94572"/>
                  <a:pt x="39468" y="94572"/>
                  <a:pt x="39468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1395" y="25204"/>
                  <a:pt x="0" y="21858"/>
                  <a:pt x="0" y="18736"/>
                </a:cubicBezTo>
                <a:cubicBezTo>
                  <a:pt x="0" y="14052"/>
                  <a:pt x="1395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3920" y="12490"/>
                  <a:pt x="26910" y="14052"/>
                  <a:pt x="26910" y="15613"/>
                </a:cubicBezTo>
                <a:lnTo>
                  <a:pt x="26910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4784" y="26765"/>
                  <a:pt x="64784" y="26765"/>
                  <a:pt x="64784" y="26765"/>
                </a:cubicBezTo>
                <a:cubicBezTo>
                  <a:pt x="64784" y="31449"/>
                  <a:pt x="66179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121" y="2878246"/>
            <a:ext cx="219000" cy="154200"/>
          </a:xfrm>
          <a:custGeom>
            <a:rect b="b" l="l" r="r" t="t"/>
            <a:pathLst>
              <a:path extrusionOk="0" h="120000" w="12000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571" y="0"/>
                  <a:pt x="119802" y="10929"/>
                  <a:pt x="119802" y="26765"/>
                </a:cubicBezTo>
                <a:cubicBezTo>
                  <a:pt x="119802" y="42602"/>
                  <a:pt x="108571" y="53531"/>
                  <a:pt x="94778" y="53531"/>
                </a:cubicBezTo>
                <a:close/>
                <a:moveTo>
                  <a:pt x="105812" y="20297"/>
                </a:moveTo>
                <a:lnTo>
                  <a:pt x="105812" y="20297"/>
                </a:lnTo>
                <a:cubicBezTo>
                  <a:pt x="100295" y="20297"/>
                  <a:pt x="100295" y="20297"/>
                  <a:pt x="100295" y="20297"/>
                </a:cubicBezTo>
                <a:cubicBezTo>
                  <a:pt x="100295" y="14052"/>
                  <a:pt x="100295" y="14052"/>
                  <a:pt x="100295" y="14052"/>
                </a:cubicBezTo>
                <a:cubicBezTo>
                  <a:pt x="100295" y="10929"/>
                  <a:pt x="98916" y="7806"/>
                  <a:pt x="94778" y="7806"/>
                </a:cubicBezTo>
                <a:cubicBezTo>
                  <a:pt x="92019" y="7806"/>
                  <a:pt x="89064" y="10929"/>
                  <a:pt x="89064" y="14052"/>
                </a:cubicBezTo>
                <a:cubicBezTo>
                  <a:pt x="89064" y="20297"/>
                  <a:pt x="89064" y="20297"/>
                  <a:pt x="89064" y="20297"/>
                </a:cubicBezTo>
                <a:cubicBezTo>
                  <a:pt x="83546" y="20297"/>
                  <a:pt x="83546" y="20297"/>
                  <a:pt x="83546" y="20297"/>
                </a:cubicBezTo>
                <a:cubicBezTo>
                  <a:pt x="80788" y="20297"/>
                  <a:pt x="78029" y="23643"/>
                  <a:pt x="78029" y="26765"/>
                </a:cubicBezTo>
                <a:cubicBezTo>
                  <a:pt x="78029" y="29888"/>
                  <a:pt x="80788" y="33011"/>
                  <a:pt x="83546" y="33011"/>
                </a:cubicBezTo>
                <a:cubicBezTo>
                  <a:pt x="89064" y="33011"/>
                  <a:pt x="89064" y="33011"/>
                  <a:pt x="89064" y="33011"/>
                </a:cubicBezTo>
                <a:cubicBezTo>
                  <a:pt x="89064" y="39256"/>
                  <a:pt x="89064" y="39256"/>
                  <a:pt x="89064" y="39256"/>
                </a:cubicBezTo>
                <a:cubicBezTo>
                  <a:pt x="89064" y="42602"/>
                  <a:pt x="92019" y="45724"/>
                  <a:pt x="94778" y="45724"/>
                </a:cubicBezTo>
                <a:cubicBezTo>
                  <a:pt x="98916" y="45724"/>
                  <a:pt x="100295" y="42602"/>
                  <a:pt x="100295" y="39256"/>
                </a:cubicBezTo>
                <a:cubicBezTo>
                  <a:pt x="100295" y="33011"/>
                  <a:pt x="100295" y="33011"/>
                  <a:pt x="100295" y="33011"/>
                </a:cubicBezTo>
                <a:cubicBezTo>
                  <a:pt x="105812" y="33011"/>
                  <a:pt x="105812" y="33011"/>
                  <a:pt x="105812" y="33011"/>
                </a:cubicBezTo>
                <a:cubicBezTo>
                  <a:pt x="109950" y="33011"/>
                  <a:pt x="111330" y="29888"/>
                  <a:pt x="111330" y="26765"/>
                </a:cubicBezTo>
                <a:cubicBezTo>
                  <a:pt x="111330" y="23643"/>
                  <a:pt x="109950" y="20297"/>
                  <a:pt x="105812" y="20297"/>
                </a:cubicBezTo>
                <a:close/>
                <a:moveTo>
                  <a:pt x="45911" y="72490"/>
                </a:moveTo>
                <a:lnTo>
                  <a:pt x="45911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192" y="58215"/>
                  <a:pt x="111330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669" y="84981"/>
                  <a:pt x="48669" y="84981"/>
                  <a:pt x="48669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09950" y="94572"/>
                  <a:pt x="115665" y="99256"/>
                  <a:pt x="115665" y="107063"/>
                </a:cubicBezTo>
                <a:cubicBezTo>
                  <a:pt x="115665" y="113531"/>
                  <a:pt x="109950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645" y="119776"/>
                  <a:pt x="19507" y="113531"/>
                  <a:pt x="19507" y="107063"/>
                </a:cubicBezTo>
                <a:cubicBezTo>
                  <a:pt x="19507" y="99256"/>
                  <a:pt x="23645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517" y="25204"/>
                  <a:pt x="5517" y="25204"/>
                  <a:pt x="5517" y="25204"/>
                </a:cubicBezTo>
                <a:cubicBezTo>
                  <a:pt x="2758" y="25204"/>
                  <a:pt x="0" y="21858"/>
                  <a:pt x="0" y="18736"/>
                </a:cubicBezTo>
                <a:cubicBezTo>
                  <a:pt x="0" y="14052"/>
                  <a:pt x="2758" y="12490"/>
                  <a:pt x="5517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024" y="12490"/>
                  <a:pt x="27783" y="14052"/>
                  <a:pt x="27783" y="15613"/>
                </a:cubicBezTo>
                <a:lnTo>
                  <a:pt x="27783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418" y="26765"/>
                  <a:pt x="65418" y="26765"/>
                  <a:pt x="65418" y="26765"/>
                </a:cubicBezTo>
                <a:cubicBezTo>
                  <a:pt x="65418" y="31449"/>
                  <a:pt x="66798" y="36133"/>
                  <a:pt x="68177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5911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105707" y="2893403"/>
            <a:ext cx="217500" cy="137700"/>
          </a:xfrm>
          <a:custGeom>
            <a:rect b="b" l="l" r="r" t="t"/>
            <a:pathLst>
              <a:path extrusionOk="0" h="120000" w="120000">
                <a:moveTo>
                  <a:pt x="119800" y="26390"/>
                </a:moveTo>
                <a:lnTo>
                  <a:pt x="119800" y="26390"/>
                </a:lnTo>
                <a:lnTo>
                  <a:pt x="119800" y="26390"/>
                </a:lnTo>
                <a:cubicBezTo>
                  <a:pt x="102857" y="72199"/>
                  <a:pt x="102857" y="72199"/>
                  <a:pt x="102857" y="72199"/>
                </a:cubicBezTo>
                <a:lnTo>
                  <a:pt x="102857" y="72199"/>
                </a:lnTo>
                <a:cubicBezTo>
                  <a:pt x="101461" y="75684"/>
                  <a:pt x="100066" y="77427"/>
                  <a:pt x="98671" y="77427"/>
                </a:cubicBezTo>
                <a:lnTo>
                  <a:pt x="98671" y="77427"/>
                </a:lnTo>
                <a:cubicBezTo>
                  <a:pt x="49235" y="80912"/>
                  <a:pt x="49235" y="80912"/>
                  <a:pt x="49235" y="80912"/>
                </a:cubicBezTo>
                <a:cubicBezTo>
                  <a:pt x="52026" y="91618"/>
                  <a:pt x="52026" y="91618"/>
                  <a:pt x="52026" y="91618"/>
                </a:cubicBezTo>
                <a:cubicBezTo>
                  <a:pt x="105647" y="91618"/>
                  <a:pt x="105647" y="91618"/>
                  <a:pt x="105647" y="91618"/>
                </a:cubicBezTo>
                <a:cubicBezTo>
                  <a:pt x="111229" y="91618"/>
                  <a:pt x="117009" y="96846"/>
                  <a:pt x="117009" y="105560"/>
                </a:cubicBezTo>
                <a:cubicBezTo>
                  <a:pt x="117009" y="112780"/>
                  <a:pt x="111229" y="119751"/>
                  <a:pt x="105647" y="119751"/>
                </a:cubicBezTo>
                <a:cubicBezTo>
                  <a:pt x="98671" y="119751"/>
                  <a:pt x="94485" y="112780"/>
                  <a:pt x="94485" y="105560"/>
                </a:cubicBezTo>
                <a:cubicBezTo>
                  <a:pt x="40863" y="105560"/>
                  <a:pt x="40863" y="105560"/>
                  <a:pt x="40863" y="105560"/>
                </a:cubicBezTo>
                <a:cubicBezTo>
                  <a:pt x="40863" y="112780"/>
                  <a:pt x="36677" y="119751"/>
                  <a:pt x="29501" y="119751"/>
                </a:cubicBezTo>
                <a:cubicBezTo>
                  <a:pt x="23920" y="119751"/>
                  <a:pt x="18338" y="112780"/>
                  <a:pt x="18338" y="105560"/>
                </a:cubicBezTo>
                <a:cubicBezTo>
                  <a:pt x="18338" y="96846"/>
                  <a:pt x="23920" y="91618"/>
                  <a:pt x="29501" y="91618"/>
                </a:cubicBezTo>
                <a:cubicBezTo>
                  <a:pt x="40863" y="91618"/>
                  <a:pt x="40863" y="91618"/>
                  <a:pt x="40863" y="91618"/>
                </a:cubicBezTo>
                <a:cubicBezTo>
                  <a:pt x="18338" y="14190"/>
                  <a:pt x="18338" y="14190"/>
                  <a:pt x="18338" y="14190"/>
                </a:cubicBezTo>
                <a:cubicBezTo>
                  <a:pt x="5581" y="14190"/>
                  <a:pt x="5581" y="14190"/>
                  <a:pt x="5581" y="14190"/>
                </a:cubicBezTo>
                <a:cubicBezTo>
                  <a:pt x="2790" y="14190"/>
                  <a:pt x="0" y="10456"/>
                  <a:pt x="0" y="6970"/>
                </a:cubicBezTo>
                <a:cubicBezTo>
                  <a:pt x="0" y="1742"/>
                  <a:pt x="2790" y="0"/>
                  <a:pt x="5581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25315" y="0"/>
                  <a:pt x="26710" y="1742"/>
                  <a:pt x="28106" y="3485"/>
                </a:cubicBezTo>
                <a:lnTo>
                  <a:pt x="28106" y="3485"/>
                </a:lnTo>
                <a:cubicBezTo>
                  <a:pt x="31096" y="15933"/>
                  <a:pt x="31096" y="15933"/>
                  <a:pt x="31096" y="15933"/>
                </a:cubicBezTo>
                <a:cubicBezTo>
                  <a:pt x="114019" y="15933"/>
                  <a:pt x="114019" y="15933"/>
                  <a:pt x="114019" y="15933"/>
                </a:cubicBezTo>
                <a:cubicBezTo>
                  <a:pt x="118405" y="15933"/>
                  <a:pt x="119800" y="19419"/>
                  <a:pt x="119800" y="22904"/>
                </a:cubicBezTo>
                <a:cubicBezTo>
                  <a:pt x="119800" y="24647"/>
                  <a:pt x="119800" y="24647"/>
                  <a:pt x="119800" y="26390"/>
                </a:cubicBezTo>
                <a:close/>
                <a:moveTo>
                  <a:pt x="35282" y="29875"/>
                </a:moveTo>
                <a:lnTo>
                  <a:pt x="35282" y="29875"/>
                </a:lnTo>
                <a:cubicBezTo>
                  <a:pt x="45049" y="66970"/>
                  <a:pt x="45049" y="66970"/>
                  <a:pt x="45049" y="66970"/>
                </a:cubicBezTo>
                <a:cubicBezTo>
                  <a:pt x="94485" y="63485"/>
                  <a:pt x="94485" y="63485"/>
                  <a:pt x="94485" y="63485"/>
                </a:cubicBezTo>
                <a:cubicBezTo>
                  <a:pt x="105647" y="29875"/>
                  <a:pt x="105647" y="29875"/>
                  <a:pt x="105647" y="29875"/>
                </a:cubicBezTo>
                <a:lnTo>
                  <a:pt x="35282" y="2987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992579" y="2873194"/>
            <a:ext cx="216000" cy="171900"/>
          </a:xfrm>
          <a:custGeom>
            <a:rect b="b" l="l" r="r" t="t"/>
            <a:pathLst>
              <a:path extrusionOk="0" h="120000" w="120000">
                <a:moveTo>
                  <a:pt x="118402" y="47920"/>
                </a:moveTo>
                <a:lnTo>
                  <a:pt x="118402" y="47920"/>
                </a:lnTo>
                <a:cubicBezTo>
                  <a:pt x="118402" y="43727"/>
                  <a:pt x="117004" y="40931"/>
                  <a:pt x="115607" y="36738"/>
                </a:cubicBezTo>
                <a:cubicBezTo>
                  <a:pt x="114209" y="33743"/>
                  <a:pt x="112811" y="29550"/>
                  <a:pt x="110016" y="26755"/>
                </a:cubicBezTo>
                <a:cubicBezTo>
                  <a:pt x="108618" y="23960"/>
                  <a:pt x="105823" y="19767"/>
                  <a:pt x="102828" y="16971"/>
                </a:cubicBezTo>
                <a:cubicBezTo>
                  <a:pt x="100033" y="15574"/>
                  <a:pt x="97237" y="12579"/>
                  <a:pt x="94442" y="9783"/>
                </a:cubicBezTo>
                <a:cubicBezTo>
                  <a:pt x="90249" y="8386"/>
                  <a:pt x="87454" y="5590"/>
                  <a:pt x="83261" y="4193"/>
                </a:cubicBezTo>
                <a:cubicBezTo>
                  <a:pt x="80266" y="2795"/>
                  <a:pt x="76073" y="1397"/>
                  <a:pt x="71880" y="1397"/>
                </a:cubicBezTo>
                <a:cubicBezTo>
                  <a:pt x="67687" y="0"/>
                  <a:pt x="64891" y="0"/>
                  <a:pt x="60698" y="0"/>
                </a:cubicBezTo>
                <a:cubicBezTo>
                  <a:pt x="56306" y="0"/>
                  <a:pt x="52113" y="0"/>
                  <a:pt x="47920" y="1397"/>
                </a:cubicBezTo>
                <a:cubicBezTo>
                  <a:pt x="43727" y="1397"/>
                  <a:pt x="40732" y="2795"/>
                  <a:pt x="36539" y="4193"/>
                </a:cubicBezTo>
                <a:cubicBezTo>
                  <a:pt x="33743" y="5590"/>
                  <a:pt x="29550" y="8386"/>
                  <a:pt x="26755" y="9783"/>
                </a:cubicBezTo>
                <a:cubicBezTo>
                  <a:pt x="23960" y="12579"/>
                  <a:pt x="19767" y="15574"/>
                  <a:pt x="16772" y="16971"/>
                </a:cubicBezTo>
                <a:cubicBezTo>
                  <a:pt x="15374" y="19767"/>
                  <a:pt x="12579" y="23960"/>
                  <a:pt x="9783" y="26755"/>
                </a:cubicBezTo>
                <a:cubicBezTo>
                  <a:pt x="8386" y="29550"/>
                  <a:pt x="5590" y="33743"/>
                  <a:pt x="4193" y="36738"/>
                </a:cubicBezTo>
                <a:cubicBezTo>
                  <a:pt x="2795" y="40931"/>
                  <a:pt x="1397" y="43727"/>
                  <a:pt x="1397" y="47920"/>
                </a:cubicBezTo>
                <a:cubicBezTo>
                  <a:pt x="0" y="52113"/>
                  <a:pt x="0" y="56306"/>
                  <a:pt x="0" y="60698"/>
                </a:cubicBezTo>
                <a:cubicBezTo>
                  <a:pt x="0" y="64891"/>
                  <a:pt x="0" y="67687"/>
                  <a:pt x="1397" y="71880"/>
                </a:cubicBezTo>
                <a:cubicBezTo>
                  <a:pt x="1397" y="76272"/>
                  <a:pt x="2795" y="80465"/>
                  <a:pt x="4193" y="83261"/>
                </a:cubicBezTo>
                <a:cubicBezTo>
                  <a:pt x="5590" y="87454"/>
                  <a:pt x="8386" y="90249"/>
                  <a:pt x="9783" y="94442"/>
                </a:cubicBezTo>
                <a:cubicBezTo>
                  <a:pt x="12579" y="97237"/>
                  <a:pt x="15374" y="100232"/>
                  <a:pt x="16772" y="103028"/>
                </a:cubicBezTo>
                <a:cubicBezTo>
                  <a:pt x="19767" y="105823"/>
                  <a:pt x="23960" y="108618"/>
                  <a:pt x="26755" y="110016"/>
                </a:cubicBezTo>
                <a:cubicBezTo>
                  <a:pt x="29550" y="112811"/>
                  <a:pt x="33743" y="114209"/>
                  <a:pt x="36539" y="115607"/>
                </a:cubicBezTo>
                <a:cubicBezTo>
                  <a:pt x="40732" y="117004"/>
                  <a:pt x="43727" y="118402"/>
                  <a:pt x="47920" y="118402"/>
                </a:cubicBezTo>
                <a:cubicBezTo>
                  <a:pt x="52113" y="119800"/>
                  <a:pt x="56306" y="119800"/>
                  <a:pt x="60698" y="119800"/>
                </a:cubicBezTo>
                <a:cubicBezTo>
                  <a:pt x="64891" y="119800"/>
                  <a:pt x="67687" y="119800"/>
                  <a:pt x="71880" y="118402"/>
                </a:cubicBezTo>
                <a:cubicBezTo>
                  <a:pt x="76073" y="118402"/>
                  <a:pt x="80266" y="117004"/>
                  <a:pt x="83261" y="115607"/>
                </a:cubicBezTo>
                <a:cubicBezTo>
                  <a:pt x="87454" y="114209"/>
                  <a:pt x="90249" y="112811"/>
                  <a:pt x="94442" y="110016"/>
                </a:cubicBezTo>
                <a:cubicBezTo>
                  <a:pt x="97237" y="108618"/>
                  <a:pt x="100033" y="105823"/>
                  <a:pt x="102828" y="103028"/>
                </a:cubicBezTo>
                <a:cubicBezTo>
                  <a:pt x="105823" y="100232"/>
                  <a:pt x="108618" y="97237"/>
                  <a:pt x="110016" y="94442"/>
                </a:cubicBezTo>
                <a:cubicBezTo>
                  <a:pt x="112811" y="90249"/>
                  <a:pt x="114209" y="87454"/>
                  <a:pt x="115607" y="83261"/>
                </a:cubicBezTo>
                <a:cubicBezTo>
                  <a:pt x="117004" y="80465"/>
                  <a:pt x="118402" y="76272"/>
                  <a:pt x="118402" y="71880"/>
                </a:cubicBezTo>
                <a:cubicBezTo>
                  <a:pt x="119800" y="67687"/>
                  <a:pt x="119800" y="64891"/>
                  <a:pt x="119800" y="60698"/>
                </a:cubicBezTo>
                <a:cubicBezTo>
                  <a:pt x="119800" y="56306"/>
                  <a:pt x="119800" y="52113"/>
                  <a:pt x="118402" y="47920"/>
                </a:cubicBezTo>
                <a:close/>
                <a:moveTo>
                  <a:pt x="111414" y="59301"/>
                </a:moveTo>
                <a:lnTo>
                  <a:pt x="111414" y="59301"/>
                </a:lnTo>
                <a:cubicBezTo>
                  <a:pt x="111414" y="59301"/>
                  <a:pt x="93044" y="56306"/>
                  <a:pt x="76073" y="57703"/>
                </a:cubicBezTo>
                <a:cubicBezTo>
                  <a:pt x="74675" y="56306"/>
                  <a:pt x="74675" y="56306"/>
                  <a:pt x="74675" y="54908"/>
                </a:cubicBezTo>
                <a:cubicBezTo>
                  <a:pt x="73277" y="52113"/>
                  <a:pt x="71880" y="50715"/>
                  <a:pt x="71880" y="47920"/>
                </a:cubicBezTo>
                <a:cubicBezTo>
                  <a:pt x="91647" y="39534"/>
                  <a:pt x="100033" y="28153"/>
                  <a:pt x="100033" y="28153"/>
                </a:cubicBezTo>
                <a:cubicBezTo>
                  <a:pt x="107221" y="36738"/>
                  <a:pt x="111414" y="47920"/>
                  <a:pt x="111414" y="59301"/>
                </a:cubicBezTo>
                <a:close/>
                <a:moveTo>
                  <a:pt x="94442" y="21164"/>
                </a:moveTo>
                <a:lnTo>
                  <a:pt x="94442" y="21164"/>
                </a:lnTo>
                <a:cubicBezTo>
                  <a:pt x="94442" y="21164"/>
                  <a:pt x="86056" y="32346"/>
                  <a:pt x="67687" y="40931"/>
                </a:cubicBezTo>
                <a:cubicBezTo>
                  <a:pt x="57703" y="23960"/>
                  <a:pt x="49317" y="11181"/>
                  <a:pt x="47920" y="9783"/>
                </a:cubicBezTo>
                <a:cubicBezTo>
                  <a:pt x="52113" y="9783"/>
                  <a:pt x="56306" y="8386"/>
                  <a:pt x="60698" y="8386"/>
                </a:cubicBezTo>
                <a:cubicBezTo>
                  <a:pt x="73277" y="8386"/>
                  <a:pt x="84658" y="14176"/>
                  <a:pt x="94442" y="21164"/>
                </a:cubicBezTo>
                <a:close/>
                <a:moveTo>
                  <a:pt x="47920" y="9783"/>
                </a:moveTo>
                <a:lnTo>
                  <a:pt x="47920" y="9783"/>
                </a:lnTo>
                <a:close/>
                <a:moveTo>
                  <a:pt x="37936" y="14176"/>
                </a:moveTo>
                <a:lnTo>
                  <a:pt x="37936" y="14176"/>
                </a:lnTo>
                <a:cubicBezTo>
                  <a:pt x="39334" y="14176"/>
                  <a:pt x="47920" y="26755"/>
                  <a:pt x="57703" y="43727"/>
                </a:cubicBezTo>
                <a:cubicBezTo>
                  <a:pt x="32346" y="49317"/>
                  <a:pt x="11181" y="49317"/>
                  <a:pt x="9783" y="49317"/>
                </a:cubicBezTo>
                <a:cubicBezTo>
                  <a:pt x="12579" y="33743"/>
                  <a:pt x="23960" y="21164"/>
                  <a:pt x="37936" y="14176"/>
                </a:cubicBezTo>
                <a:close/>
                <a:moveTo>
                  <a:pt x="8386" y="60698"/>
                </a:moveTo>
                <a:lnTo>
                  <a:pt x="8386" y="60698"/>
                </a:lnTo>
                <a:cubicBezTo>
                  <a:pt x="8386" y="59301"/>
                  <a:pt x="8386" y="59301"/>
                  <a:pt x="8386" y="59301"/>
                </a:cubicBezTo>
                <a:cubicBezTo>
                  <a:pt x="9783" y="59301"/>
                  <a:pt x="35141" y="59301"/>
                  <a:pt x="62096" y="50715"/>
                </a:cubicBezTo>
                <a:cubicBezTo>
                  <a:pt x="63494" y="53510"/>
                  <a:pt x="64891" y="56306"/>
                  <a:pt x="66289" y="60698"/>
                </a:cubicBezTo>
                <a:cubicBezTo>
                  <a:pt x="64891" y="60698"/>
                  <a:pt x="64891" y="60698"/>
                  <a:pt x="63494" y="60698"/>
                </a:cubicBezTo>
                <a:cubicBezTo>
                  <a:pt x="36539" y="69084"/>
                  <a:pt x="22562" y="94442"/>
                  <a:pt x="22562" y="94442"/>
                </a:cubicBezTo>
                <a:lnTo>
                  <a:pt x="22562" y="94442"/>
                </a:lnTo>
                <a:cubicBezTo>
                  <a:pt x="13976" y="86056"/>
                  <a:pt x="8386" y="73277"/>
                  <a:pt x="8386" y="60698"/>
                </a:cubicBezTo>
                <a:close/>
                <a:moveTo>
                  <a:pt x="60698" y="111414"/>
                </a:moveTo>
                <a:lnTo>
                  <a:pt x="60698" y="111414"/>
                </a:lnTo>
                <a:cubicBezTo>
                  <a:pt x="47920" y="111414"/>
                  <a:pt x="36539" y="107221"/>
                  <a:pt x="26755" y="100232"/>
                </a:cubicBezTo>
                <a:cubicBezTo>
                  <a:pt x="28153" y="100232"/>
                  <a:pt x="28153" y="100232"/>
                  <a:pt x="28153" y="100232"/>
                </a:cubicBezTo>
                <a:cubicBezTo>
                  <a:pt x="28153" y="100232"/>
                  <a:pt x="37936" y="79068"/>
                  <a:pt x="69084" y="69084"/>
                </a:cubicBezTo>
                <a:lnTo>
                  <a:pt x="69084" y="69084"/>
                </a:lnTo>
                <a:cubicBezTo>
                  <a:pt x="76073" y="87454"/>
                  <a:pt x="78868" y="103028"/>
                  <a:pt x="80266" y="107221"/>
                </a:cubicBezTo>
                <a:cubicBezTo>
                  <a:pt x="74675" y="110016"/>
                  <a:pt x="67687" y="111414"/>
                  <a:pt x="60698" y="111414"/>
                </a:cubicBezTo>
                <a:close/>
                <a:moveTo>
                  <a:pt x="88851" y="103028"/>
                </a:moveTo>
                <a:lnTo>
                  <a:pt x="88851" y="103028"/>
                </a:lnTo>
                <a:cubicBezTo>
                  <a:pt x="88851" y="100232"/>
                  <a:pt x="86056" y="84658"/>
                  <a:pt x="78868" y="66289"/>
                </a:cubicBezTo>
                <a:cubicBezTo>
                  <a:pt x="95840" y="63494"/>
                  <a:pt x="110016" y="67687"/>
                  <a:pt x="111414" y="67687"/>
                </a:cubicBezTo>
                <a:cubicBezTo>
                  <a:pt x="108618" y="83261"/>
                  <a:pt x="100033" y="94442"/>
                  <a:pt x="88851" y="103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7953628" y="2895793"/>
            <a:ext cx="219000" cy="101100"/>
          </a:xfrm>
          <a:custGeom>
            <a:rect b="b" l="l" r="r" t="t"/>
            <a:pathLst>
              <a:path extrusionOk="0" h="120000" w="120000">
                <a:moveTo>
                  <a:pt x="119802" y="59999"/>
                </a:moveTo>
                <a:lnTo>
                  <a:pt x="119802" y="59999"/>
                </a:lnTo>
                <a:cubicBezTo>
                  <a:pt x="119802" y="62372"/>
                  <a:pt x="119802" y="62372"/>
                  <a:pt x="119802" y="62372"/>
                </a:cubicBez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cubicBezTo>
                  <a:pt x="119802" y="64406"/>
                  <a:pt x="118421" y="64406"/>
                  <a:pt x="118421" y="66779"/>
                </a:cubicBezTo>
                <a:cubicBezTo>
                  <a:pt x="117039" y="69152"/>
                  <a:pt x="115657" y="71525"/>
                  <a:pt x="114276" y="73898"/>
                </a:cubicBezTo>
                <a:cubicBezTo>
                  <a:pt x="107368" y="86101"/>
                  <a:pt x="97500" y="97966"/>
                  <a:pt x="89210" y="105084"/>
                </a:cubicBezTo>
                <a:cubicBezTo>
                  <a:pt x="83684" y="112203"/>
                  <a:pt x="76578" y="114576"/>
                  <a:pt x="69671" y="117288"/>
                </a:cubicBezTo>
                <a:cubicBezTo>
                  <a:pt x="62763" y="119661"/>
                  <a:pt x="55657" y="119661"/>
                  <a:pt x="48750" y="117288"/>
                </a:cubicBezTo>
                <a:cubicBezTo>
                  <a:pt x="36118" y="112203"/>
                  <a:pt x="25065" y="100338"/>
                  <a:pt x="13815" y="88474"/>
                </a:cubicBezTo>
                <a:cubicBezTo>
                  <a:pt x="9671" y="81016"/>
                  <a:pt x="5526" y="73898"/>
                  <a:pt x="1381" y="66779"/>
                </a:cubicBezTo>
                <a:cubicBezTo>
                  <a:pt x="0" y="62372"/>
                  <a:pt x="0" y="57627"/>
                  <a:pt x="1381" y="55254"/>
                </a:cubicBezTo>
                <a:cubicBezTo>
                  <a:pt x="2763" y="52881"/>
                  <a:pt x="4144" y="50508"/>
                  <a:pt x="5526" y="48135"/>
                </a:cubicBezTo>
                <a:cubicBezTo>
                  <a:pt x="12434" y="35932"/>
                  <a:pt x="22302" y="24067"/>
                  <a:pt x="30592" y="14576"/>
                </a:cubicBezTo>
                <a:cubicBezTo>
                  <a:pt x="36118" y="9830"/>
                  <a:pt x="43223" y="4745"/>
                  <a:pt x="50131" y="2372"/>
                </a:cubicBezTo>
                <a:cubicBezTo>
                  <a:pt x="57236" y="0"/>
                  <a:pt x="64144" y="0"/>
                  <a:pt x="71052" y="4745"/>
                </a:cubicBezTo>
                <a:cubicBezTo>
                  <a:pt x="83684" y="7118"/>
                  <a:pt x="94736" y="19322"/>
                  <a:pt x="104605" y="33559"/>
                </a:cubicBezTo>
                <a:cubicBezTo>
                  <a:pt x="110131" y="40677"/>
                  <a:pt x="114276" y="48135"/>
                  <a:pt x="118421" y="55254"/>
                </a:cubicBezTo>
                <a:cubicBezTo>
                  <a:pt x="118421" y="57627"/>
                  <a:pt x="119802" y="57627"/>
                  <a:pt x="119802" y="59999"/>
                </a:cubicBezTo>
                <a:close/>
                <a:moveTo>
                  <a:pt x="60000" y="21694"/>
                </a:moveTo>
                <a:lnTo>
                  <a:pt x="60000" y="21694"/>
                </a:lnTo>
                <a:cubicBezTo>
                  <a:pt x="47368" y="21694"/>
                  <a:pt x="37500" y="38305"/>
                  <a:pt x="37500" y="59999"/>
                </a:cubicBezTo>
                <a:cubicBezTo>
                  <a:pt x="37500" y="81016"/>
                  <a:pt x="47368" y="97966"/>
                  <a:pt x="60000" y="97966"/>
                </a:cubicBezTo>
                <a:cubicBezTo>
                  <a:pt x="72434" y="97966"/>
                  <a:pt x="82302" y="81016"/>
                  <a:pt x="82302" y="59999"/>
                </a:cubicBezTo>
                <a:cubicBezTo>
                  <a:pt x="82302" y="38305"/>
                  <a:pt x="72434" y="21694"/>
                  <a:pt x="60000" y="21694"/>
                </a:cubicBezTo>
                <a:close/>
                <a:moveTo>
                  <a:pt x="60000" y="78644"/>
                </a:moveTo>
                <a:lnTo>
                  <a:pt x="60000" y="78644"/>
                </a:lnTo>
                <a:cubicBezTo>
                  <a:pt x="54276" y="78644"/>
                  <a:pt x="48750" y="69152"/>
                  <a:pt x="48750" y="59999"/>
                </a:cubicBezTo>
                <a:cubicBezTo>
                  <a:pt x="48750" y="48135"/>
                  <a:pt x="54276" y="40677"/>
                  <a:pt x="60000" y="40677"/>
                </a:cubicBezTo>
                <a:cubicBezTo>
                  <a:pt x="65526" y="40677"/>
                  <a:pt x="71052" y="48135"/>
                  <a:pt x="71052" y="59999"/>
                </a:cubicBezTo>
                <a:cubicBezTo>
                  <a:pt x="71052" y="69152"/>
                  <a:pt x="65526" y="78644"/>
                  <a:pt x="60000" y="786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7544804" y="2866741"/>
            <a:ext cx="216000" cy="161700"/>
          </a:xfrm>
          <a:custGeom>
            <a:rect b="b" l="l" r="r" t="t"/>
            <a:pathLst>
              <a:path extrusionOk="0" h="120000" w="120000">
                <a:moveTo>
                  <a:pt x="98635" y="119787"/>
                </a:moveTo>
                <a:lnTo>
                  <a:pt x="98635" y="119787"/>
                </a:lnTo>
                <a:cubicBezTo>
                  <a:pt x="93044" y="113639"/>
                  <a:pt x="93044" y="113639"/>
                  <a:pt x="93044" y="113639"/>
                </a:cubicBezTo>
                <a:cubicBezTo>
                  <a:pt x="105823" y="98798"/>
                  <a:pt x="112811" y="80777"/>
                  <a:pt x="112811" y="60000"/>
                </a:cubicBezTo>
                <a:cubicBezTo>
                  <a:pt x="112811" y="39010"/>
                  <a:pt x="105823" y="20989"/>
                  <a:pt x="93044" y="5936"/>
                </a:cubicBezTo>
                <a:cubicBezTo>
                  <a:pt x="98635" y="0"/>
                  <a:pt x="98635" y="0"/>
                  <a:pt x="98635" y="0"/>
                </a:cubicBezTo>
                <a:cubicBezTo>
                  <a:pt x="112811" y="16537"/>
                  <a:pt x="119800" y="37526"/>
                  <a:pt x="119800" y="60000"/>
                </a:cubicBezTo>
                <a:cubicBezTo>
                  <a:pt x="119800" y="82261"/>
                  <a:pt x="112811" y="103250"/>
                  <a:pt x="98635" y="119787"/>
                </a:cubicBezTo>
                <a:close/>
                <a:moveTo>
                  <a:pt x="84658" y="103250"/>
                </a:moveTo>
                <a:lnTo>
                  <a:pt x="84658" y="103250"/>
                </a:lnTo>
                <a:cubicBezTo>
                  <a:pt x="78868" y="97314"/>
                  <a:pt x="78868" y="97314"/>
                  <a:pt x="78868" y="97314"/>
                </a:cubicBezTo>
                <a:cubicBezTo>
                  <a:pt x="87454" y="88197"/>
                  <a:pt x="91647" y="74840"/>
                  <a:pt x="91647" y="60000"/>
                </a:cubicBezTo>
                <a:cubicBezTo>
                  <a:pt x="91647" y="44946"/>
                  <a:pt x="87454" y="31590"/>
                  <a:pt x="78868" y="22473"/>
                </a:cubicBezTo>
                <a:cubicBezTo>
                  <a:pt x="84658" y="16537"/>
                  <a:pt x="84658" y="16537"/>
                  <a:pt x="84658" y="16537"/>
                </a:cubicBezTo>
                <a:cubicBezTo>
                  <a:pt x="93044" y="28621"/>
                  <a:pt x="100033" y="43462"/>
                  <a:pt x="100033" y="60000"/>
                </a:cubicBezTo>
                <a:cubicBezTo>
                  <a:pt x="100033" y="76325"/>
                  <a:pt x="93044" y="91166"/>
                  <a:pt x="84658" y="103250"/>
                </a:cubicBezTo>
                <a:close/>
                <a:moveTo>
                  <a:pt x="69084" y="88197"/>
                </a:moveTo>
                <a:lnTo>
                  <a:pt x="69084" y="88197"/>
                </a:lnTo>
                <a:cubicBezTo>
                  <a:pt x="63494" y="82261"/>
                  <a:pt x="63494" y="82261"/>
                  <a:pt x="63494" y="82261"/>
                </a:cubicBezTo>
                <a:cubicBezTo>
                  <a:pt x="69084" y="76325"/>
                  <a:pt x="71880" y="68692"/>
                  <a:pt x="71880" y="60000"/>
                </a:cubicBezTo>
                <a:cubicBezTo>
                  <a:pt x="71880" y="51095"/>
                  <a:pt x="69084" y="43462"/>
                  <a:pt x="63494" y="37526"/>
                </a:cubicBezTo>
                <a:cubicBezTo>
                  <a:pt x="69084" y="31590"/>
                  <a:pt x="69084" y="31590"/>
                  <a:pt x="69084" y="31590"/>
                </a:cubicBezTo>
                <a:cubicBezTo>
                  <a:pt x="74675" y="39010"/>
                  <a:pt x="78868" y="49399"/>
                  <a:pt x="78868" y="60000"/>
                </a:cubicBezTo>
                <a:cubicBezTo>
                  <a:pt x="78868" y="70176"/>
                  <a:pt x="74675" y="80777"/>
                  <a:pt x="69084" y="88197"/>
                </a:cubicBezTo>
                <a:close/>
                <a:moveTo>
                  <a:pt x="46522" y="91166"/>
                </a:moveTo>
                <a:lnTo>
                  <a:pt x="46522" y="91166"/>
                </a:lnTo>
                <a:cubicBezTo>
                  <a:pt x="45124" y="91166"/>
                  <a:pt x="45124" y="91166"/>
                  <a:pt x="43727" y="91166"/>
                </a:cubicBezTo>
                <a:lnTo>
                  <a:pt x="43727" y="91166"/>
                </a:lnTo>
                <a:cubicBezTo>
                  <a:pt x="23960" y="76325"/>
                  <a:pt x="23960" y="76325"/>
                  <a:pt x="23960" y="76325"/>
                </a:cubicBezTo>
                <a:cubicBezTo>
                  <a:pt x="5590" y="76325"/>
                  <a:pt x="5590" y="76325"/>
                  <a:pt x="5590" y="76325"/>
                </a:cubicBezTo>
                <a:cubicBezTo>
                  <a:pt x="2795" y="76325"/>
                  <a:pt x="0" y="73144"/>
                  <a:pt x="0" y="70176"/>
                </a:cubicBezTo>
                <a:cubicBezTo>
                  <a:pt x="0" y="49399"/>
                  <a:pt x="0" y="49399"/>
                  <a:pt x="0" y="49399"/>
                </a:cubicBezTo>
                <a:cubicBezTo>
                  <a:pt x="0" y="46431"/>
                  <a:pt x="2795" y="43462"/>
                  <a:pt x="5590" y="43462"/>
                </a:cubicBezTo>
                <a:lnTo>
                  <a:pt x="5590" y="43462"/>
                </a:lnTo>
                <a:cubicBezTo>
                  <a:pt x="23960" y="43462"/>
                  <a:pt x="23960" y="43462"/>
                  <a:pt x="23960" y="43462"/>
                </a:cubicBezTo>
                <a:cubicBezTo>
                  <a:pt x="43727" y="27137"/>
                  <a:pt x="43727" y="27137"/>
                  <a:pt x="43727" y="27137"/>
                </a:cubicBezTo>
                <a:lnTo>
                  <a:pt x="43727" y="27137"/>
                </a:lnTo>
                <a:cubicBezTo>
                  <a:pt x="45124" y="27137"/>
                  <a:pt x="45124" y="25441"/>
                  <a:pt x="46522" y="25441"/>
                </a:cubicBezTo>
                <a:cubicBezTo>
                  <a:pt x="50715" y="25441"/>
                  <a:pt x="52113" y="28621"/>
                  <a:pt x="52113" y="31590"/>
                </a:cubicBezTo>
                <a:cubicBezTo>
                  <a:pt x="52113" y="49399"/>
                  <a:pt x="52113" y="49399"/>
                  <a:pt x="52113" y="49399"/>
                </a:cubicBezTo>
                <a:cubicBezTo>
                  <a:pt x="52113" y="64240"/>
                  <a:pt x="52113" y="64240"/>
                  <a:pt x="52113" y="64240"/>
                </a:cubicBezTo>
                <a:cubicBezTo>
                  <a:pt x="52113" y="70176"/>
                  <a:pt x="52113" y="70176"/>
                  <a:pt x="52113" y="70176"/>
                </a:cubicBezTo>
                <a:cubicBezTo>
                  <a:pt x="52113" y="76325"/>
                  <a:pt x="52113" y="76325"/>
                  <a:pt x="52113" y="76325"/>
                </a:cubicBezTo>
                <a:cubicBezTo>
                  <a:pt x="52113" y="85229"/>
                  <a:pt x="52113" y="85229"/>
                  <a:pt x="52113" y="85229"/>
                </a:cubicBezTo>
                <a:cubicBezTo>
                  <a:pt x="52113" y="89681"/>
                  <a:pt x="50715" y="91166"/>
                  <a:pt x="46522" y="911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7174078" y="2889479"/>
            <a:ext cx="177900" cy="117300"/>
          </a:xfrm>
          <a:custGeom>
            <a:rect b="b" l="l" r="r" t="t"/>
            <a:pathLst>
              <a:path extrusionOk="0" h="120000" w="120000">
                <a:moveTo>
                  <a:pt x="101090" y="119707"/>
                </a:moveTo>
                <a:lnTo>
                  <a:pt x="101090" y="119707"/>
                </a:lnTo>
                <a:cubicBezTo>
                  <a:pt x="94060" y="111512"/>
                  <a:pt x="94060" y="111512"/>
                  <a:pt x="94060" y="111512"/>
                </a:cubicBezTo>
                <a:cubicBezTo>
                  <a:pt x="104484" y="98926"/>
                  <a:pt x="111272" y="80487"/>
                  <a:pt x="111272" y="60000"/>
                </a:cubicBezTo>
                <a:cubicBezTo>
                  <a:pt x="111272" y="39219"/>
                  <a:pt x="104484" y="20780"/>
                  <a:pt x="94060" y="8195"/>
                </a:cubicBezTo>
                <a:cubicBezTo>
                  <a:pt x="101090" y="0"/>
                  <a:pt x="101090" y="0"/>
                  <a:pt x="101090" y="0"/>
                </a:cubicBezTo>
                <a:cubicBezTo>
                  <a:pt x="112969" y="16682"/>
                  <a:pt x="119757" y="37170"/>
                  <a:pt x="119757" y="60000"/>
                </a:cubicBezTo>
                <a:cubicBezTo>
                  <a:pt x="119757" y="82536"/>
                  <a:pt x="112969" y="103024"/>
                  <a:pt x="101090" y="119707"/>
                </a:cubicBezTo>
                <a:close/>
                <a:moveTo>
                  <a:pt x="83878" y="98926"/>
                </a:moveTo>
                <a:lnTo>
                  <a:pt x="83878" y="98926"/>
                </a:lnTo>
                <a:cubicBezTo>
                  <a:pt x="77090" y="90731"/>
                  <a:pt x="77090" y="90731"/>
                  <a:pt x="77090" y="90731"/>
                </a:cubicBezTo>
                <a:cubicBezTo>
                  <a:pt x="82181" y="82536"/>
                  <a:pt x="85575" y="72000"/>
                  <a:pt x="85575" y="60000"/>
                </a:cubicBezTo>
                <a:cubicBezTo>
                  <a:pt x="85575" y="47707"/>
                  <a:pt x="82181" y="37170"/>
                  <a:pt x="77090" y="28975"/>
                </a:cubicBezTo>
                <a:cubicBezTo>
                  <a:pt x="83878" y="20780"/>
                  <a:pt x="83878" y="20780"/>
                  <a:pt x="83878" y="20780"/>
                </a:cubicBezTo>
                <a:cubicBezTo>
                  <a:pt x="90666" y="31024"/>
                  <a:pt x="95757" y="45365"/>
                  <a:pt x="95757" y="60000"/>
                </a:cubicBezTo>
                <a:cubicBezTo>
                  <a:pt x="95757" y="74048"/>
                  <a:pt x="90666" y="88682"/>
                  <a:pt x="83878" y="98926"/>
                </a:cubicBezTo>
                <a:close/>
                <a:moveTo>
                  <a:pt x="56484" y="103024"/>
                </a:moveTo>
                <a:lnTo>
                  <a:pt x="56484" y="103024"/>
                </a:lnTo>
                <a:cubicBezTo>
                  <a:pt x="54787" y="103024"/>
                  <a:pt x="53090" y="103024"/>
                  <a:pt x="53090" y="103024"/>
                </a:cubicBezTo>
                <a:lnTo>
                  <a:pt x="53090" y="103024"/>
                </a:lnTo>
                <a:cubicBezTo>
                  <a:pt x="29090" y="82536"/>
                  <a:pt x="29090" y="82536"/>
                  <a:pt x="29090" y="82536"/>
                </a:cubicBezTo>
                <a:cubicBezTo>
                  <a:pt x="6787" y="82536"/>
                  <a:pt x="6787" y="82536"/>
                  <a:pt x="6787" y="82536"/>
                </a:cubicBezTo>
                <a:cubicBezTo>
                  <a:pt x="1696" y="82536"/>
                  <a:pt x="0" y="78146"/>
                  <a:pt x="0" y="74048"/>
                </a:cubicBezTo>
                <a:cubicBezTo>
                  <a:pt x="0" y="45365"/>
                  <a:pt x="0" y="45365"/>
                  <a:pt x="0" y="45365"/>
                </a:cubicBezTo>
                <a:cubicBezTo>
                  <a:pt x="0" y="41268"/>
                  <a:pt x="1696" y="37170"/>
                  <a:pt x="6787" y="37170"/>
                </a:cubicBezTo>
                <a:lnTo>
                  <a:pt x="6787" y="37170"/>
                </a:lnTo>
                <a:cubicBezTo>
                  <a:pt x="29090" y="37170"/>
                  <a:pt x="29090" y="37170"/>
                  <a:pt x="29090" y="37170"/>
                </a:cubicBezTo>
                <a:cubicBezTo>
                  <a:pt x="51151" y="14634"/>
                  <a:pt x="51151" y="14634"/>
                  <a:pt x="51151" y="14634"/>
                </a:cubicBezTo>
                <a:lnTo>
                  <a:pt x="51151" y="14634"/>
                </a:lnTo>
                <a:cubicBezTo>
                  <a:pt x="53090" y="14634"/>
                  <a:pt x="54787" y="12292"/>
                  <a:pt x="56484" y="12292"/>
                </a:cubicBezTo>
                <a:cubicBezTo>
                  <a:pt x="59878" y="12292"/>
                  <a:pt x="63272" y="16682"/>
                  <a:pt x="63272" y="20780"/>
                </a:cubicBezTo>
                <a:cubicBezTo>
                  <a:pt x="63272" y="45365"/>
                  <a:pt x="63272" y="45365"/>
                  <a:pt x="63272" y="45365"/>
                </a:cubicBezTo>
                <a:cubicBezTo>
                  <a:pt x="63272" y="65853"/>
                  <a:pt x="63272" y="65853"/>
                  <a:pt x="63272" y="65853"/>
                </a:cubicBezTo>
                <a:cubicBezTo>
                  <a:pt x="63272" y="74048"/>
                  <a:pt x="63272" y="74048"/>
                  <a:pt x="63272" y="74048"/>
                </a:cubicBezTo>
                <a:cubicBezTo>
                  <a:pt x="63272" y="82536"/>
                  <a:pt x="63272" y="82536"/>
                  <a:pt x="63272" y="82536"/>
                </a:cubicBezTo>
                <a:cubicBezTo>
                  <a:pt x="63272" y="94829"/>
                  <a:pt x="63272" y="94829"/>
                  <a:pt x="63272" y="94829"/>
                </a:cubicBezTo>
                <a:cubicBezTo>
                  <a:pt x="63272" y="100975"/>
                  <a:pt x="59878" y="103024"/>
                  <a:pt x="56484" y="1030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6838276" y="2900846"/>
            <a:ext cx="142800" cy="89700"/>
          </a:xfrm>
          <a:custGeom>
            <a:rect b="b" l="l" r="r" t="t"/>
            <a:pathLst>
              <a:path extrusionOk="0" h="120000" w="120000">
                <a:moveTo>
                  <a:pt x="107002" y="114212"/>
                </a:moveTo>
                <a:lnTo>
                  <a:pt x="107002" y="114212"/>
                </a:lnTo>
                <a:cubicBezTo>
                  <a:pt x="98539" y="103408"/>
                  <a:pt x="98539" y="103408"/>
                  <a:pt x="98539" y="103408"/>
                </a:cubicBezTo>
                <a:cubicBezTo>
                  <a:pt x="104886" y="92604"/>
                  <a:pt x="109118" y="78713"/>
                  <a:pt x="109118" y="62893"/>
                </a:cubicBezTo>
                <a:cubicBezTo>
                  <a:pt x="109118" y="46688"/>
                  <a:pt x="104886" y="32797"/>
                  <a:pt x="98539" y="21993"/>
                </a:cubicBezTo>
                <a:cubicBezTo>
                  <a:pt x="107002" y="11189"/>
                  <a:pt x="107002" y="11189"/>
                  <a:pt x="107002" y="11189"/>
                </a:cubicBezTo>
                <a:cubicBezTo>
                  <a:pt x="115465" y="24694"/>
                  <a:pt x="119697" y="43601"/>
                  <a:pt x="119697" y="62893"/>
                </a:cubicBezTo>
                <a:cubicBezTo>
                  <a:pt x="119697" y="81414"/>
                  <a:pt x="115465" y="100707"/>
                  <a:pt x="107002" y="114212"/>
                </a:cubicBezTo>
                <a:close/>
                <a:moveTo>
                  <a:pt x="72846" y="119614"/>
                </a:moveTo>
                <a:lnTo>
                  <a:pt x="72846" y="119614"/>
                </a:lnTo>
                <a:cubicBezTo>
                  <a:pt x="70730" y="119614"/>
                  <a:pt x="68312" y="119614"/>
                  <a:pt x="66196" y="119614"/>
                </a:cubicBezTo>
                <a:lnTo>
                  <a:pt x="66196" y="119614"/>
                </a:lnTo>
                <a:cubicBezTo>
                  <a:pt x="38690" y="92604"/>
                  <a:pt x="38690" y="92604"/>
                  <a:pt x="38690" y="92604"/>
                </a:cubicBezTo>
                <a:cubicBezTo>
                  <a:pt x="8765" y="92604"/>
                  <a:pt x="8765" y="92604"/>
                  <a:pt x="8765" y="92604"/>
                </a:cubicBezTo>
                <a:cubicBezTo>
                  <a:pt x="4534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4534" y="32797"/>
                  <a:pt x="8765" y="32797"/>
                </a:cubicBezTo>
                <a:lnTo>
                  <a:pt x="8765" y="32797"/>
                </a:lnTo>
                <a:cubicBezTo>
                  <a:pt x="38690" y="32797"/>
                  <a:pt x="38690" y="32797"/>
                  <a:pt x="38690" y="32797"/>
                </a:cubicBezTo>
                <a:cubicBezTo>
                  <a:pt x="66196" y="3086"/>
                  <a:pt x="66196" y="3086"/>
                  <a:pt x="66196" y="3086"/>
                </a:cubicBezTo>
                <a:lnTo>
                  <a:pt x="66196" y="3086"/>
                </a:lnTo>
                <a:cubicBezTo>
                  <a:pt x="68312" y="3086"/>
                  <a:pt x="70730" y="0"/>
                  <a:pt x="72846" y="0"/>
                </a:cubicBezTo>
                <a:cubicBezTo>
                  <a:pt x="77078" y="0"/>
                  <a:pt x="81309" y="5787"/>
                  <a:pt x="81309" y="11189"/>
                </a:cubicBezTo>
                <a:cubicBezTo>
                  <a:pt x="81309" y="43601"/>
                  <a:pt x="81309" y="43601"/>
                  <a:pt x="81309" y="43601"/>
                </a:cubicBezTo>
                <a:cubicBezTo>
                  <a:pt x="81309" y="70610"/>
                  <a:pt x="81309" y="70610"/>
                  <a:pt x="81309" y="70610"/>
                </a:cubicBezTo>
                <a:cubicBezTo>
                  <a:pt x="81309" y="81414"/>
                  <a:pt x="81309" y="81414"/>
                  <a:pt x="81309" y="81414"/>
                </a:cubicBezTo>
                <a:cubicBezTo>
                  <a:pt x="81309" y="92604"/>
                  <a:pt x="81309" y="92604"/>
                  <a:pt x="81309" y="92604"/>
                </a:cubicBezTo>
                <a:cubicBezTo>
                  <a:pt x="81309" y="108810"/>
                  <a:pt x="81309" y="108810"/>
                  <a:pt x="81309" y="108810"/>
                </a:cubicBezTo>
                <a:cubicBezTo>
                  <a:pt x="81309" y="116913"/>
                  <a:pt x="77078" y="119614"/>
                  <a:pt x="72846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6469133" y="2900846"/>
            <a:ext cx="176100" cy="89700"/>
          </a:xfrm>
          <a:custGeom>
            <a:rect b="b" l="l" r="r" t="t"/>
            <a:pathLst>
              <a:path extrusionOk="0" h="120000" w="120000">
                <a:moveTo>
                  <a:pt x="118032" y="49389"/>
                </a:moveTo>
                <a:lnTo>
                  <a:pt x="118032" y="49389"/>
                </a:lnTo>
                <a:cubicBezTo>
                  <a:pt x="109426" y="62893"/>
                  <a:pt x="109426" y="62893"/>
                  <a:pt x="109426" y="62893"/>
                </a:cubicBezTo>
                <a:cubicBezTo>
                  <a:pt x="118032" y="76012"/>
                  <a:pt x="118032" y="76012"/>
                  <a:pt x="118032" y="76012"/>
                </a:cubicBezTo>
                <a:lnTo>
                  <a:pt x="118032" y="76012"/>
                </a:lnTo>
                <a:cubicBezTo>
                  <a:pt x="119754" y="78713"/>
                  <a:pt x="119754" y="81414"/>
                  <a:pt x="119754" y="84115"/>
                </a:cubicBezTo>
                <a:cubicBezTo>
                  <a:pt x="119754" y="89903"/>
                  <a:pt x="118032" y="95305"/>
                  <a:pt x="112868" y="95305"/>
                </a:cubicBezTo>
                <a:cubicBezTo>
                  <a:pt x="111147" y="95305"/>
                  <a:pt x="109426" y="95305"/>
                  <a:pt x="109426" y="92604"/>
                </a:cubicBezTo>
                <a:lnTo>
                  <a:pt x="109426" y="92604"/>
                </a:lnTo>
                <a:cubicBezTo>
                  <a:pt x="99098" y="78713"/>
                  <a:pt x="99098" y="78713"/>
                  <a:pt x="99098" y="78713"/>
                </a:cubicBezTo>
                <a:cubicBezTo>
                  <a:pt x="90245" y="92604"/>
                  <a:pt x="90245" y="92604"/>
                  <a:pt x="90245" y="92604"/>
                </a:cubicBezTo>
                <a:lnTo>
                  <a:pt x="90245" y="92604"/>
                </a:lnTo>
                <a:cubicBezTo>
                  <a:pt x="88524" y="95305"/>
                  <a:pt x="86803" y="95305"/>
                  <a:pt x="85081" y="95305"/>
                </a:cubicBezTo>
                <a:cubicBezTo>
                  <a:pt x="81639" y="95305"/>
                  <a:pt x="78196" y="89903"/>
                  <a:pt x="78196" y="84115"/>
                </a:cubicBezTo>
                <a:cubicBezTo>
                  <a:pt x="78196" y="81414"/>
                  <a:pt x="79918" y="78713"/>
                  <a:pt x="81639" y="76012"/>
                </a:cubicBezTo>
                <a:lnTo>
                  <a:pt x="81639" y="76012"/>
                </a:lnTo>
                <a:cubicBezTo>
                  <a:pt x="90245" y="62893"/>
                  <a:pt x="90245" y="62893"/>
                  <a:pt x="90245" y="62893"/>
                </a:cubicBezTo>
                <a:cubicBezTo>
                  <a:pt x="81639" y="49389"/>
                  <a:pt x="81639" y="49389"/>
                  <a:pt x="81639" y="49389"/>
                </a:cubicBezTo>
                <a:lnTo>
                  <a:pt x="81639" y="49389"/>
                </a:lnTo>
                <a:cubicBezTo>
                  <a:pt x="79918" y="46688"/>
                  <a:pt x="78196" y="43601"/>
                  <a:pt x="78196" y="40900"/>
                </a:cubicBezTo>
                <a:cubicBezTo>
                  <a:pt x="78196" y="35498"/>
                  <a:pt x="81639" y="30096"/>
                  <a:pt x="85081" y="30096"/>
                </a:cubicBezTo>
                <a:cubicBezTo>
                  <a:pt x="86803" y="30096"/>
                  <a:pt x="88524" y="30096"/>
                  <a:pt x="90245" y="32797"/>
                </a:cubicBezTo>
                <a:lnTo>
                  <a:pt x="90245" y="32797"/>
                </a:lnTo>
                <a:cubicBezTo>
                  <a:pt x="99098" y="46688"/>
                  <a:pt x="99098" y="46688"/>
                  <a:pt x="99098" y="46688"/>
                </a:cubicBezTo>
                <a:cubicBezTo>
                  <a:pt x="109426" y="32797"/>
                  <a:pt x="109426" y="32797"/>
                  <a:pt x="109426" y="32797"/>
                </a:cubicBezTo>
                <a:lnTo>
                  <a:pt x="109426" y="32797"/>
                </a:lnTo>
                <a:cubicBezTo>
                  <a:pt x="109426" y="30096"/>
                  <a:pt x="111147" y="30096"/>
                  <a:pt x="112868" y="30096"/>
                </a:cubicBezTo>
                <a:cubicBezTo>
                  <a:pt x="118032" y="30096"/>
                  <a:pt x="119754" y="35498"/>
                  <a:pt x="119754" y="40900"/>
                </a:cubicBezTo>
                <a:cubicBezTo>
                  <a:pt x="119754" y="43601"/>
                  <a:pt x="119754" y="46688"/>
                  <a:pt x="118032" y="49389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5573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3442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442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3852" y="3086"/>
                  <a:pt x="53852" y="3086"/>
                  <a:pt x="53852" y="3086"/>
                </a:cubicBezTo>
                <a:lnTo>
                  <a:pt x="53852" y="3086"/>
                </a:lnTo>
                <a:cubicBezTo>
                  <a:pt x="55573" y="3086"/>
                  <a:pt x="55573" y="0"/>
                  <a:pt x="57295" y="0"/>
                </a:cubicBezTo>
                <a:cubicBezTo>
                  <a:pt x="62459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2459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6099994" y="2900846"/>
            <a:ext cx="176100" cy="89700"/>
          </a:xfrm>
          <a:custGeom>
            <a:rect b="b" l="l" r="r" t="t"/>
            <a:pathLst>
              <a:path extrusionOk="0" h="120000" w="120000">
                <a:moveTo>
                  <a:pt x="112868" y="73311"/>
                </a:moveTo>
                <a:lnTo>
                  <a:pt x="112868" y="73311"/>
                </a:lnTo>
                <a:cubicBezTo>
                  <a:pt x="85081" y="73311"/>
                  <a:pt x="85081" y="73311"/>
                  <a:pt x="85081" y="73311"/>
                </a:cubicBezTo>
                <a:cubicBezTo>
                  <a:pt x="81639" y="73311"/>
                  <a:pt x="78196" y="67909"/>
                  <a:pt x="78196" y="62893"/>
                </a:cubicBezTo>
                <a:cubicBezTo>
                  <a:pt x="78196" y="57491"/>
                  <a:pt x="81639" y="52090"/>
                  <a:pt x="85081" y="52090"/>
                </a:cubicBezTo>
                <a:cubicBezTo>
                  <a:pt x="112868" y="52090"/>
                  <a:pt x="112868" y="52090"/>
                  <a:pt x="112868" y="52090"/>
                </a:cubicBezTo>
                <a:cubicBezTo>
                  <a:pt x="116311" y="52090"/>
                  <a:pt x="119754" y="57491"/>
                  <a:pt x="119754" y="62893"/>
                </a:cubicBezTo>
                <a:cubicBezTo>
                  <a:pt x="119754" y="67909"/>
                  <a:pt x="116311" y="73311"/>
                  <a:pt x="112868" y="73311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3852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1721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1721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2131" y="3086"/>
                  <a:pt x="52131" y="3086"/>
                  <a:pt x="52131" y="3086"/>
                </a:cubicBezTo>
                <a:lnTo>
                  <a:pt x="52131" y="3086"/>
                </a:lnTo>
                <a:cubicBezTo>
                  <a:pt x="53852" y="3086"/>
                  <a:pt x="55573" y="0"/>
                  <a:pt x="57295" y="0"/>
                </a:cubicBezTo>
                <a:cubicBezTo>
                  <a:pt x="60737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0737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5729271" y="2900846"/>
            <a:ext cx="177900" cy="89700"/>
          </a:xfrm>
          <a:custGeom>
            <a:rect b="b" l="l" r="r" t="t"/>
            <a:pathLst>
              <a:path extrusionOk="0" h="120000" w="120000">
                <a:moveTo>
                  <a:pt x="112969" y="73311"/>
                </a:moveTo>
                <a:lnTo>
                  <a:pt x="112969" y="73311"/>
                </a:lnTo>
                <a:cubicBezTo>
                  <a:pt x="106181" y="73311"/>
                  <a:pt x="106181" y="73311"/>
                  <a:pt x="106181" y="73311"/>
                </a:cubicBezTo>
                <a:cubicBezTo>
                  <a:pt x="106181" y="84115"/>
                  <a:pt x="106181" y="84115"/>
                  <a:pt x="106181" y="84115"/>
                </a:cubicBezTo>
                <a:cubicBezTo>
                  <a:pt x="106181" y="89903"/>
                  <a:pt x="102787" y="95305"/>
                  <a:pt x="99393" y="95305"/>
                </a:cubicBezTo>
                <a:cubicBezTo>
                  <a:pt x="94060" y="95305"/>
                  <a:pt x="92363" y="89903"/>
                  <a:pt x="92363" y="84115"/>
                </a:cubicBezTo>
                <a:cubicBezTo>
                  <a:pt x="92363" y="73311"/>
                  <a:pt x="92363" y="73311"/>
                  <a:pt x="92363" y="73311"/>
                </a:cubicBezTo>
                <a:cubicBezTo>
                  <a:pt x="85575" y="73311"/>
                  <a:pt x="85575" y="73311"/>
                  <a:pt x="85575" y="73311"/>
                </a:cubicBezTo>
                <a:cubicBezTo>
                  <a:pt x="80484" y="73311"/>
                  <a:pt x="78787" y="67909"/>
                  <a:pt x="78787" y="62893"/>
                </a:cubicBezTo>
                <a:cubicBezTo>
                  <a:pt x="78787" y="57491"/>
                  <a:pt x="80484" y="52090"/>
                  <a:pt x="85575" y="52090"/>
                </a:cubicBezTo>
                <a:cubicBezTo>
                  <a:pt x="92363" y="52090"/>
                  <a:pt x="92363" y="52090"/>
                  <a:pt x="92363" y="52090"/>
                </a:cubicBezTo>
                <a:cubicBezTo>
                  <a:pt x="92363" y="40900"/>
                  <a:pt x="92363" y="40900"/>
                  <a:pt x="92363" y="40900"/>
                </a:cubicBezTo>
                <a:cubicBezTo>
                  <a:pt x="92363" y="35498"/>
                  <a:pt x="94060" y="30096"/>
                  <a:pt x="99393" y="30096"/>
                </a:cubicBezTo>
                <a:cubicBezTo>
                  <a:pt x="102787" y="30096"/>
                  <a:pt x="106181" y="35498"/>
                  <a:pt x="106181" y="40900"/>
                </a:cubicBezTo>
                <a:cubicBezTo>
                  <a:pt x="106181" y="52090"/>
                  <a:pt x="106181" y="52090"/>
                  <a:pt x="106181" y="52090"/>
                </a:cubicBezTo>
                <a:cubicBezTo>
                  <a:pt x="112969" y="52090"/>
                  <a:pt x="112969" y="52090"/>
                  <a:pt x="112969" y="52090"/>
                </a:cubicBezTo>
                <a:cubicBezTo>
                  <a:pt x="116363" y="52090"/>
                  <a:pt x="119757" y="57491"/>
                  <a:pt x="119757" y="62893"/>
                </a:cubicBezTo>
                <a:cubicBezTo>
                  <a:pt x="119757" y="67909"/>
                  <a:pt x="116363" y="73311"/>
                  <a:pt x="112969" y="73311"/>
                </a:cubicBezTo>
                <a:close/>
                <a:moveTo>
                  <a:pt x="58181" y="119614"/>
                </a:moveTo>
                <a:lnTo>
                  <a:pt x="58181" y="119614"/>
                </a:lnTo>
                <a:cubicBezTo>
                  <a:pt x="56484" y="119614"/>
                  <a:pt x="54787" y="119614"/>
                  <a:pt x="53090" y="119614"/>
                </a:cubicBezTo>
                <a:lnTo>
                  <a:pt x="53090" y="119614"/>
                </a:lnTo>
                <a:cubicBezTo>
                  <a:pt x="30787" y="92604"/>
                  <a:pt x="30787" y="92604"/>
                  <a:pt x="30787" y="92604"/>
                </a:cubicBezTo>
                <a:cubicBezTo>
                  <a:pt x="6787" y="92604"/>
                  <a:pt x="6787" y="92604"/>
                  <a:pt x="6787" y="92604"/>
                </a:cubicBezTo>
                <a:cubicBezTo>
                  <a:pt x="3393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393" y="32797"/>
                  <a:pt x="6787" y="32797"/>
                </a:cubicBezTo>
                <a:lnTo>
                  <a:pt x="6787" y="32797"/>
                </a:lnTo>
                <a:cubicBezTo>
                  <a:pt x="30787" y="32797"/>
                  <a:pt x="30787" y="32797"/>
                  <a:pt x="30787" y="32797"/>
                </a:cubicBezTo>
                <a:cubicBezTo>
                  <a:pt x="53090" y="3086"/>
                  <a:pt x="53090" y="3086"/>
                  <a:pt x="53090" y="3086"/>
                </a:cubicBezTo>
                <a:lnTo>
                  <a:pt x="53090" y="3086"/>
                </a:lnTo>
                <a:cubicBezTo>
                  <a:pt x="54787" y="3086"/>
                  <a:pt x="56484" y="0"/>
                  <a:pt x="58181" y="0"/>
                </a:cubicBezTo>
                <a:cubicBezTo>
                  <a:pt x="61575" y="0"/>
                  <a:pt x="64969" y="5787"/>
                  <a:pt x="64969" y="11189"/>
                </a:cubicBezTo>
                <a:cubicBezTo>
                  <a:pt x="64969" y="43601"/>
                  <a:pt x="64969" y="43601"/>
                  <a:pt x="64969" y="43601"/>
                </a:cubicBezTo>
                <a:cubicBezTo>
                  <a:pt x="64969" y="70610"/>
                  <a:pt x="64969" y="70610"/>
                  <a:pt x="64969" y="70610"/>
                </a:cubicBezTo>
                <a:cubicBezTo>
                  <a:pt x="64969" y="81414"/>
                  <a:pt x="64969" y="81414"/>
                  <a:pt x="64969" y="81414"/>
                </a:cubicBezTo>
                <a:cubicBezTo>
                  <a:pt x="64969" y="92604"/>
                  <a:pt x="64969" y="92604"/>
                  <a:pt x="64969" y="92604"/>
                </a:cubicBezTo>
                <a:cubicBezTo>
                  <a:pt x="64969" y="108810"/>
                  <a:pt x="64969" y="108810"/>
                  <a:pt x="64969" y="108810"/>
                </a:cubicBezTo>
                <a:cubicBezTo>
                  <a:pt x="64969" y="116913"/>
                  <a:pt x="61575" y="119614"/>
                  <a:pt x="58181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5401405" y="2900846"/>
            <a:ext cx="135000" cy="89700"/>
          </a:xfrm>
          <a:custGeom>
            <a:rect b="b" l="l" r="r" t="t"/>
            <a:pathLst>
              <a:path extrusionOk="0" h="120000" w="120000">
                <a:moveTo>
                  <a:pt x="117446" y="19292"/>
                </a:moveTo>
                <a:lnTo>
                  <a:pt x="117446" y="19292"/>
                </a:lnTo>
                <a:cubicBezTo>
                  <a:pt x="6702" y="111511"/>
                  <a:pt x="6702" y="111511"/>
                  <a:pt x="6702" y="111511"/>
                </a:cubicBezTo>
                <a:cubicBezTo>
                  <a:pt x="4468" y="111511"/>
                  <a:pt x="4468" y="111511"/>
                  <a:pt x="4468" y="111511"/>
                </a:cubicBezTo>
                <a:cubicBezTo>
                  <a:pt x="0" y="111511"/>
                  <a:pt x="0" y="108810"/>
                  <a:pt x="0" y="106109"/>
                </a:cubicBezTo>
                <a:lnTo>
                  <a:pt x="0" y="103408"/>
                </a:lnTo>
                <a:cubicBezTo>
                  <a:pt x="112978" y="11189"/>
                  <a:pt x="112978" y="11189"/>
                  <a:pt x="112978" y="11189"/>
                </a:cubicBezTo>
                <a:lnTo>
                  <a:pt x="115212" y="11189"/>
                </a:lnTo>
                <a:cubicBezTo>
                  <a:pt x="117446" y="11189"/>
                  <a:pt x="119680" y="13890"/>
                  <a:pt x="119680" y="16591"/>
                </a:cubicBezTo>
                <a:cubicBezTo>
                  <a:pt x="119680" y="16591"/>
                  <a:pt x="119680" y="19292"/>
                  <a:pt x="117446" y="19292"/>
                </a:cubicBezTo>
                <a:close/>
                <a:moveTo>
                  <a:pt x="13723" y="43601"/>
                </a:moveTo>
                <a:lnTo>
                  <a:pt x="13723" y="43601"/>
                </a:lnTo>
                <a:cubicBezTo>
                  <a:pt x="13723" y="38199"/>
                  <a:pt x="15957" y="32797"/>
                  <a:pt x="22659" y="32797"/>
                </a:cubicBezTo>
                <a:lnTo>
                  <a:pt x="22659" y="32797"/>
                </a:lnTo>
                <a:cubicBezTo>
                  <a:pt x="52021" y="32797"/>
                  <a:pt x="52021" y="32797"/>
                  <a:pt x="52021" y="32797"/>
                </a:cubicBezTo>
                <a:cubicBezTo>
                  <a:pt x="81382" y="3086"/>
                  <a:pt x="81382" y="3086"/>
                  <a:pt x="81382" y="3086"/>
                </a:cubicBezTo>
                <a:lnTo>
                  <a:pt x="81382" y="3086"/>
                </a:lnTo>
                <a:cubicBezTo>
                  <a:pt x="83617" y="3086"/>
                  <a:pt x="85851" y="0"/>
                  <a:pt x="88085" y="0"/>
                </a:cubicBezTo>
                <a:cubicBezTo>
                  <a:pt x="92553" y="0"/>
                  <a:pt x="97021" y="5787"/>
                  <a:pt x="97021" y="11189"/>
                </a:cubicBezTo>
                <a:cubicBezTo>
                  <a:pt x="13723" y="78713"/>
                  <a:pt x="13723" y="78713"/>
                  <a:pt x="13723" y="78713"/>
                </a:cubicBezTo>
                <a:lnTo>
                  <a:pt x="13723" y="43601"/>
                </a:lnTo>
                <a:close/>
                <a:moveTo>
                  <a:pt x="97021" y="70610"/>
                </a:moveTo>
                <a:lnTo>
                  <a:pt x="97021" y="70610"/>
                </a:lnTo>
                <a:cubicBezTo>
                  <a:pt x="97021" y="81414"/>
                  <a:pt x="97021" y="81414"/>
                  <a:pt x="97021" y="81414"/>
                </a:cubicBezTo>
                <a:cubicBezTo>
                  <a:pt x="97021" y="92604"/>
                  <a:pt x="97021" y="92604"/>
                  <a:pt x="97021" y="92604"/>
                </a:cubicBezTo>
                <a:cubicBezTo>
                  <a:pt x="97021" y="108810"/>
                  <a:pt x="97021" y="108810"/>
                  <a:pt x="97021" y="108810"/>
                </a:cubicBezTo>
                <a:cubicBezTo>
                  <a:pt x="97021" y="116913"/>
                  <a:pt x="92553" y="119614"/>
                  <a:pt x="88085" y="119614"/>
                </a:cubicBezTo>
                <a:cubicBezTo>
                  <a:pt x="85851" y="119614"/>
                  <a:pt x="83617" y="119614"/>
                  <a:pt x="83617" y="119614"/>
                </a:cubicBezTo>
                <a:lnTo>
                  <a:pt x="83617" y="119614"/>
                </a:lnTo>
                <a:cubicBezTo>
                  <a:pt x="52021" y="92604"/>
                  <a:pt x="52021" y="92604"/>
                  <a:pt x="52021" y="92604"/>
                </a:cubicBezTo>
                <a:cubicBezTo>
                  <a:pt x="45000" y="92604"/>
                  <a:pt x="45000" y="92604"/>
                  <a:pt x="45000" y="92604"/>
                </a:cubicBezTo>
                <a:cubicBezTo>
                  <a:pt x="97021" y="49389"/>
                  <a:pt x="97021" y="49389"/>
                  <a:pt x="97021" y="49389"/>
                </a:cubicBezTo>
                <a:lnTo>
                  <a:pt x="97021" y="7061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8774453" y="2842737"/>
            <a:ext cx="217500" cy="147900"/>
          </a:xfrm>
          <a:custGeom>
            <a:rect b="b" l="l" r="r" t="t"/>
            <a:pathLst>
              <a:path extrusionOk="0" h="120000" w="120000">
                <a:moveTo>
                  <a:pt x="114019" y="119767"/>
                </a:moveTo>
                <a:lnTo>
                  <a:pt x="114019" y="119767"/>
                </a:lnTo>
                <a:cubicBezTo>
                  <a:pt x="5581" y="119767"/>
                  <a:pt x="5581" y="119767"/>
                  <a:pt x="5581" y="119767"/>
                </a:cubicBezTo>
                <a:cubicBezTo>
                  <a:pt x="2790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48" y="22978"/>
                  <a:pt x="15548" y="22978"/>
                  <a:pt x="15548" y="22978"/>
                </a:cubicBezTo>
                <a:cubicBezTo>
                  <a:pt x="15548" y="21353"/>
                  <a:pt x="18338" y="19729"/>
                  <a:pt x="21129" y="19729"/>
                </a:cubicBezTo>
                <a:lnTo>
                  <a:pt x="21129" y="19729"/>
                </a:lnTo>
                <a:cubicBezTo>
                  <a:pt x="29501" y="19729"/>
                  <a:pt x="29501" y="19729"/>
                  <a:pt x="29501" y="19729"/>
                </a:cubicBezTo>
                <a:lnTo>
                  <a:pt x="29501" y="19729"/>
                </a:lnTo>
                <a:cubicBezTo>
                  <a:pt x="35083" y="19729"/>
                  <a:pt x="35083" y="19729"/>
                  <a:pt x="35083" y="19729"/>
                </a:cubicBezTo>
                <a:lnTo>
                  <a:pt x="35083" y="21353"/>
                </a:lnTo>
                <a:cubicBezTo>
                  <a:pt x="35083" y="26228"/>
                  <a:pt x="38073" y="29477"/>
                  <a:pt x="40863" y="32727"/>
                </a:cubicBezTo>
                <a:cubicBezTo>
                  <a:pt x="29501" y="32727"/>
                  <a:pt x="29501" y="32727"/>
                  <a:pt x="29501" y="32727"/>
                </a:cubicBezTo>
                <a:lnTo>
                  <a:pt x="29501" y="32727"/>
                </a:lnTo>
                <a:cubicBezTo>
                  <a:pt x="23920" y="32727"/>
                  <a:pt x="23920" y="32727"/>
                  <a:pt x="23920" y="32727"/>
                </a:cubicBezTo>
                <a:cubicBezTo>
                  <a:pt x="14152" y="65454"/>
                  <a:pt x="14152" y="65454"/>
                  <a:pt x="14152" y="65454"/>
                </a:cubicBezTo>
                <a:cubicBezTo>
                  <a:pt x="28106" y="65454"/>
                  <a:pt x="28106" y="65454"/>
                  <a:pt x="28106" y="65454"/>
                </a:cubicBezTo>
                <a:lnTo>
                  <a:pt x="28106" y="65454"/>
                </a:lnTo>
                <a:cubicBezTo>
                  <a:pt x="32292" y="65454"/>
                  <a:pt x="32292" y="65454"/>
                  <a:pt x="32292" y="65454"/>
                </a:cubicBezTo>
                <a:cubicBezTo>
                  <a:pt x="35083" y="65454"/>
                  <a:pt x="38073" y="67079"/>
                  <a:pt x="38073" y="72185"/>
                </a:cubicBezTo>
                <a:cubicBezTo>
                  <a:pt x="38073" y="78684"/>
                  <a:pt x="38073" y="78684"/>
                  <a:pt x="38073" y="78684"/>
                </a:cubicBezTo>
                <a:cubicBezTo>
                  <a:pt x="83122" y="78684"/>
                  <a:pt x="83122" y="78684"/>
                  <a:pt x="83122" y="78684"/>
                </a:cubicBezTo>
                <a:cubicBezTo>
                  <a:pt x="83122" y="72185"/>
                  <a:pt x="83122" y="72185"/>
                  <a:pt x="83122" y="72185"/>
                </a:cubicBezTo>
                <a:cubicBezTo>
                  <a:pt x="83122" y="67079"/>
                  <a:pt x="84518" y="65454"/>
                  <a:pt x="88704" y="65454"/>
                </a:cubicBezTo>
                <a:cubicBezTo>
                  <a:pt x="94285" y="65454"/>
                  <a:pt x="94285" y="65454"/>
                  <a:pt x="94285" y="65454"/>
                </a:cubicBezTo>
                <a:lnTo>
                  <a:pt x="94285" y="65454"/>
                </a:lnTo>
                <a:cubicBezTo>
                  <a:pt x="107043" y="65454"/>
                  <a:pt x="107043" y="65454"/>
                  <a:pt x="107043" y="65454"/>
                </a:cubicBezTo>
                <a:cubicBezTo>
                  <a:pt x="95681" y="32727"/>
                  <a:pt x="95681" y="32727"/>
                  <a:pt x="95681" y="32727"/>
                </a:cubicBezTo>
                <a:cubicBezTo>
                  <a:pt x="90099" y="32727"/>
                  <a:pt x="90099" y="32727"/>
                  <a:pt x="90099" y="32727"/>
                </a:cubicBezTo>
                <a:lnTo>
                  <a:pt x="90099" y="32727"/>
                </a:lnTo>
                <a:cubicBezTo>
                  <a:pt x="78936" y="32727"/>
                  <a:pt x="78936" y="32727"/>
                  <a:pt x="78936" y="32727"/>
                </a:cubicBezTo>
                <a:cubicBezTo>
                  <a:pt x="83122" y="29477"/>
                  <a:pt x="84518" y="26228"/>
                  <a:pt x="84518" y="21353"/>
                </a:cubicBezTo>
                <a:lnTo>
                  <a:pt x="84518" y="19729"/>
                </a:lnTo>
                <a:cubicBezTo>
                  <a:pt x="90099" y="19729"/>
                  <a:pt x="90099" y="19729"/>
                  <a:pt x="90099" y="19729"/>
                </a:cubicBezTo>
                <a:lnTo>
                  <a:pt x="90099" y="19729"/>
                </a:lnTo>
                <a:cubicBezTo>
                  <a:pt x="100066" y="19729"/>
                  <a:pt x="100066" y="19729"/>
                  <a:pt x="100066" y="19729"/>
                </a:cubicBezTo>
                <a:lnTo>
                  <a:pt x="100066" y="19729"/>
                </a:lnTo>
                <a:cubicBezTo>
                  <a:pt x="101461" y="19729"/>
                  <a:pt x="104252" y="21353"/>
                  <a:pt x="104252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8405" y="119767"/>
                  <a:pt x="114019" y="119767"/>
                </a:cubicBezTo>
                <a:close/>
                <a:moveTo>
                  <a:pt x="73156" y="27852"/>
                </a:moveTo>
                <a:lnTo>
                  <a:pt x="73156" y="27852"/>
                </a:lnTo>
                <a:cubicBezTo>
                  <a:pt x="71760" y="27852"/>
                  <a:pt x="70365" y="27852"/>
                  <a:pt x="68970" y="26228"/>
                </a:cubicBezTo>
                <a:cubicBezTo>
                  <a:pt x="66179" y="21353"/>
                  <a:pt x="66179" y="21353"/>
                  <a:pt x="66179" y="21353"/>
                </a:cubicBezTo>
                <a:cubicBezTo>
                  <a:pt x="66179" y="47582"/>
                  <a:pt x="66179" y="47582"/>
                  <a:pt x="66179" y="47582"/>
                </a:cubicBezTo>
                <a:cubicBezTo>
                  <a:pt x="66179" y="62205"/>
                  <a:pt x="66179" y="62205"/>
                  <a:pt x="66179" y="62205"/>
                </a:cubicBezTo>
                <a:cubicBezTo>
                  <a:pt x="66179" y="67079"/>
                  <a:pt x="63388" y="68704"/>
                  <a:pt x="60598" y="68704"/>
                </a:cubicBezTo>
                <a:cubicBezTo>
                  <a:pt x="56411" y="68704"/>
                  <a:pt x="55016" y="67079"/>
                  <a:pt x="55016" y="62205"/>
                </a:cubicBezTo>
                <a:cubicBezTo>
                  <a:pt x="55016" y="52456"/>
                  <a:pt x="55016" y="52456"/>
                  <a:pt x="55016" y="52456"/>
                </a:cubicBezTo>
                <a:lnTo>
                  <a:pt x="55016" y="52456"/>
                </a:lnTo>
                <a:cubicBezTo>
                  <a:pt x="55016" y="21353"/>
                  <a:pt x="55016" y="21353"/>
                  <a:pt x="55016" y="21353"/>
                </a:cubicBezTo>
                <a:cubicBezTo>
                  <a:pt x="50631" y="26228"/>
                  <a:pt x="50631" y="26228"/>
                  <a:pt x="50631" y="26228"/>
                </a:cubicBezTo>
                <a:cubicBezTo>
                  <a:pt x="49235" y="27852"/>
                  <a:pt x="47840" y="27852"/>
                  <a:pt x="46445" y="27852"/>
                </a:cubicBezTo>
                <a:cubicBezTo>
                  <a:pt x="43654" y="27852"/>
                  <a:pt x="40863" y="24603"/>
                  <a:pt x="40863" y="21353"/>
                </a:cubicBezTo>
                <a:cubicBezTo>
                  <a:pt x="40863" y="19729"/>
                  <a:pt x="42259" y="18104"/>
                  <a:pt x="43654" y="16247"/>
                </a:cubicBezTo>
                <a:cubicBezTo>
                  <a:pt x="56411" y="1624"/>
                  <a:pt x="56411" y="1624"/>
                  <a:pt x="56411" y="1624"/>
                </a:cubicBezTo>
                <a:cubicBezTo>
                  <a:pt x="57807" y="0"/>
                  <a:pt x="59202" y="0"/>
                  <a:pt x="60598" y="0"/>
                </a:cubicBezTo>
                <a:cubicBezTo>
                  <a:pt x="61993" y="0"/>
                  <a:pt x="63388" y="0"/>
                  <a:pt x="63388" y="1624"/>
                </a:cubicBezTo>
                <a:cubicBezTo>
                  <a:pt x="77541" y="16247"/>
                  <a:pt x="77541" y="16247"/>
                  <a:pt x="77541" y="16247"/>
                </a:cubicBezTo>
                <a:cubicBezTo>
                  <a:pt x="78936" y="18104"/>
                  <a:pt x="78936" y="19729"/>
                  <a:pt x="78936" y="21353"/>
                </a:cubicBezTo>
                <a:cubicBezTo>
                  <a:pt x="78936" y="24603"/>
                  <a:pt x="76146" y="27852"/>
                  <a:pt x="73156" y="278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8365631" y="2842737"/>
            <a:ext cx="216000" cy="147900"/>
          </a:xfrm>
          <a:custGeom>
            <a:rect b="b" l="l" r="r" t="t"/>
            <a:pathLst>
              <a:path extrusionOk="0" h="120000" w="120000">
                <a:moveTo>
                  <a:pt x="114209" y="119767"/>
                </a:moveTo>
                <a:lnTo>
                  <a:pt x="114209" y="119767"/>
                </a:lnTo>
                <a:cubicBezTo>
                  <a:pt x="5590" y="119767"/>
                  <a:pt x="5590" y="119767"/>
                  <a:pt x="5590" y="119767"/>
                </a:cubicBezTo>
                <a:cubicBezTo>
                  <a:pt x="1397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74" y="22978"/>
                  <a:pt x="15574" y="22978"/>
                  <a:pt x="15574" y="22978"/>
                </a:cubicBezTo>
                <a:cubicBezTo>
                  <a:pt x="15574" y="21353"/>
                  <a:pt x="18369" y="19729"/>
                  <a:pt x="19767" y="19729"/>
                </a:cubicBezTo>
                <a:lnTo>
                  <a:pt x="19767" y="19729"/>
                </a:lnTo>
                <a:cubicBezTo>
                  <a:pt x="29550" y="19729"/>
                  <a:pt x="29550" y="19729"/>
                  <a:pt x="29550" y="19729"/>
                </a:cubicBezTo>
                <a:lnTo>
                  <a:pt x="29550" y="19729"/>
                </a:lnTo>
                <a:cubicBezTo>
                  <a:pt x="47920" y="19729"/>
                  <a:pt x="47920" y="19729"/>
                  <a:pt x="47920" y="19729"/>
                </a:cubicBezTo>
                <a:cubicBezTo>
                  <a:pt x="47920" y="22978"/>
                  <a:pt x="47920" y="22978"/>
                  <a:pt x="47920" y="22978"/>
                </a:cubicBezTo>
                <a:cubicBezTo>
                  <a:pt x="47920" y="32727"/>
                  <a:pt x="47920" y="32727"/>
                  <a:pt x="47920" y="32727"/>
                </a:cubicBezTo>
                <a:cubicBezTo>
                  <a:pt x="29550" y="32727"/>
                  <a:pt x="29550" y="32727"/>
                  <a:pt x="29550" y="32727"/>
                </a:cubicBezTo>
                <a:lnTo>
                  <a:pt x="29550" y="32727"/>
                </a:lnTo>
                <a:cubicBezTo>
                  <a:pt x="23960" y="32727"/>
                  <a:pt x="23960" y="32727"/>
                  <a:pt x="23960" y="32727"/>
                </a:cubicBezTo>
                <a:cubicBezTo>
                  <a:pt x="12579" y="65454"/>
                  <a:pt x="12579" y="65454"/>
                  <a:pt x="12579" y="65454"/>
                </a:cubicBezTo>
                <a:cubicBezTo>
                  <a:pt x="25357" y="65454"/>
                  <a:pt x="25357" y="65454"/>
                  <a:pt x="25357" y="65454"/>
                </a:cubicBezTo>
                <a:lnTo>
                  <a:pt x="25357" y="65454"/>
                </a:lnTo>
                <a:cubicBezTo>
                  <a:pt x="30948" y="65454"/>
                  <a:pt x="30948" y="65454"/>
                  <a:pt x="30948" y="65454"/>
                </a:cubicBezTo>
                <a:cubicBezTo>
                  <a:pt x="35141" y="65454"/>
                  <a:pt x="36539" y="67079"/>
                  <a:pt x="36539" y="72185"/>
                </a:cubicBezTo>
                <a:cubicBezTo>
                  <a:pt x="36539" y="78684"/>
                  <a:pt x="36539" y="78684"/>
                  <a:pt x="36539" y="78684"/>
                </a:cubicBezTo>
                <a:cubicBezTo>
                  <a:pt x="81863" y="78684"/>
                  <a:pt x="81863" y="78684"/>
                  <a:pt x="81863" y="78684"/>
                </a:cubicBezTo>
                <a:cubicBezTo>
                  <a:pt x="81863" y="72185"/>
                  <a:pt x="81863" y="72185"/>
                  <a:pt x="81863" y="72185"/>
                </a:cubicBezTo>
                <a:cubicBezTo>
                  <a:pt x="81863" y="67079"/>
                  <a:pt x="84658" y="65454"/>
                  <a:pt x="87454" y="65454"/>
                </a:cubicBezTo>
                <a:cubicBezTo>
                  <a:pt x="93044" y="65454"/>
                  <a:pt x="93044" y="65454"/>
                  <a:pt x="93044" y="65454"/>
                </a:cubicBezTo>
                <a:lnTo>
                  <a:pt x="93044" y="65454"/>
                </a:lnTo>
                <a:cubicBezTo>
                  <a:pt x="105823" y="65454"/>
                  <a:pt x="105823" y="65454"/>
                  <a:pt x="105823" y="65454"/>
                </a:cubicBezTo>
                <a:cubicBezTo>
                  <a:pt x="95840" y="32727"/>
                  <a:pt x="95840" y="32727"/>
                  <a:pt x="95840" y="32727"/>
                </a:cubicBezTo>
                <a:cubicBezTo>
                  <a:pt x="90249" y="32727"/>
                  <a:pt x="90249" y="32727"/>
                  <a:pt x="90249" y="32727"/>
                </a:cubicBezTo>
                <a:lnTo>
                  <a:pt x="90249" y="32727"/>
                </a:lnTo>
                <a:cubicBezTo>
                  <a:pt x="70482" y="32727"/>
                  <a:pt x="70482" y="32727"/>
                  <a:pt x="70482" y="32727"/>
                </a:cubicBezTo>
                <a:cubicBezTo>
                  <a:pt x="70482" y="22978"/>
                  <a:pt x="70482" y="22978"/>
                  <a:pt x="70482" y="22978"/>
                </a:cubicBezTo>
                <a:cubicBezTo>
                  <a:pt x="70482" y="19729"/>
                  <a:pt x="70482" y="19729"/>
                  <a:pt x="70482" y="19729"/>
                </a:cubicBezTo>
                <a:cubicBezTo>
                  <a:pt x="90249" y="19729"/>
                  <a:pt x="90249" y="19729"/>
                  <a:pt x="90249" y="19729"/>
                </a:cubicBezTo>
                <a:lnTo>
                  <a:pt x="90249" y="19729"/>
                </a:lnTo>
                <a:cubicBezTo>
                  <a:pt x="98635" y="19729"/>
                  <a:pt x="98635" y="19729"/>
                  <a:pt x="98635" y="19729"/>
                </a:cubicBezTo>
                <a:lnTo>
                  <a:pt x="98635" y="19729"/>
                </a:lnTo>
                <a:cubicBezTo>
                  <a:pt x="101630" y="19729"/>
                  <a:pt x="104425" y="21353"/>
                  <a:pt x="104425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7004" y="119767"/>
                  <a:pt x="114209" y="119767"/>
                </a:cubicBezTo>
                <a:close/>
                <a:moveTo>
                  <a:pt x="79068" y="47582"/>
                </a:moveTo>
                <a:lnTo>
                  <a:pt x="79068" y="47582"/>
                </a:lnTo>
                <a:cubicBezTo>
                  <a:pt x="79068" y="49206"/>
                  <a:pt x="77670" y="50831"/>
                  <a:pt x="76073" y="52456"/>
                </a:cubicBezTo>
                <a:cubicBezTo>
                  <a:pt x="63494" y="67079"/>
                  <a:pt x="63494" y="67079"/>
                  <a:pt x="63494" y="67079"/>
                </a:cubicBezTo>
                <a:cubicBezTo>
                  <a:pt x="62096" y="68704"/>
                  <a:pt x="60698" y="68704"/>
                  <a:pt x="59301" y="68704"/>
                </a:cubicBezTo>
                <a:cubicBezTo>
                  <a:pt x="57903" y="68704"/>
                  <a:pt x="56505" y="68704"/>
                  <a:pt x="56505" y="67079"/>
                </a:cubicBezTo>
                <a:cubicBezTo>
                  <a:pt x="42329" y="52456"/>
                  <a:pt x="42329" y="52456"/>
                  <a:pt x="42329" y="52456"/>
                </a:cubicBezTo>
                <a:cubicBezTo>
                  <a:pt x="40931" y="50831"/>
                  <a:pt x="40931" y="49206"/>
                  <a:pt x="40931" y="47582"/>
                </a:cubicBezTo>
                <a:cubicBezTo>
                  <a:pt x="40931" y="44332"/>
                  <a:pt x="43727" y="40851"/>
                  <a:pt x="46522" y="40851"/>
                </a:cubicBezTo>
                <a:cubicBezTo>
                  <a:pt x="47920" y="40851"/>
                  <a:pt x="49317" y="40851"/>
                  <a:pt x="50715" y="42475"/>
                </a:cubicBezTo>
                <a:cubicBezTo>
                  <a:pt x="53510" y="47582"/>
                  <a:pt x="53510" y="47582"/>
                  <a:pt x="53510" y="47582"/>
                </a:cubicBezTo>
                <a:cubicBezTo>
                  <a:pt x="53510" y="22978"/>
                  <a:pt x="53510" y="22978"/>
                  <a:pt x="53510" y="22978"/>
                </a:cubicBezTo>
                <a:cubicBezTo>
                  <a:pt x="53510" y="16247"/>
                  <a:pt x="53510" y="16247"/>
                  <a:pt x="53510" y="16247"/>
                </a:cubicBezTo>
                <a:cubicBezTo>
                  <a:pt x="53510" y="6499"/>
                  <a:pt x="53510" y="6499"/>
                  <a:pt x="53510" y="6499"/>
                </a:cubicBezTo>
                <a:cubicBezTo>
                  <a:pt x="53510" y="1624"/>
                  <a:pt x="56505" y="0"/>
                  <a:pt x="59301" y="0"/>
                </a:cubicBezTo>
                <a:cubicBezTo>
                  <a:pt x="63494" y="0"/>
                  <a:pt x="64891" y="1624"/>
                  <a:pt x="64891" y="6499"/>
                </a:cubicBezTo>
                <a:cubicBezTo>
                  <a:pt x="64891" y="19729"/>
                  <a:pt x="64891" y="19729"/>
                  <a:pt x="64891" y="19729"/>
                </a:cubicBezTo>
                <a:cubicBezTo>
                  <a:pt x="64891" y="21353"/>
                  <a:pt x="64891" y="21353"/>
                  <a:pt x="64891" y="21353"/>
                </a:cubicBezTo>
                <a:cubicBezTo>
                  <a:pt x="64891" y="47582"/>
                  <a:pt x="64891" y="47582"/>
                  <a:pt x="64891" y="47582"/>
                </a:cubicBezTo>
                <a:cubicBezTo>
                  <a:pt x="69084" y="42475"/>
                  <a:pt x="69084" y="42475"/>
                  <a:pt x="69084" y="42475"/>
                </a:cubicBezTo>
                <a:cubicBezTo>
                  <a:pt x="70482" y="40851"/>
                  <a:pt x="71880" y="40851"/>
                  <a:pt x="73277" y="40851"/>
                </a:cubicBezTo>
                <a:cubicBezTo>
                  <a:pt x="76073" y="40851"/>
                  <a:pt x="79068" y="44332"/>
                  <a:pt x="79068" y="475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2996718" y="3231163"/>
            <a:ext cx="217500" cy="80700"/>
          </a:xfrm>
          <a:custGeom>
            <a:rect b="b" l="l" r="r" t="t"/>
            <a:pathLst>
              <a:path extrusionOk="0" h="120000" w="120000">
                <a:moveTo>
                  <a:pt x="114219" y="83957"/>
                </a:moveTo>
                <a:lnTo>
                  <a:pt x="114219" y="83957"/>
                </a:lnTo>
                <a:cubicBezTo>
                  <a:pt x="114219" y="107703"/>
                  <a:pt x="114219" y="107703"/>
                  <a:pt x="114219" y="107703"/>
                </a:cubicBezTo>
                <a:cubicBezTo>
                  <a:pt x="114219" y="116607"/>
                  <a:pt x="111229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1395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5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1229" y="0"/>
                  <a:pt x="114219" y="5936"/>
                  <a:pt x="114219" y="11872"/>
                </a:cubicBezTo>
                <a:cubicBezTo>
                  <a:pt x="114219" y="35618"/>
                  <a:pt x="114219" y="35618"/>
                  <a:pt x="114219" y="35618"/>
                </a:cubicBezTo>
                <a:cubicBezTo>
                  <a:pt x="117009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9" y="83957"/>
                  <a:pt x="1142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1362" y="23745"/>
                  <a:pt x="11362" y="23745"/>
                  <a:pt x="11362" y="23745"/>
                </a:cubicBezTo>
                <a:cubicBezTo>
                  <a:pt x="11362" y="95830"/>
                  <a:pt x="11362" y="95830"/>
                  <a:pt x="113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97275" y="83957"/>
                </a:moveTo>
                <a:lnTo>
                  <a:pt x="97275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97275" y="35618"/>
                  <a:pt x="97275" y="35618"/>
                  <a:pt x="97275" y="35618"/>
                </a:cubicBezTo>
                <a:lnTo>
                  <a:pt x="97275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2581900" y="3231163"/>
            <a:ext cx="219000" cy="80700"/>
          </a:xfrm>
          <a:custGeom>
            <a:rect b="b" l="l" r="r" t="t"/>
            <a:pathLst>
              <a:path extrusionOk="0" h="120000" w="120000">
                <a:moveTo>
                  <a:pt x="114088" y="83957"/>
                </a:moveTo>
                <a:lnTo>
                  <a:pt x="114088" y="83957"/>
                </a:lnTo>
                <a:cubicBezTo>
                  <a:pt x="114088" y="107703"/>
                  <a:pt x="114088" y="107703"/>
                  <a:pt x="114088" y="107703"/>
                </a:cubicBezTo>
                <a:cubicBezTo>
                  <a:pt x="114088" y="116607"/>
                  <a:pt x="111330" y="119575"/>
                  <a:pt x="108571" y="119575"/>
                </a:cubicBezTo>
                <a:cubicBezTo>
                  <a:pt x="5517" y="119575"/>
                  <a:pt x="5517" y="119575"/>
                  <a:pt x="5517" y="119575"/>
                </a:cubicBezTo>
                <a:cubicBezTo>
                  <a:pt x="2758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58" y="0"/>
                  <a:pt x="5517" y="0"/>
                </a:cubicBezTo>
                <a:cubicBezTo>
                  <a:pt x="108571" y="0"/>
                  <a:pt x="108571" y="0"/>
                  <a:pt x="108571" y="0"/>
                </a:cubicBezTo>
                <a:cubicBezTo>
                  <a:pt x="111330" y="0"/>
                  <a:pt x="114088" y="5936"/>
                  <a:pt x="114088" y="11872"/>
                </a:cubicBezTo>
                <a:cubicBezTo>
                  <a:pt x="114088" y="35618"/>
                  <a:pt x="114088" y="35618"/>
                  <a:pt x="114088" y="35618"/>
                </a:cubicBezTo>
                <a:cubicBezTo>
                  <a:pt x="117044" y="35618"/>
                  <a:pt x="119802" y="41978"/>
                  <a:pt x="119802" y="47915"/>
                </a:cubicBezTo>
                <a:cubicBezTo>
                  <a:pt x="119802" y="71660"/>
                  <a:pt x="119802" y="71660"/>
                  <a:pt x="119802" y="71660"/>
                </a:cubicBezTo>
                <a:cubicBezTo>
                  <a:pt x="119802" y="80565"/>
                  <a:pt x="117044" y="83957"/>
                  <a:pt x="114088" y="83957"/>
                </a:cubicBezTo>
                <a:close/>
                <a:moveTo>
                  <a:pt x="103054" y="71660"/>
                </a:moveTo>
                <a:lnTo>
                  <a:pt x="103054" y="71660"/>
                </a:lnTo>
                <a:cubicBezTo>
                  <a:pt x="103054" y="47915"/>
                  <a:pt x="103054" y="47915"/>
                  <a:pt x="103054" y="47915"/>
                </a:cubicBezTo>
                <a:cubicBezTo>
                  <a:pt x="103054" y="23745"/>
                  <a:pt x="103054" y="23745"/>
                  <a:pt x="103054" y="23745"/>
                </a:cubicBezTo>
                <a:cubicBezTo>
                  <a:pt x="11034" y="23745"/>
                  <a:pt x="11034" y="23745"/>
                  <a:pt x="11034" y="23745"/>
                </a:cubicBezTo>
                <a:cubicBezTo>
                  <a:pt x="11034" y="95830"/>
                  <a:pt x="11034" y="95830"/>
                  <a:pt x="11034" y="95830"/>
                </a:cubicBezTo>
                <a:cubicBezTo>
                  <a:pt x="103054" y="95830"/>
                  <a:pt x="103054" y="95830"/>
                  <a:pt x="103054" y="95830"/>
                </a:cubicBezTo>
                <a:lnTo>
                  <a:pt x="103054" y="71660"/>
                </a:lnTo>
                <a:close/>
                <a:moveTo>
                  <a:pt x="69556" y="83957"/>
                </a:moveTo>
                <a:lnTo>
                  <a:pt x="69556" y="83957"/>
                </a:lnTo>
                <a:lnTo>
                  <a:pt x="69556" y="83957"/>
                </a:lnTo>
                <a:cubicBezTo>
                  <a:pt x="16748" y="83957"/>
                  <a:pt x="16748" y="83957"/>
                  <a:pt x="16748" y="83957"/>
                </a:cubicBezTo>
                <a:cubicBezTo>
                  <a:pt x="16748" y="35618"/>
                  <a:pt x="16748" y="35618"/>
                  <a:pt x="16748" y="35618"/>
                </a:cubicBezTo>
                <a:cubicBezTo>
                  <a:pt x="69556" y="35618"/>
                  <a:pt x="69556" y="35618"/>
                  <a:pt x="69556" y="35618"/>
                </a:cubicBezTo>
                <a:lnTo>
                  <a:pt x="69556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2168671" y="3231163"/>
            <a:ext cx="217500" cy="80700"/>
          </a:xfrm>
          <a:custGeom>
            <a:rect b="b" l="l" r="r" t="t"/>
            <a:pathLst>
              <a:path extrusionOk="0" h="120000" w="120000">
                <a:moveTo>
                  <a:pt x="114019" y="83957"/>
                </a:moveTo>
                <a:lnTo>
                  <a:pt x="114019" y="83957"/>
                </a:lnTo>
                <a:cubicBezTo>
                  <a:pt x="114019" y="107703"/>
                  <a:pt x="114019" y="107703"/>
                  <a:pt x="114019" y="107703"/>
                </a:cubicBezTo>
                <a:cubicBezTo>
                  <a:pt x="114019" y="116607"/>
                  <a:pt x="112624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2790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90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2624" y="0"/>
                  <a:pt x="114019" y="5936"/>
                  <a:pt x="114019" y="11872"/>
                </a:cubicBezTo>
                <a:cubicBezTo>
                  <a:pt x="114019" y="35618"/>
                  <a:pt x="114019" y="35618"/>
                  <a:pt x="114019" y="35618"/>
                </a:cubicBezTo>
                <a:cubicBezTo>
                  <a:pt x="118405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8405" y="83957"/>
                  <a:pt x="1140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01461" y="23745"/>
                  <a:pt x="101461" y="23745"/>
                  <a:pt x="101461" y="23745"/>
                </a:cubicBezTo>
                <a:lnTo>
                  <a:pt x="101461" y="23745"/>
                </a:lnTo>
                <a:cubicBezTo>
                  <a:pt x="68970" y="23745"/>
                  <a:pt x="68970" y="23745"/>
                  <a:pt x="68970" y="23745"/>
                </a:cubicBezTo>
                <a:lnTo>
                  <a:pt x="68970" y="23745"/>
                </a:lnTo>
                <a:cubicBezTo>
                  <a:pt x="11162" y="23745"/>
                  <a:pt x="11162" y="23745"/>
                  <a:pt x="11162" y="23745"/>
                </a:cubicBezTo>
                <a:cubicBezTo>
                  <a:pt x="11162" y="95830"/>
                  <a:pt x="11162" y="95830"/>
                  <a:pt x="111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40863" y="83957"/>
                </a:moveTo>
                <a:lnTo>
                  <a:pt x="40863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40863" y="35618"/>
                  <a:pt x="40863" y="35618"/>
                  <a:pt x="40863" y="35618"/>
                </a:cubicBezTo>
                <a:lnTo>
                  <a:pt x="40863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1757035" y="3231163"/>
            <a:ext cx="216000" cy="80700"/>
          </a:xfrm>
          <a:custGeom>
            <a:rect b="b" l="l" r="r" t="t"/>
            <a:pathLst>
              <a:path extrusionOk="0" h="120000" w="120000">
                <a:moveTo>
                  <a:pt x="114209" y="83957"/>
                </a:moveTo>
                <a:lnTo>
                  <a:pt x="114209" y="83957"/>
                </a:lnTo>
                <a:cubicBezTo>
                  <a:pt x="114209" y="107703"/>
                  <a:pt x="114209" y="107703"/>
                  <a:pt x="114209" y="107703"/>
                </a:cubicBezTo>
                <a:cubicBezTo>
                  <a:pt x="114209" y="116607"/>
                  <a:pt x="111414" y="119575"/>
                  <a:pt x="108618" y="119575"/>
                </a:cubicBezTo>
                <a:cubicBezTo>
                  <a:pt x="5590" y="119575"/>
                  <a:pt x="5590" y="119575"/>
                  <a:pt x="5590" y="119575"/>
                </a:cubicBezTo>
                <a:cubicBezTo>
                  <a:pt x="1397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7" y="0"/>
                  <a:pt x="5590" y="0"/>
                </a:cubicBezTo>
                <a:cubicBezTo>
                  <a:pt x="108618" y="0"/>
                  <a:pt x="108618" y="0"/>
                  <a:pt x="108618" y="0"/>
                </a:cubicBezTo>
                <a:cubicBezTo>
                  <a:pt x="111414" y="0"/>
                  <a:pt x="114209" y="5936"/>
                  <a:pt x="114209" y="11872"/>
                </a:cubicBezTo>
                <a:cubicBezTo>
                  <a:pt x="114209" y="35618"/>
                  <a:pt x="114209" y="35618"/>
                  <a:pt x="114209" y="35618"/>
                </a:cubicBezTo>
                <a:cubicBezTo>
                  <a:pt x="117004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4" y="83957"/>
                  <a:pt x="114209" y="83957"/>
                </a:cubicBezTo>
                <a:close/>
                <a:moveTo>
                  <a:pt x="103028" y="23745"/>
                </a:moveTo>
                <a:lnTo>
                  <a:pt x="103028" y="23745"/>
                </a:lnTo>
                <a:cubicBezTo>
                  <a:pt x="11181" y="23745"/>
                  <a:pt x="11181" y="23745"/>
                  <a:pt x="11181" y="23745"/>
                </a:cubicBezTo>
                <a:cubicBezTo>
                  <a:pt x="11181" y="95830"/>
                  <a:pt x="11181" y="95830"/>
                  <a:pt x="11181" y="95830"/>
                </a:cubicBezTo>
                <a:lnTo>
                  <a:pt x="11181" y="95830"/>
                </a:lnTo>
                <a:lnTo>
                  <a:pt x="11181" y="95830"/>
                </a:lnTo>
                <a:cubicBezTo>
                  <a:pt x="103028" y="95830"/>
                  <a:pt x="103028" y="95830"/>
                  <a:pt x="103028" y="95830"/>
                </a:cubicBezTo>
                <a:lnTo>
                  <a:pt x="103028" y="95830"/>
                </a:lnTo>
                <a:lnTo>
                  <a:pt x="103028" y="95830"/>
                </a:lnTo>
                <a:lnTo>
                  <a:pt x="103028" y="237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1342216" y="3190737"/>
            <a:ext cx="219000" cy="166800"/>
          </a:xfrm>
          <a:custGeom>
            <a:rect b="b" l="l" r="r" t="t"/>
            <a:pathLst>
              <a:path extrusionOk="0" h="120000" w="120000">
                <a:moveTo>
                  <a:pt x="117039" y="52667"/>
                </a:moveTo>
                <a:lnTo>
                  <a:pt x="117039" y="52667"/>
                </a:lnTo>
                <a:lnTo>
                  <a:pt x="117039" y="52667"/>
                </a:lnTo>
                <a:cubicBezTo>
                  <a:pt x="87828" y="74561"/>
                  <a:pt x="87828" y="74561"/>
                  <a:pt x="87828" y="74561"/>
                </a:cubicBezTo>
                <a:cubicBezTo>
                  <a:pt x="98881" y="110912"/>
                  <a:pt x="98881" y="110912"/>
                  <a:pt x="98881" y="110912"/>
                </a:cubicBezTo>
                <a:cubicBezTo>
                  <a:pt x="98881" y="112564"/>
                  <a:pt x="98881" y="112564"/>
                  <a:pt x="98881" y="114010"/>
                </a:cubicBezTo>
                <a:cubicBezTo>
                  <a:pt x="98881" y="116901"/>
                  <a:pt x="96118" y="119793"/>
                  <a:pt x="93355" y="119793"/>
                </a:cubicBezTo>
                <a:cubicBezTo>
                  <a:pt x="91973" y="119793"/>
                  <a:pt x="90592" y="118347"/>
                  <a:pt x="90592" y="118347"/>
                </a:cubicBezTo>
                <a:lnTo>
                  <a:pt x="90592" y="118347"/>
                </a:lnTo>
                <a:cubicBezTo>
                  <a:pt x="60000" y="95008"/>
                  <a:pt x="60000" y="95008"/>
                  <a:pt x="60000" y="95008"/>
                </a:cubicBezTo>
                <a:cubicBezTo>
                  <a:pt x="29210" y="118347"/>
                  <a:pt x="29210" y="118347"/>
                  <a:pt x="29210" y="118347"/>
                </a:cubicBezTo>
                <a:lnTo>
                  <a:pt x="29210" y="118347"/>
                </a:lnTo>
                <a:cubicBezTo>
                  <a:pt x="29210" y="118347"/>
                  <a:pt x="27828" y="119793"/>
                  <a:pt x="26447" y="119793"/>
                </a:cubicBezTo>
                <a:cubicBezTo>
                  <a:pt x="23684" y="119793"/>
                  <a:pt x="20921" y="116901"/>
                  <a:pt x="20921" y="114010"/>
                </a:cubicBezTo>
                <a:cubicBezTo>
                  <a:pt x="20921" y="112564"/>
                  <a:pt x="20921" y="112564"/>
                  <a:pt x="20921" y="110912"/>
                </a:cubicBezTo>
                <a:cubicBezTo>
                  <a:pt x="31973" y="74561"/>
                  <a:pt x="31973" y="74561"/>
                  <a:pt x="31973" y="74561"/>
                </a:cubicBezTo>
                <a:cubicBezTo>
                  <a:pt x="2763" y="52667"/>
                  <a:pt x="2763" y="52667"/>
                  <a:pt x="2763" y="52667"/>
                </a:cubicBezTo>
                <a:lnTo>
                  <a:pt x="2763" y="52667"/>
                </a:lnTo>
                <a:cubicBezTo>
                  <a:pt x="1381" y="51222"/>
                  <a:pt x="0" y="49776"/>
                  <a:pt x="0" y="46678"/>
                </a:cubicBezTo>
                <a:cubicBezTo>
                  <a:pt x="0" y="43786"/>
                  <a:pt x="2763" y="40895"/>
                  <a:pt x="5526" y="40895"/>
                </a:cubicBezTo>
                <a:lnTo>
                  <a:pt x="5526" y="40895"/>
                </a:lnTo>
                <a:cubicBezTo>
                  <a:pt x="43223" y="40895"/>
                  <a:pt x="43223" y="40895"/>
                  <a:pt x="43223" y="40895"/>
                </a:cubicBezTo>
                <a:cubicBezTo>
                  <a:pt x="54276" y="4543"/>
                  <a:pt x="54276" y="4543"/>
                  <a:pt x="54276" y="4543"/>
                </a:cubicBezTo>
                <a:cubicBezTo>
                  <a:pt x="55657" y="2891"/>
                  <a:pt x="57236" y="0"/>
                  <a:pt x="60000" y="0"/>
                </a:cubicBezTo>
                <a:cubicBezTo>
                  <a:pt x="62763" y="0"/>
                  <a:pt x="64144" y="2891"/>
                  <a:pt x="65526" y="4543"/>
                </a:cubicBezTo>
                <a:cubicBezTo>
                  <a:pt x="76578" y="40895"/>
                  <a:pt x="76578" y="40895"/>
                  <a:pt x="76578" y="40895"/>
                </a:cubicBezTo>
                <a:cubicBezTo>
                  <a:pt x="114276" y="40895"/>
                  <a:pt x="114276" y="40895"/>
                  <a:pt x="114276" y="40895"/>
                </a:cubicBezTo>
                <a:lnTo>
                  <a:pt x="114276" y="40895"/>
                </a:lnTo>
                <a:cubicBezTo>
                  <a:pt x="117039" y="40895"/>
                  <a:pt x="119802" y="43786"/>
                  <a:pt x="119802" y="46678"/>
                </a:cubicBezTo>
                <a:cubicBezTo>
                  <a:pt x="119802" y="49776"/>
                  <a:pt x="118421" y="51222"/>
                  <a:pt x="117039" y="5266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932166" y="3190737"/>
            <a:ext cx="214200" cy="166800"/>
          </a:xfrm>
          <a:custGeom>
            <a:rect b="b" l="l" r="r" t="t"/>
            <a:pathLst>
              <a:path extrusionOk="0" h="120000" w="120000">
                <a:moveTo>
                  <a:pt x="114141" y="70223"/>
                </a:moveTo>
                <a:lnTo>
                  <a:pt x="114141" y="70223"/>
                </a:lnTo>
                <a:cubicBezTo>
                  <a:pt x="112727" y="70223"/>
                  <a:pt x="112727" y="70223"/>
                  <a:pt x="112727" y="70223"/>
                </a:cubicBezTo>
                <a:lnTo>
                  <a:pt x="112727" y="70223"/>
                </a:lnTo>
                <a:cubicBezTo>
                  <a:pt x="109898" y="70223"/>
                  <a:pt x="109898" y="70223"/>
                  <a:pt x="109898" y="70223"/>
                </a:cubicBezTo>
                <a:cubicBezTo>
                  <a:pt x="109898" y="80344"/>
                  <a:pt x="109898" y="80344"/>
                  <a:pt x="109898" y="80344"/>
                </a:cubicBezTo>
                <a:lnTo>
                  <a:pt x="109898" y="80344"/>
                </a:lnTo>
                <a:lnTo>
                  <a:pt x="109898" y="81790"/>
                </a:lnTo>
                <a:lnTo>
                  <a:pt x="109898" y="81790"/>
                </a:lnTo>
                <a:cubicBezTo>
                  <a:pt x="109898" y="81790"/>
                  <a:pt x="109898" y="81790"/>
                  <a:pt x="109898" y="83235"/>
                </a:cubicBezTo>
                <a:lnTo>
                  <a:pt x="109898" y="83235"/>
                </a:lnTo>
                <a:lnTo>
                  <a:pt x="109898" y="83235"/>
                </a:lnTo>
                <a:lnTo>
                  <a:pt x="108484" y="84681"/>
                </a:lnTo>
                <a:lnTo>
                  <a:pt x="108484" y="84681"/>
                </a:lnTo>
                <a:cubicBezTo>
                  <a:pt x="107070" y="86127"/>
                  <a:pt x="105656" y="86127"/>
                  <a:pt x="104040" y="86127"/>
                </a:cubicBezTo>
                <a:lnTo>
                  <a:pt x="104040" y="86127"/>
                </a:lnTo>
                <a:lnTo>
                  <a:pt x="104040" y="86127"/>
                </a:lnTo>
                <a:lnTo>
                  <a:pt x="104040" y="86127"/>
                </a:lnTo>
                <a:cubicBezTo>
                  <a:pt x="102626" y="86127"/>
                  <a:pt x="101212" y="86127"/>
                  <a:pt x="101212" y="84681"/>
                </a:cubicBezTo>
                <a:cubicBezTo>
                  <a:pt x="87070" y="70223"/>
                  <a:pt x="87070" y="70223"/>
                  <a:pt x="87070" y="70223"/>
                </a:cubicBezTo>
                <a:lnTo>
                  <a:pt x="87070" y="70223"/>
                </a:lnTo>
                <a:lnTo>
                  <a:pt x="87070" y="70223"/>
                </a:lnTo>
                <a:cubicBezTo>
                  <a:pt x="34141" y="70223"/>
                  <a:pt x="34141" y="70223"/>
                  <a:pt x="34141" y="70223"/>
                </a:cubicBezTo>
                <a:cubicBezTo>
                  <a:pt x="31313" y="70223"/>
                  <a:pt x="28484" y="68571"/>
                  <a:pt x="28484" y="64234"/>
                </a:cubicBezTo>
                <a:cubicBezTo>
                  <a:pt x="28484" y="5989"/>
                  <a:pt x="28484" y="5989"/>
                  <a:pt x="28484" y="5989"/>
                </a:cubicBezTo>
                <a:cubicBezTo>
                  <a:pt x="28484" y="2891"/>
                  <a:pt x="31313" y="0"/>
                  <a:pt x="34141" y="0"/>
                </a:cubicBezTo>
                <a:cubicBezTo>
                  <a:pt x="114141" y="0"/>
                  <a:pt x="114141" y="0"/>
                  <a:pt x="114141" y="0"/>
                </a:cubicBezTo>
                <a:cubicBezTo>
                  <a:pt x="116969" y="0"/>
                  <a:pt x="119797" y="2891"/>
                  <a:pt x="119797" y="5989"/>
                </a:cubicBezTo>
                <a:cubicBezTo>
                  <a:pt x="119797" y="64234"/>
                  <a:pt x="119797" y="64234"/>
                  <a:pt x="119797" y="64234"/>
                </a:cubicBezTo>
                <a:cubicBezTo>
                  <a:pt x="119797" y="68571"/>
                  <a:pt x="116969" y="70223"/>
                  <a:pt x="114141" y="70223"/>
                </a:cubicBezTo>
                <a:close/>
                <a:moveTo>
                  <a:pt x="84242" y="76006"/>
                </a:moveTo>
                <a:lnTo>
                  <a:pt x="84242" y="76006"/>
                </a:lnTo>
                <a:cubicBezTo>
                  <a:pt x="96969" y="89225"/>
                  <a:pt x="96969" y="89225"/>
                  <a:pt x="96969" y="89225"/>
                </a:cubicBezTo>
                <a:lnTo>
                  <a:pt x="96969" y="89225"/>
                </a:lnTo>
                <a:cubicBezTo>
                  <a:pt x="98383" y="90671"/>
                  <a:pt x="101212" y="92117"/>
                  <a:pt x="104040" y="92117"/>
                </a:cubicBezTo>
                <a:cubicBezTo>
                  <a:pt x="104040" y="96454"/>
                  <a:pt x="104040" y="96454"/>
                  <a:pt x="104040" y="96454"/>
                </a:cubicBezTo>
                <a:cubicBezTo>
                  <a:pt x="104040" y="99345"/>
                  <a:pt x="102626" y="102237"/>
                  <a:pt x="98383" y="102237"/>
                </a:cubicBezTo>
                <a:lnTo>
                  <a:pt x="98383" y="102237"/>
                </a:lnTo>
                <a:cubicBezTo>
                  <a:pt x="58383" y="102237"/>
                  <a:pt x="58383" y="102237"/>
                  <a:pt x="58383" y="102237"/>
                </a:cubicBezTo>
                <a:lnTo>
                  <a:pt x="58383" y="102237"/>
                </a:lnTo>
                <a:cubicBezTo>
                  <a:pt x="45656" y="102237"/>
                  <a:pt x="45656" y="102237"/>
                  <a:pt x="45656" y="102237"/>
                </a:cubicBezTo>
                <a:lnTo>
                  <a:pt x="45656" y="102237"/>
                </a:lnTo>
                <a:cubicBezTo>
                  <a:pt x="39797" y="102237"/>
                  <a:pt x="39797" y="102237"/>
                  <a:pt x="39797" y="102237"/>
                </a:cubicBezTo>
                <a:lnTo>
                  <a:pt x="39797" y="102237"/>
                </a:lnTo>
                <a:cubicBezTo>
                  <a:pt x="38383" y="102237"/>
                  <a:pt x="38383" y="102237"/>
                  <a:pt x="38383" y="102237"/>
                </a:cubicBezTo>
                <a:cubicBezTo>
                  <a:pt x="22828" y="116901"/>
                  <a:pt x="22828" y="116901"/>
                  <a:pt x="22828" y="116901"/>
                </a:cubicBezTo>
                <a:cubicBezTo>
                  <a:pt x="21414" y="118347"/>
                  <a:pt x="20000" y="119793"/>
                  <a:pt x="18383" y="119793"/>
                </a:cubicBezTo>
                <a:lnTo>
                  <a:pt x="18383" y="119793"/>
                </a:lnTo>
                <a:lnTo>
                  <a:pt x="18383" y="119793"/>
                </a:lnTo>
                <a:lnTo>
                  <a:pt x="18383" y="119793"/>
                </a:lnTo>
                <a:cubicBezTo>
                  <a:pt x="16969" y="119793"/>
                  <a:pt x="15555" y="118347"/>
                  <a:pt x="15555" y="116901"/>
                </a:cubicBezTo>
                <a:cubicBezTo>
                  <a:pt x="14141" y="116901"/>
                  <a:pt x="14141" y="116901"/>
                  <a:pt x="14141" y="116901"/>
                </a:cubicBezTo>
                <a:lnTo>
                  <a:pt x="14141" y="116901"/>
                </a:lnTo>
                <a:lnTo>
                  <a:pt x="14141" y="116901"/>
                </a:lnTo>
                <a:lnTo>
                  <a:pt x="14141" y="115456"/>
                </a:lnTo>
                <a:lnTo>
                  <a:pt x="14141" y="115456"/>
                </a:lnTo>
                <a:cubicBezTo>
                  <a:pt x="14141" y="115456"/>
                  <a:pt x="12727" y="115456"/>
                  <a:pt x="12727" y="114010"/>
                </a:cubicBezTo>
                <a:lnTo>
                  <a:pt x="12727" y="114010"/>
                </a:lnTo>
                <a:lnTo>
                  <a:pt x="12727" y="114010"/>
                </a:lnTo>
                <a:cubicBezTo>
                  <a:pt x="12727" y="102237"/>
                  <a:pt x="12727" y="102237"/>
                  <a:pt x="12727" y="102237"/>
                </a:cubicBezTo>
                <a:lnTo>
                  <a:pt x="12727" y="102237"/>
                </a:lnTo>
                <a:lnTo>
                  <a:pt x="12727" y="102237"/>
                </a:lnTo>
                <a:cubicBezTo>
                  <a:pt x="5656" y="102237"/>
                  <a:pt x="5656" y="102237"/>
                  <a:pt x="5656" y="102237"/>
                </a:cubicBezTo>
                <a:cubicBezTo>
                  <a:pt x="2828" y="102237"/>
                  <a:pt x="0" y="99345"/>
                  <a:pt x="0" y="96454"/>
                </a:cubicBezTo>
                <a:cubicBezTo>
                  <a:pt x="0" y="29328"/>
                  <a:pt x="0" y="29328"/>
                  <a:pt x="0" y="29328"/>
                </a:cubicBezTo>
                <a:lnTo>
                  <a:pt x="0" y="29328"/>
                </a:lnTo>
                <a:cubicBezTo>
                  <a:pt x="0" y="26437"/>
                  <a:pt x="2828" y="23339"/>
                  <a:pt x="5656" y="23339"/>
                </a:cubicBezTo>
                <a:cubicBezTo>
                  <a:pt x="22828" y="23339"/>
                  <a:pt x="22828" y="23339"/>
                  <a:pt x="22828" y="23339"/>
                </a:cubicBezTo>
                <a:cubicBezTo>
                  <a:pt x="22828" y="64234"/>
                  <a:pt x="22828" y="64234"/>
                  <a:pt x="22828" y="64234"/>
                </a:cubicBezTo>
                <a:cubicBezTo>
                  <a:pt x="22828" y="71669"/>
                  <a:pt x="28484" y="76006"/>
                  <a:pt x="34141" y="76006"/>
                </a:cubicBezTo>
                <a:lnTo>
                  <a:pt x="84242" y="760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520525" y="3194528"/>
            <a:ext cx="216000" cy="156600"/>
          </a:xfrm>
          <a:custGeom>
            <a:rect b="b" l="l" r="r" t="t"/>
            <a:pathLst>
              <a:path extrusionOk="0" h="120000" w="120000">
                <a:moveTo>
                  <a:pt x="114209" y="101098"/>
                </a:moveTo>
                <a:lnTo>
                  <a:pt x="114209" y="101098"/>
                </a:lnTo>
                <a:cubicBezTo>
                  <a:pt x="87454" y="101098"/>
                  <a:pt x="87454" y="101098"/>
                  <a:pt x="87454" y="101098"/>
                </a:cubicBezTo>
                <a:lnTo>
                  <a:pt x="87454" y="101098"/>
                </a:lnTo>
                <a:cubicBezTo>
                  <a:pt x="45124" y="101098"/>
                  <a:pt x="45124" y="101098"/>
                  <a:pt x="45124" y="101098"/>
                </a:cubicBezTo>
                <a:lnTo>
                  <a:pt x="45124" y="101098"/>
                </a:lnTo>
                <a:cubicBezTo>
                  <a:pt x="39334" y="101098"/>
                  <a:pt x="39334" y="101098"/>
                  <a:pt x="39334" y="101098"/>
                </a:cubicBezTo>
                <a:lnTo>
                  <a:pt x="39334" y="101098"/>
                </a:lnTo>
                <a:cubicBezTo>
                  <a:pt x="37936" y="101098"/>
                  <a:pt x="37936" y="101098"/>
                  <a:pt x="37936" y="101098"/>
                </a:cubicBezTo>
                <a:cubicBezTo>
                  <a:pt x="22562" y="118241"/>
                  <a:pt x="22562" y="118241"/>
                  <a:pt x="22562" y="118241"/>
                </a:cubicBezTo>
                <a:cubicBezTo>
                  <a:pt x="21164" y="119780"/>
                  <a:pt x="19567" y="119780"/>
                  <a:pt x="18169" y="119780"/>
                </a:cubicBezTo>
                <a:lnTo>
                  <a:pt x="18169" y="119780"/>
                </a:lnTo>
                <a:lnTo>
                  <a:pt x="18169" y="119780"/>
                </a:lnTo>
                <a:lnTo>
                  <a:pt x="18169" y="119780"/>
                </a:lnTo>
                <a:cubicBezTo>
                  <a:pt x="16772" y="119780"/>
                  <a:pt x="15374" y="119780"/>
                  <a:pt x="13976" y="118241"/>
                </a:cubicBezTo>
                <a:lnTo>
                  <a:pt x="13976" y="118241"/>
                </a:lnTo>
                <a:lnTo>
                  <a:pt x="13976" y="116703"/>
                </a:lnTo>
                <a:lnTo>
                  <a:pt x="13976" y="116703"/>
                </a:lnTo>
                <a:cubicBezTo>
                  <a:pt x="12579" y="116703"/>
                  <a:pt x="12579" y="116703"/>
                  <a:pt x="12579" y="116703"/>
                </a:cubicBezTo>
                <a:cubicBezTo>
                  <a:pt x="12579" y="114945"/>
                  <a:pt x="12579" y="114945"/>
                  <a:pt x="12579" y="114945"/>
                </a:cubicBezTo>
                <a:lnTo>
                  <a:pt x="12579" y="114945"/>
                </a:lnTo>
                <a:lnTo>
                  <a:pt x="12579" y="113406"/>
                </a:lnTo>
                <a:lnTo>
                  <a:pt x="12579" y="113406"/>
                </a:lnTo>
                <a:cubicBezTo>
                  <a:pt x="12579" y="101098"/>
                  <a:pt x="12579" y="101098"/>
                  <a:pt x="12579" y="101098"/>
                </a:cubicBezTo>
                <a:cubicBezTo>
                  <a:pt x="11181" y="101098"/>
                  <a:pt x="11181" y="101098"/>
                  <a:pt x="11181" y="101098"/>
                </a:cubicBezTo>
                <a:lnTo>
                  <a:pt x="11181" y="101098"/>
                </a:lnTo>
                <a:cubicBezTo>
                  <a:pt x="5590" y="101098"/>
                  <a:pt x="5590" y="101098"/>
                  <a:pt x="5590" y="101098"/>
                </a:cubicBezTo>
                <a:cubicBezTo>
                  <a:pt x="1397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7004" y="101098"/>
                  <a:pt x="114209" y="101098"/>
                </a:cubicBezTo>
                <a:close/>
                <a:moveTo>
                  <a:pt x="30948" y="38901"/>
                </a:moveTo>
                <a:lnTo>
                  <a:pt x="30948" y="38901"/>
                </a:lnTo>
                <a:cubicBezTo>
                  <a:pt x="25357" y="38901"/>
                  <a:pt x="19567" y="45054"/>
                  <a:pt x="19567" y="51428"/>
                </a:cubicBezTo>
                <a:cubicBezTo>
                  <a:pt x="19567" y="57582"/>
                  <a:pt x="25357" y="63736"/>
                  <a:pt x="30948" y="63736"/>
                </a:cubicBezTo>
                <a:cubicBezTo>
                  <a:pt x="37936" y="63736"/>
                  <a:pt x="42129" y="57582"/>
                  <a:pt x="42129" y="51428"/>
                </a:cubicBezTo>
                <a:cubicBezTo>
                  <a:pt x="42129" y="45054"/>
                  <a:pt x="37936" y="38901"/>
                  <a:pt x="30948" y="38901"/>
                </a:cubicBezTo>
                <a:close/>
                <a:moveTo>
                  <a:pt x="59101" y="38901"/>
                </a:moveTo>
                <a:lnTo>
                  <a:pt x="59101" y="38901"/>
                </a:lnTo>
                <a:cubicBezTo>
                  <a:pt x="53510" y="38901"/>
                  <a:pt x="47920" y="45054"/>
                  <a:pt x="47920" y="51428"/>
                </a:cubicBezTo>
                <a:cubicBezTo>
                  <a:pt x="47920" y="57582"/>
                  <a:pt x="53510" y="63736"/>
                  <a:pt x="59101" y="63736"/>
                </a:cubicBezTo>
                <a:cubicBezTo>
                  <a:pt x="66289" y="63736"/>
                  <a:pt x="70482" y="57582"/>
                  <a:pt x="70482" y="51428"/>
                </a:cubicBezTo>
                <a:cubicBezTo>
                  <a:pt x="70482" y="45054"/>
                  <a:pt x="66289" y="38901"/>
                  <a:pt x="59101" y="38901"/>
                </a:cubicBezTo>
                <a:close/>
                <a:moveTo>
                  <a:pt x="87454" y="38901"/>
                </a:moveTo>
                <a:lnTo>
                  <a:pt x="87454" y="38901"/>
                </a:lnTo>
                <a:cubicBezTo>
                  <a:pt x="81663" y="38901"/>
                  <a:pt x="76073" y="45054"/>
                  <a:pt x="76073" y="51428"/>
                </a:cubicBezTo>
                <a:cubicBezTo>
                  <a:pt x="76073" y="57582"/>
                  <a:pt x="81663" y="63736"/>
                  <a:pt x="87454" y="63736"/>
                </a:cubicBezTo>
                <a:cubicBezTo>
                  <a:pt x="94442" y="63736"/>
                  <a:pt x="98635" y="57582"/>
                  <a:pt x="98635" y="51428"/>
                </a:cubicBezTo>
                <a:cubicBezTo>
                  <a:pt x="98635" y="45054"/>
                  <a:pt x="94442" y="38901"/>
                  <a:pt x="87454" y="38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105707" y="3194528"/>
            <a:ext cx="219000" cy="156600"/>
          </a:xfrm>
          <a:custGeom>
            <a:rect b="b" l="l" r="r" t="t"/>
            <a:pathLst>
              <a:path extrusionOk="0" h="120000" w="120000">
                <a:moveTo>
                  <a:pt x="114285" y="101098"/>
                </a:moveTo>
                <a:lnTo>
                  <a:pt x="114285" y="101098"/>
                </a:lnTo>
                <a:cubicBezTo>
                  <a:pt x="66995" y="101098"/>
                  <a:pt x="66995" y="101098"/>
                  <a:pt x="66995" y="101098"/>
                </a:cubicBezTo>
                <a:lnTo>
                  <a:pt x="66995" y="101098"/>
                </a:lnTo>
                <a:cubicBezTo>
                  <a:pt x="44532" y="101098"/>
                  <a:pt x="44532" y="101098"/>
                  <a:pt x="44532" y="101098"/>
                </a:cubicBezTo>
                <a:lnTo>
                  <a:pt x="44532" y="101098"/>
                </a:lnTo>
                <a:cubicBezTo>
                  <a:pt x="39014" y="101098"/>
                  <a:pt x="39014" y="101098"/>
                  <a:pt x="39014" y="101098"/>
                </a:cubicBezTo>
                <a:lnTo>
                  <a:pt x="39014" y="101098"/>
                </a:lnTo>
                <a:cubicBezTo>
                  <a:pt x="37635" y="101098"/>
                  <a:pt x="37635" y="101098"/>
                  <a:pt x="37635" y="101098"/>
                </a:cubicBezTo>
                <a:cubicBezTo>
                  <a:pt x="22266" y="118241"/>
                  <a:pt x="22266" y="118241"/>
                  <a:pt x="22266" y="118241"/>
                </a:cubicBezTo>
                <a:cubicBezTo>
                  <a:pt x="22266" y="119780"/>
                  <a:pt x="20886" y="119780"/>
                  <a:pt x="19507" y="119780"/>
                </a:cubicBezTo>
                <a:lnTo>
                  <a:pt x="19507" y="119780"/>
                </a:lnTo>
                <a:lnTo>
                  <a:pt x="19507" y="119780"/>
                </a:lnTo>
                <a:lnTo>
                  <a:pt x="19507" y="119780"/>
                </a:lnTo>
                <a:cubicBezTo>
                  <a:pt x="18128" y="119780"/>
                  <a:pt x="16748" y="119780"/>
                  <a:pt x="15369" y="118241"/>
                </a:cubicBezTo>
                <a:lnTo>
                  <a:pt x="15369" y="118241"/>
                </a:lnTo>
                <a:lnTo>
                  <a:pt x="13990" y="116703"/>
                </a:lnTo>
                <a:lnTo>
                  <a:pt x="13990" y="116703"/>
                </a:lnTo>
                <a:lnTo>
                  <a:pt x="13990" y="116703"/>
                </a:lnTo>
                <a:cubicBezTo>
                  <a:pt x="13990" y="114945"/>
                  <a:pt x="13990" y="114945"/>
                  <a:pt x="13990" y="114945"/>
                </a:cubicBezTo>
                <a:lnTo>
                  <a:pt x="13990" y="114945"/>
                </a:lnTo>
                <a:lnTo>
                  <a:pt x="13990" y="113406"/>
                </a:lnTo>
                <a:lnTo>
                  <a:pt x="13990" y="113406"/>
                </a:lnTo>
                <a:cubicBezTo>
                  <a:pt x="13990" y="101098"/>
                  <a:pt x="13990" y="101098"/>
                  <a:pt x="13990" y="101098"/>
                </a:cubicBezTo>
                <a:cubicBezTo>
                  <a:pt x="12610" y="101098"/>
                  <a:pt x="12610" y="101098"/>
                  <a:pt x="12610" y="101098"/>
                </a:cubicBezTo>
                <a:lnTo>
                  <a:pt x="12610" y="101098"/>
                </a:lnTo>
                <a:cubicBezTo>
                  <a:pt x="5714" y="101098"/>
                  <a:pt x="5714" y="101098"/>
                  <a:pt x="5714" y="101098"/>
                </a:cubicBezTo>
                <a:cubicBezTo>
                  <a:pt x="2955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758"/>
                  <a:pt x="119802" y="6373"/>
                </a:cubicBezTo>
                <a:cubicBezTo>
                  <a:pt x="119802" y="94945"/>
                  <a:pt x="119802" y="94945"/>
                  <a:pt x="119802" y="94945"/>
                </a:cubicBezTo>
                <a:cubicBezTo>
                  <a:pt x="119802" y="98021"/>
                  <a:pt x="117044" y="101098"/>
                  <a:pt x="114285" y="1010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3823172" y="3176841"/>
            <a:ext cx="219000" cy="174300"/>
          </a:xfrm>
          <a:custGeom>
            <a:rect b="b" l="l" r="r" t="t"/>
            <a:pathLst>
              <a:path extrusionOk="0" h="120000" w="120000">
                <a:moveTo>
                  <a:pt x="104433" y="119802"/>
                </a:moveTo>
                <a:lnTo>
                  <a:pt x="104433" y="119802"/>
                </a:lnTo>
                <a:cubicBezTo>
                  <a:pt x="15369" y="119802"/>
                  <a:pt x="15369" y="119802"/>
                  <a:pt x="15369" y="119802"/>
                </a:cubicBezTo>
                <a:cubicBezTo>
                  <a:pt x="7093" y="119802"/>
                  <a:pt x="0" y="112709"/>
                  <a:pt x="0" y="104433"/>
                </a:cubicBezTo>
                <a:cubicBezTo>
                  <a:pt x="0" y="15369"/>
                  <a:pt x="0" y="15369"/>
                  <a:pt x="0" y="15369"/>
                </a:cubicBezTo>
                <a:cubicBezTo>
                  <a:pt x="0" y="6896"/>
                  <a:pt x="7093" y="0"/>
                  <a:pt x="15369" y="0"/>
                </a:cubicBezTo>
                <a:cubicBezTo>
                  <a:pt x="104433" y="0"/>
                  <a:pt x="104433" y="0"/>
                  <a:pt x="104433" y="0"/>
                </a:cubicBezTo>
                <a:cubicBezTo>
                  <a:pt x="112906" y="0"/>
                  <a:pt x="119802" y="6896"/>
                  <a:pt x="119802" y="15369"/>
                </a:cubicBezTo>
                <a:cubicBezTo>
                  <a:pt x="119802" y="104433"/>
                  <a:pt x="119802" y="104433"/>
                  <a:pt x="119802" y="104433"/>
                </a:cubicBezTo>
                <a:cubicBezTo>
                  <a:pt x="119802" y="112709"/>
                  <a:pt x="112906" y="119802"/>
                  <a:pt x="104433" y="119802"/>
                </a:cubicBezTo>
                <a:close/>
                <a:moveTo>
                  <a:pt x="59901" y="36256"/>
                </a:moveTo>
                <a:lnTo>
                  <a:pt x="59901" y="36256"/>
                </a:lnTo>
                <a:cubicBezTo>
                  <a:pt x="50049" y="36256"/>
                  <a:pt x="43152" y="41773"/>
                  <a:pt x="39014" y="50049"/>
                </a:cubicBezTo>
                <a:lnTo>
                  <a:pt x="39014" y="50049"/>
                </a:lnTo>
                <a:lnTo>
                  <a:pt x="39014" y="50049"/>
                </a:lnTo>
                <a:cubicBezTo>
                  <a:pt x="39014" y="51428"/>
                  <a:pt x="39014" y="51428"/>
                  <a:pt x="37635" y="51428"/>
                </a:cubicBezTo>
                <a:lnTo>
                  <a:pt x="37635" y="53004"/>
                </a:lnTo>
                <a:lnTo>
                  <a:pt x="37635" y="54384"/>
                </a:lnTo>
                <a:cubicBezTo>
                  <a:pt x="37635" y="54384"/>
                  <a:pt x="37635" y="54384"/>
                  <a:pt x="37635" y="55763"/>
                </a:cubicBezTo>
                <a:cubicBezTo>
                  <a:pt x="37635" y="55763"/>
                  <a:pt x="37635" y="55763"/>
                  <a:pt x="37635" y="57142"/>
                </a:cubicBezTo>
                <a:lnTo>
                  <a:pt x="37635" y="57142"/>
                </a:lnTo>
                <a:cubicBezTo>
                  <a:pt x="37635" y="58522"/>
                  <a:pt x="36256" y="58522"/>
                  <a:pt x="36256" y="59901"/>
                </a:cubicBezTo>
                <a:cubicBezTo>
                  <a:pt x="36256" y="72315"/>
                  <a:pt x="47290" y="83546"/>
                  <a:pt x="59901" y="83546"/>
                </a:cubicBezTo>
                <a:cubicBezTo>
                  <a:pt x="72512" y="83546"/>
                  <a:pt x="83546" y="72315"/>
                  <a:pt x="83546" y="59901"/>
                </a:cubicBezTo>
                <a:cubicBezTo>
                  <a:pt x="83546" y="58522"/>
                  <a:pt x="82167" y="58522"/>
                  <a:pt x="82167" y="57142"/>
                </a:cubicBezTo>
                <a:lnTo>
                  <a:pt x="82167" y="57142"/>
                </a:lnTo>
                <a:cubicBezTo>
                  <a:pt x="82167" y="55763"/>
                  <a:pt x="82167" y="55763"/>
                  <a:pt x="82167" y="55763"/>
                </a:cubicBezTo>
                <a:cubicBezTo>
                  <a:pt x="82167" y="54384"/>
                  <a:pt x="82167" y="54384"/>
                  <a:pt x="82167" y="54384"/>
                </a:cubicBezTo>
                <a:lnTo>
                  <a:pt x="82167" y="53004"/>
                </a:lnTo>
                <a:lnTo>
                  <a:pt x="82167" y="51428"/>
                </a:lnTo>
                <a:cubicBezTo>
                  <a:pt x="80788" y="51428"/>
                  <a:pt x="80788" y="51428"/>
                  <a:pt x="80788" y="50049"/>
                </a:cubicBezTo>
                <a:lnTo>
                  <a:pt x="80788" y="50049"/>
                </a:lnTo>
                <a:lnTo>
                  <a:pt x="80788" y="50049"/>
                </a:lnTo>
                <a:cubicBezTo>
                  <a:pt x="76650" y="41773"/>
                  <a:pt x="69753" y="36256"/>
                  <a:pt x="59901" y="36256"/>
                </a:cubicBezTo>
                <a:close/>
                <a:moveTo>
                  <a:pt x="105812" y="19507"/>
                </a:moveTo>
                <a:lnTo>
                  <a:pt x="105812" y="19507"/>
                </a:lnTo>
                <a:cubicBezTo>
                  <a:pt x="105812" y="16748"/>
                  <a:pt x="103054" y="13990"/>
                  <a:pt x="100295" y="13990"/>
                </a:cubicBezTo>
                <a:cubicBezTo>
                  <a:pt x="87684" y="13990"/>
                  <a:pt x="87684" y="13990"/>
                  <a:pt x="87684" y="13990"/>
                </a:cubicBezTo>
                <a:cubicBezTo>
                  <a:pt x="84926" y="13990"/>
                  <a:pt x="82167" y="16748"/>
                  <a:pt x="82167" y="19507"/>
                </a:cubicBezTo>
                <a:cubicBezTo>
                  <a:pt x="82167" y="31921"/>
                  <a:pt x="82167" y="31921"/>
                  <a:pt x="82167" y="31921"/>
                </a:cubicBezTo>
                <a:cubicBezTo>
                  <a:pt x="82167" y="34876"/>
                  <a:pt x="84926" y="37635"/>
                  <a:pt x="87684" y="37635"/>
                </a:cubicBezTo>
                <a:cubicBezTo>
                  <a:pt x="100295" y="37635"/>
                  <a:pt x="100295" y="37635"/>
                  <a:pt x="100295" y="37635"/>
                </a:cubicBezTo>
                <a:cubicBezTo>
                  <a:pt x="103054" y="37635"/>
                  <a:pt x="105812" y="34876"/>
                  <a:pt x="105812" y="31921"/>
                </a:cubicBezTo>
                <a:lnTo>
                  <a:pt x="105812" y="19507"/>
                </a:lnTo>
                <a:close/>
                <a:moveTo>
                  <a:pt x="105812" y="50049"/>
                </a:moveTo>
                <a:lnTo>
                  <a:pt x="105812" y="50049"/>
                </a:lnTo>
                <a:cubicBezTo>
                  <a:pt x="94778" y="50049"/>
                  <a:pt x="94778" y="50049"/>
                  <a:pt x="94778" y="50049"/>
                </a:cubicBezTo>
                <a:cubicBezTo>
                  <a:pt x="96157" y="53004"/>
                  <a:pt x="96157" y="57142"/>
                  <a:pt x="96157" y="59901"/>
                </a:cubicBezTo>
                <a:cubicBezTo>
                  <a:pt x="96157" y="79408"/>
                  <a:pt x="79408" y="96157"/>
                  <a:pt x="59901" y="96157"/>
                </a:cubicBezTo>
                <a:cubicBezTo>
                  <a:pt x="40394" y="96157"/>
                  <a:pt x="23645" y="79408"/>
                  <a:pt x="23645" y="59901"/>
                </a:cubicBezTo>
                <a:cubicBezTo>
                  <a:pt x="23645" y="57142"/>
                  <a:pt x="23645" y="53004"/>
                  <a:pt x="25024" y="50049"/>
                </a:cubicBezTo>
                <a:cubicBezTo>
                  <a:pt x="13990" y="50049"/>
                  <a:pt x="13990" y="50049"/>
                  <a:pt x="13990" y="50049"/>
                </a:cubicBezTo>
                <a:cubicBezTo>
                  <a:pt x="13990" y="100295"/>
                  <a:pt x="13990" y="100295"/>
                  <a:pt x="13990" y="100295"/>
                </a:cubicBezTo>
                <a:cubicBezTo>
                  <a:pt x="13990" y="103054"/>
                  <a:pt x="16748" y="105812"/>
                  <a:pt x="19507" y="105812"/>
                </a:cubicBezTo>
                <a:cubicBezTo>
                  <a:pt x="100295" y="105812"/>
                  <a:pt x="100295" y="105812"/>
                  <a:pt x="100295" y="105812"/>
                </a:cubicBezTo>
                <a:cubicBezTo>
                  <a:pt x="103054" y="105812"/>
                  <a:pt x="105812" y="103054"/>
                  <a:pt x="105812" y="100295"/>
                </a:cubicBezTo>
                <a:lnTo>
                  <a:pt x="105812" y="5004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3409947" y="3192000"/>
            <a:ext cx="217500" cy="141300"/>
          </a:xfrm>
          <a:custGeom>
            <a:rect b="b" l="l" r="r" t="t"/>
            <a:pathLst>
              <a:path extrusionOk="0" h="120000" w="12000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7731615" y="3189396"/>
            <a:ext cx="217500" cy="121200"/>
          </a:xfrm>
          <a:custGeom>
            <a:rect b="b" l="l" r="r" t="t"/>
            <a:pathLst>
              <a:path extrusionOk="0" h="120000" w="120000">
                <a:moveTo>
                  <a:pt x="105647" y="51952"/>
                </a:moveTo>
                <a:lnTo>
                  <a:pt x="105647" y="51952"/>
                </a:lnTo>
                <a:cubicBezTo>
                  <a:pt x="104252" y="53929"/>
                  <a:pt x="102857" y="53929"/>
                  <a:pt x="101461" y="53929"/>
                </a:cubicBezTo>
                <a:cubicBezTo>
                  <a:pt x="98671" y="53929"/>
                  <a:pt x="95681" y="49976"/>
                  <a:pt x="95681" y="46023"/>
                </a:cubicBezTo>
                <a:cubicBezTo>
                  <a:pt x="95681" y="44047"/>
                  <a:pt x="95681" y="42070"/>
                  <a:pt x="97076" y="40094"/>
                </a:cubicBezTo>
                <a:cubicBezTo>
                  <a:pt x="101461" y="36141"/>
                  <a:pt x="101461" y="36141"/>
                  <a:pt x="101461" y="36141"/>
                </a:cubicBezTo>
                <a:cubicBezTo>
                  <a:pt x="97076" y="36141"/>
                  <a:pt x="97076" y="36141"/>
                  <a:pt x="97076" y="36141"/>
                </a:cubicBezTo>
                <a:lnTo>
                  <a:pt x="97076" y="36141"/>
                </a:lnTo>
                <a:cubicBezTo>
                  <a:pt x="91495" y="36141"/>
                  <a:pt x="91495" y="36141"/>
                  <a:pt x="91495" y="36141"/>
                </a:cubicBezTo>
                <a:lnTo>
                  <a:pt x="91495" y="36141"/>
                </a:lnTo>
                <a:cubicBezTo>
                  <a:pt x="87308" y="36141"/>
                  <a:pt x="87308" y="36141"/>
                  <a:pt x="87308" y="36141"/>
                </a:cubicBezTo>
                <a:cubicBezTo>
                  <a:pt x="28106" y="117741"/>
                  <a:pt x="28106" y="117741"/>
                  <a:pt x="28106" y="117741"/>
                </a:cubicBezTo>
                <a:cubicBezTo>
                  <a:pt x="26710" y="119717"/>
                  <a:pt x="25315" y="119717"/>
                  <a:pt x="23920" y="119717"/>
                </a:cubicBezTo>
                <a:lnTo>
                  <a:pt x="23920" y="119717"/>
                </a:lnTo>
                <a:cubicBezTo>
                  <a:pt x="16943" y="119717"/>
                  <a:pt x="16943" y="119717"/>
                  <a:pt x="16943" y="119717"/>
                </a:cubicBezTo>
                <a:lnTo>
                  <a:pt x="16943" y="119717"/>
                </a:lnTo>
                <a:cubicBezTo>
                  <a:pt x="5581" y="119717"/>
                  <a:pt x="5581" y="119717"/>
                  <a:pt x="5581" y="119717"/>
                </a:cubicBezTo>
                <a:cubicBezTo>
                  <a:pt x="2790" y="119717"/>
                  <a:pt x="0" y="117741"/>
                  <a:pt x="0" y="111811"/>
                </a:cubicBezTo>
                <a:cubicBezTo>
                  <a:pt x="0" y="107858"/>
                  <a:pt x="2790" y="103905"/>
                  <a:pt x="5581" y="103905"/>
                </a:cubicBezTo>
                <a:cubicBezTo>
                  <a:pt x="16943" y="103905"/>
                  <a:pt x="16943" y="103905"/>
                  <a:pt x="16943" y="103905"/>
                </a:cubicBezTo>
                <a:lnTo>
                  <a:pt x="16943" y="103905"/>
                </a:lnTo>
                <a:cubicBezTo>
                  <a:pt x="22524" y="103905"/>
                  <a:pt x="22524" y="103905"/>
                  <a:pt x="22524" y="103905"/>
                </a:cubicBezTo>
                <a:cubicBezTo>
                  <a:pt x="80332" y="22023"/>
                  <a:pt x="80332" y="22023"/>
                  <a:pt x="80332" y="22023"/>
                </a:cubicBezTo>
                <a:lnTo>
                  <a:pt x="80332" y="22023"/>
                </a:lnTo>
                <a:cubicBezTo>
                  <a:pt x="81727" y="20047"/>
                  <a:pt x="83122" y="20047"/>
                  <a:pt x="84518" y="20047"/>
                </a:cubicBezTo>
                <a:lnTo>
                  <a:pt x="84518" y="20047"/>
                </a:lnTo>
                <a:cubicBezTo>
                  <a:pt x="94285" y="20047"/>
                  <a:pt x="94285" y="20047"/>
                  <a:pt x="94285" y="20047"/>
                </a:cubicBezTo>
                <a:lnTo>
                  <a:pt x="94285" y="20047"/>
                </a:lnTo>
                <a:cubicBezTo>
                  <a:pt x="101461" y="20047"/>
                  <a:pt x="101461" y="20047"/>
                  <a:pt x="101461" y="20047"/>
                </a:cubicBezTo>
                <a:cubicBezTo>
                  <a:pt x="97076" y="14117"/>
                  <a:pt x="97076" y="14117"/>
                  <a:pt x="97076" y="14117"/>
                </a:cubicBezTo>
                <a:cubicBezTo>
                  <a:pt x="95681" y="12141"/>
                  <a:pt x="95681" y="10164"/>
                  <a:pt x="95681" y="8188"/>
                </a:cubicBezTo>
                <a:cubicBezTo>
                  <a:pt x="95681" y="4235"/>
                  <a:pt x="98671" y="0"/>
                  <a:pt x="101461" y="0"/>
                </a:cubicBezTo>
                <a:cubicBezTo>
                  <a:pt x="102857" y="0"/>
                  <a:pt x="104252" y="2258"/>
                  <a:pt x="105647" y="4235"/>
                </a:cubicBezTo>
                <a:cubicBezTo>
                  <a:pt x="118405" y="22023"/>
                  <a:pt x="118405" y="22023"/>
                  <a:pt x="118405" y="22023"/>
                </a:cubicBezTo>
                <a:cubicBezTo>
                  <a:pt x="119800" y="24000"/>
                  <a:pt x="119800" y="25976"/>
                  <a:pt x="119800" y="27952"/>
                </a:cubicBezTo>
                <a:cubicBezTo>
                  <a:pt x="119800" y="29929"/>
                  <a:pt x="119800" y="31905"/>
                  <a:pt x="118405" y="34164"/>
                </a:cubicBezTo>
                <a:lnTo>
                  <a:pt x="105647" y="51952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7319978" y="3209608"/>
            <a:ext cx="216000" cy="121200"/>
          </a:xfrm>
          <a:custGeom>
            <a:rect b="b" l="l" r="r" t="t"/>
            <a:pathLst>
              <a:path extrusionOk="0" h="120000" w="120000">
                <a:moveTo>
                  <a:pt x="104425" y="67764"/>
                </a:moveTo>
                <a:lnTo>
                  <a:pt x="104425" y="67764"/>
                </a:lnTo>
                <a:cubicBezTo>
                  <a:pt x="104425" y="65788"/>
                  <a:pt x="103028" y="65788"/>
                  <a:pt x="101630" y="65788"/>
                </a:cubicBezTo>
                <a:cubicBezTo>
                  <a:pt x="97237" y="65788"/>
                  <a:pt x="95840" y="70023"/>
                  <a:pt x="95840" y="73976"/>
                </a:cubicBezTo>
                <a:cubicBezTo>
                  <a:pt x="95840" y="75952"/>
                  <a:pt x="95840" y="77929"/>
                  <a:pt x="97237" y="79905"/>
                </a:cubicBezTo>
                <a:cubicBezTo>
                  <a:pt x="100232" y="83858"/>
                  <a:pt x="100232" y="83858"/>
                  <a:pt x="100232" y="83858"/>
                </a:cubicBezTo>
                <a:cubicBezTo>
                  <a:pt x="97237" y="83858"/>
                  <a:pt x="97237" y="83858"/>
                  <a:pt x="97237" y="83858"/>
                </a:cubicBezTo>
                <a:lnTo>
                  <a:pt x="97237" y="83858"/>
                </a:lnTo>
                <a:cubicBezTo>
                  <a:pt x="91647" y="83858"/>
                  <a:pt x="91647" y="83858"/>
                  <a:pt x="91647" y="83858"/>
                </a:cubicBezTo>
                <a:lnTo>
                  <a:pt x="91647" y="83858"/>
                </a:lnTo>
                <a:cubicBezTo>
                  <a:pt x="86056" y="83858"/>
                  <a:pt x="86056" y="83858"/>
                  <a:pt x="86056" y="83858"/>
                </a:cubicBezTo>
                <a:cubicBezTo>
                  <a:pt x="28153" y="1976"/>
                  <a:pt x="28153" y="1976"/>
                  <a:pt x="28153" y="1976"/>
                </a:cubicBezTo>
                <a:cubicBezTo>
                  <a:pt x="26755" y="0"/>
                  <a:pt x="25357" y="0"/>
                  <a:pt x="23960" y="0"/>
                </a:cubicBezTo>
                <a:lnTo>
                  <a:pt x="23960" y="0"/>
                </a:lnTo>
                <a:cubicBezTo>
                  <a:pt x="16971" y="0"/>
                  <a:pt x="16971" y="0"/>
                  <a:pt x="16971" y="0"/>
                </a:cubicBezTo>
                <a:lnTo>
                  <a:pt x="16971" y="0"/>
                </a:lnTo>
                <a:cubicBezTo>
                  <a:pt x="5590" y="0"/>
                  <a:pt x="5590" y="0"/>
                  <a:pt x="5590" y="0"/>
                </a:cubicBezTo>
                <a:cubicBezTo>
                  <a:pt x="1397" y="0"/>
                  <a:pt x="0" y="1976"/>
                  <a:pt x="0" y="7905"/>
                </a:cubicBezTo>
                <a:cubicBezTo>
                  <a:pt x="0" y="11858"/>
                  <a:pt x="1397" y="16094"/>
                  <a:pt x="5590" y="16094"/>
                </a:cubicBezTo>
                <a:cubicBezTo>
                  <a:pt x="16971" y="16094"/>
                  <a:pt x="16971" y="16094"/>
                  <a:pt x="16971" y="16094"/>
                </a:cubicBezTo>
                <a:lnTo>
                  <a:pt x="16971" y="16094"/>
                </a:lnTo>
                <a:cubicBezTo>
                  <a:pt x="21164" y="16094"/>
                  <a:pt x="21164" y="16094"/>
                  <a:pt x="21164" y="16094"/>
                </a:cubicBezTo>
                <a:cubicBezTo>
                  <a:pt x="80465" y="97694"/>
                  <a:pt x="80465" y="97694"/>
                  <a:pt x="80465" y="97694"/>
                </a:cubicBezTo>
                <a:lnTo>
                  <a:pt x="80465" y="97694"/>
                </a:lnTo>
                <a:cubicBezTo>
                  <a:pt x="81863" y="99670"/>
                  <a:pt x="83261" y="99670"/>
                  <a:pt x="84658" y="99670"/>
                </a:cubicBezTo>
                <a:lnTo>
                  <a:pt x="84658" y="99670"/>
                </a:lnTo>
                <a:cubicBezTo>
                  <a:pt x="93044" y="99670"/>
                  <a:pt x="93044" y="99670"/>
                  <a:pt x="93044" y="99670"/>
                </a:cubicBezTo>
                <a:lnTo>
                  <a:pt x="93044" y="99670"/>
                </a:lnTo>
                <a:cubicBezTo>
                  <a:pt x="100232" y="99670"/>
                  <a:pt x="100232" y="99670"/>
                  <a:pt x="100232" y="99670"/>
                </a:cubicBezTo>
                <a:cubicBezTo>
                  <a:pt x="97237" y="105882"/>
                  <a:pt x="97237" y="105882"/>
                  <a:pt x="97237" y="105882"/>
                </a:cubicBezTo>
                <a:cubicBezTo>
                  <a:pt x="95840" y="107858"/>
                  <a:pt x="95840" y="109835"/>
                  <a:pt x="95840" y="111811"/>
                </a:cubicBezTo>
                <a:cubicBezTo>
                  <a:pt x="95840" y="115764"/>
                  <a:pt x="97237" y="119717"/>
                  <a:pt x="101630" y="119717"/>
                </a:cubicBezTo>
                <a:cubicBezTo>
                  <a:pt x="103028" y="119717"/>
                  <a:pt x="104425" y="117741"/>
                  <a:pt x="104425" y="115764"/>
                </a:cubicBezTo>
                <a:cubicBezTo>
                  <a:pt x="118402" y="97694"/>
                  <a:pt x="118402" y="97694"/>
                  <a:pt x="118402" y="97694"/>
                </a:cubicBezTo>
                <a:cubicBezTo>
                  <a:pt x="119800" y="95717"/>
                  <a:pt x="119800" y="93741"/>
                  <a:pt x="119800" y="91764"/>
                </a:cubicBezTo>
                <a:cubicBezTo>
                  <a:pt x="119800" y="89788"/>
                  <a:pt x="119800" y="87811"/>
                  <a:pt x="118402" y="87811"/>
                </a:cubicBezTo>
                <a:lnTo>
                  <a:pt x="104425" y="6776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6905159" y="3189394"/>
            <a:ext cx="219000" cy="141300"/>
          </a:xfrm>
          <a:custGeom>
            <a:rect b="b" l="l" r="r" t="t"/>
            <a:pathLst>
              <a:path extrusionOk="0" h="120000" w="120000">
                <a:moveTo>
                  <a:pt x="104605" y="44516"/>
                </a:moveTo>
                <a:lnTo>
                  <a:pt x="104605" y="44516"/>
                </a:lnTo>
                <a:cubicBezTo>
                  <a:pt x="103223" y="46209"/>
                  <a:pt x="101842" y="46209"/>
                  <a:pt x="100263" y="46209"/>
                </a:cubicBezTo>
                <a:cubicBezTo>
                  <a:pt x="97500" y="46209"/>
                  <a:pt x="94736" y="42822"/>
                  <a:pt x="94736" y="39435"/>
                </a:cubicBezTo>
                <a:cubicBezTo>
                  <a:pt x="94736" y="37741"/>
                  <a:pt x="96118" y="36048"/>
                  <a:pt x="97500" y="34354"/>
                </a:cubicBezTo>
                <a:cubicBezTo>
                  <a:pt x="100263" y="30967"/>
                  <a:pt x="100263" y="30967"/>
                  <a:pt x="100263" y="30967"/>
                </a:cubicBezTo>
                <a:cubicBezTo>
                  <a:pt x="97500" y="30967"/>
                  <a:pt x="97500" y="30967"/>
                  <a:pt x="97500" y="30967"/>
                </a:cubicBezTo>
                <a:lnTo>
                  <a:pt x="97500" y="30967"/>
                </a:lnTo>
                <a:cubicBezTo>
                  <a:pt x="91973" y="30967"/>
                  <a:pt x="91973" y="30967"/>
                  <a:pt x="91973" y="30967"/>
                </a:cubicBezTo>
                <a:lnTo>
                  <a:pt x="91973" y="30967"/>
                </a:lnTo>
                <a:cubicBezTo>
                  <a:pt x="86447" y="30967"/>
                  <a:pt x="86447" y="30967"/>
                  <a:pt x="86447" y="30967"/>
                </a:cubicBezTo>
                <a:cubicBezTo>
                  <a:pt x="27828" y="100887"/>
                  <a:pt x="27828" y="100887"/>
                  <a:pt x="27828" y="100887"/>
                </a:cubicBezTo>
                <a:cubicBezTo>
                  <a:pt x="27828" y="102580"/>
                  <a:pt x="26447" y="102580"/>
                  <a:pt x="25065" y="102580"/>
                </a:cubicBezTo>
                <a:lnTo>
                  <a:pt x="25065" y="102580"/>
                </a:lnTo>
                <a:cubicBezTo>
                  <a:pt x="16578" y="102580"/>
                  <a:pt x="16578" y="102580"/>
                  <a:pt x="16578" y="102580"/>
                </a:cubicBezTo>
                <a:lnTo>
                  <a:pt x="16578" y="102580"/>
                </a:lnTo>
                <a:cubicBezTo>
                  <a:pt x="5526" y="102580"/>
                  <a:pt x="5526" y="102580"/>
                  <a:pt x="5526" y="102580"/>
                </a:cubicBezTo>
                <a:cubicBezTo>
                  <a:pt x="2763" y="102580"/>
                  <a:pt x="0" y="100887"/>
                  <a:pt x="0" y="95806"/>
                </a:cubicBezTo>
                <a:cubicBezTo>
                  <a:pt x="0" y="92419"/>
                  <a:pt x="2763" y="89032"/>
                  <a:pt x="5526" y="89032"/>
                </a:cubicBezTo>
                <a:cubicBezTo>
                  <a:pt x="16578" y="89032"/>
                  <a:pt x="16578" y="89032"/>
                  <a:pt x="16578" y="89032"/>
                </a:cubicBezTo>
                <a:lnTo>
                  <a:pt x="16578" y="89032"/>
                </a:lnTo>
                <a:cubicBezTo>
                  <a:pt x="22302" y="89032"/>
                  <a:pt x="22302" y="89032"/>
                  <a:pt x="22302" y="89032"/>
                </a:cubicBezTo>
                <a:cubicBezTo>
                  <a:pt x="80921" y="18870"/>
                  <a:pt x="80921" y="18870"/>
                  <a:pt x="80921" y="18870"/>
                </a:cubicBezTo>
                <a:lnTo>
                  <a:pt x="80921" y="18870"/>
                </a:lnTo>
                <a:cubicBezTo>
                  <a:pt x="80921" y="17177"/>
                  <a:pt x="82302" y="17177"/>
                  <a:pt x="83684" y="17177"/>
                </a:cubicBezTo>
                <a:lnTo>
                  <a:pt x="83684" y="17177"/>
                </a:lnTo>
                <a:cubicBezTo>
                  <a:pt x="93355" y="17177"/>
                  <a:pt x="93355" y="17177"/>
                  <a:pt x="93355" y="17177"/>
                </a:cubicBezTo>
                <a:lnTo>
                  <a:pt x="93355" y="17177"/>
                </a:lnTo>
                <a:cubicBezTo>
                  <a:pt x="100263" y="17177"/>
                  <a:pt x="100263" y="17177"/>
                  <a:pt x="100263" y="17177"/>
                </a:cubicBezTo>
                <a:cubicBezTo>
                  <a:pt x="97500" y="12096"/>
                  <a:pt x="97500" y="12096"/>
                  <a:pt x="97500" y="12096"/>
                </a:cubicBezTo>
                <a:cubicBezTo>
                  <a:pt x="96118" y="10403"/>
                  <a:pt x="94736" y="8709"/>
                  <a:pt x="94736" y="7016"/>
                </a:cubicBezTo>
                <a:cubicBezTo>
                  <a:pt x="94736" y="3629"/>
                  <a:pt x="97500" y="0"/>
                  <a:pt x="100263" y="0"/>
                </a:cubicBezTo>
                <a:cubicBezTo>
                  <a:pt x="101842" y="0"/>
                  <a:pt x="103223" y="1935"/>
                  <a:pt x="104605" y="3629"/>
                </a:cubicBezTo>
                <a:cubicBezTo>
                  <a:pt x="118421" y="18870"/>
                  <a:pt x="118421" y="18870"/>
                  <a:pt x="118421" y="18870"/>
                </a:cubicBezTo>
                <a:cubicBezTo>
                  <a:pt x="118421" y="20564"/>
                  <a:pt x="119802" y="22258"/>
                  <a:pt x="119802" y="23951"/>
                </a:cubicBezTo>
                <a:cubicBezTo>
                  <a:pt x="119802" y="25645"/>
                  <a:pt x="118421" y="27338"/>
                  <a:pt x="118421" y="29274"/>
                </a:cubicBezTo>
                <a:lnTo>
                  <a:pt x="104605" y="44516"/>
                </a:lnTo>
                <a:close/>
                <a:moveTo>
                  <a:pt x="43223" y="54919"/>
                </a:moveTo>
                <a:lnTo>
                  <a:pt x="43223" y="54919"/>
                </a:lnTo>
                <a:cubicBezTo>
                  <a:pt x="22302" y="30967"/>
                  <a:pt x="22302" y="30967"/>
                  <a:pt x="22302" y="30967"/>
                </a:cubicBezTo>
                <a:cubicBezTo>
                  <a:pt x="16578" y="30967"/>
                  <a:pt x="16578" y="30967"/>
                  <a:pt x="16578" y="30967"/>
                </a:cubicBezTo>
                <a:lnTo>
                  <a:pt x="16578" y="30967"/>
                </a:lnTo>
                <a:cubicBezTo>
                  <a:pt x="5526" y="30967"/>
                  <a:pt x="5526" y="30967"/>
                  <a:pt x="5526" y="30967"/>
                </a:cubicBezTo>
                <a:cubicBezTo>
                  <a:pt x="2763" y="30967"/>
                  <a:pt x="0" y="27338"/>
                  <a:pt x="0" y="23951"/>
                </a:cubicBezTo>
                <a:cubicBezTo>
                  <a:pt x="0" y="18870"/>
                  <a:pt x="2763" y="17177"/>
                  <a:pt x="5526" y="17177"/>
                </a:cubicBezTo>
                <a:cubicBezTo>
                  <a:pt x="15197" y="17177"/>
                  <a:pt x="15197" y="17177"/>
                  <a:pt x="15197" y="17177"/>
                </a:cubicBezTo>
                <a:lnTo>
                  <a:pt x="15197" y="17177"/>
                </a:lnTo>
                <a:cubicBezTo>
                  <a:pt x="25065" y="17177"/>
                  <a:pt x="25065" y="17177"/>
                  <a:pt x="25065" y="17177"/>
                </a:cubicBezTo>
                <a:lnTo>
                  <a:pt x="25065" y="17177"/>
                </a:lnTo>
                <a:cubicBezTo>
                  <a:pt x="26447" y="17177"/>
                  <a:pt x="27828" y="17177"/>
                  <a:pt x="27828" y="18870"/>
                </a:cubicBezTo>
                <a:cubicBezTo>
                  <a:pt x="50131" y="46209"/>
                  <a:pt x="50131" y="46209"/>
                  <a:pt x="50131" y="46209"/>
                </a:cubicBezTo>
                <a:lnTo>
                  <a:pt x="43223" y="54919"/>
                </a:lnTo>
                <a:close/>
                <a:moveTo>
                  <a:pt x="86447" y="89032"/>
                </a:moveTo>
                <a:lnTo>
                  <a:pt x="86447" y="89032"/>
                </a:lnTo>
                <a:cubicBezTo>
                  <a:pt x="91973" y="89032"/>
                  <a:pt x="91973" y="89032"/>
                  <a:pt x="91973" y="89032"/>
                </a:cubicBezTo>
                <a:lnTo>
                  <a:pt x="91973" y="89032"/>
                </a:lnTo>
                <a:cubicBezTo>
                  <a:pt x="97500" y="89032"/>
                  <a:pt x="97500" y="89032"/>
                  <a:pt x="97500" y="89032"/>
                </a:cubicBezTo>
                <a:lnTo>
                  <a:pt x="97500" y="89032"/>
                </a:lnTo>
                <a:cubicBezTo>
                  <a:pt x="100263" y="89032"/>
                  <a:pt x="100263" y="89032"/>
                  <a:pt x="100263" y="89032"/>
                </a:cubicBezTo>
                <a:cubicBezTo>
                  <a:pt x="97500" y="85645"/>
                  <a:pt x="97500" y="85645"/>
                  <a:pt x="97500" y="85645"/>
                </a:cubicBezTo>
                <a:cubicBezTo>
                  <a:pt x="96118" y="83951"/>
                  <a:pt x="94736" y="82258"/>
                  <a:pt x="94736" y="80564"/>
                </a:cubicBezTo>
                <a:cubicBezTo>
                  <a:pt x="94736" y="77177"/>
                  <a:pt x="97500" y="73548"/>
                  <a:pt x="100263" y="73548"/>
                </a:cubicBezTo>
                <a:cubicBezTo>
                  <a:pt x="101842" y="73548"/>
                  <a:pt x="103223" y="73548"/>
                  <a:pt x="104605" y="75241"/>
                </a:cubicBezTo>
                <a:cubicBezTo>
                  <a:pt x="118421" y="90725"/>
                  <a:pt x="118421" y="90725"/>
                  <a:pt x="118421" y="90725"/>
                </a:cubicBezTo>
                <a:cubicBezTo>
                  <a:pt x="118421" y="92419"/>
                  <a:pt x="119802" y="94112"/>
                  <a:pt x="119802" y="95806"/>
                </a:cubicBezTo>
                <a:cubicBezTo>
                  <a:pt x="119802" y="97500"/>
                  <a:pt x="118421" y="99193"/>
                  <a:pt x="118421" y="100887"/>
                </a:cubicBezTo>
                <a:cubicBezTo>
                  <a:pt x="104605" y="116370"/>
                  <a:pt x="104605" y="116370"/>
                  <a:pt x="104605" y="116370"/>
                </a:cubicBezTo>
                <a:cubicBezTo>
                  <a:pt x="103223" y="118064"/>
                  <a:pt x="101842" y="119758"/>
                  <a:pt x="100263" y="119758"/>
                </a:cubicBezTo>
                <a:cubicBezTo>
                  <a:pt x="97500" y="119758"/>
                  <a:pt x="94736" y="116370"/>
                  <a:pt x="94736" y="112983"/>
                </a:cubicBezTo>
                <a:cubicBezTo>
                  <a:pt x="94736" y="111290"/>
                  <a:pt x="96118" y="109596"/>
                  <a:pt x="97500" y="107903"/>
                </a:cubicBezTo>
                <a:cubicBezTo>
                  <a:pt x="100263" y="102580"/>
                  <a:pt x="100263" y="102580"/>
                  <a:pt x="100263" y="102580"/>
                </a:cubicBezTo>
                <a:cubicBezTo>
                  <a:pt x="91973" y="102580"/>
                  <a:pt x="91973" y="102580"/>
                  <a:pt x="91973" y="102580"/>
                </a:cubicBezTo>
                <a:lnTo>
                  <a:pt x="91973" y="102580"/>
                </a:lnTo>
                <a:cubicBezTo>
                  <a:pt x="83684" y="102580"/>
                  <a:pt x="83684" y="102580"/>
                  <a:pt x="83684" y="102580"/>
                </a:cubicBezTo>
                <a:lnTo>
                  <a:pt x="83684" y="102580"/>
                </a:lnTo>
                <a:cubicBezTo>
                  <a:pt x="82302" y="102580"/>
                  <a:pt x="80921" y="102580"/>
                  <a:pt x="80921" y="100887"/>
                </a:cubicBezTo>
                <a:cubicBezTo>
                  <a:pt x="58618" y="73548"/>
                  <a:pt x="58618" y="73548"/>
                  <a:pt x="58618" y="73548"/>
                </a:cubicBezTo>
                <a:cubicBezTo>
                  <a:pt x="65526" y="65080"/>
                  <a:pt x="65526" y="65080"/>
                  <a:pt x="65526" y="65080"/>
                </a:cubicBezTo>
                <a:lnTo>
                  <a:pt x="86447" y="890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6512571" y="3181817"/>
            <a:ext cx="196800" cy="157800"/>
          </a:xfrm>
          <a:custGeom>
            <a:rect b="b" l="l" r="r" t="t"/>
            <a:pathLst>
              <a:path extrusionOk="0" h="120000" w="120000">
                <a:moveTo>
                  <a:pt x="118238" y="10849"/>
                </a:moveTo>
                <a:lnTo>
                  <a:pt x="118238" y="10849"/>
                </a:lnTo>
                <a:cubicBezTo>
                  <a:pt x="87192" y="41446"/>
                  <a:pt x="87192" y="41446"/>
                  <a:pt x="87192" y="41446"/>
                </a:cubicBezTo>
                <a:cubicBezTo>
                  <a:pt x="97981" y="41446"/>
                  <a:pt x="97981" y="41446"/>
                  <a:pt x="97981" y="41446"/>
                </a:cubicBezTo>
                <a:cubicBezTo>
                  <a:pt x="101064" y="41446"/>
                  <a:pt x="104146" y="44484"/>
                  <a:pt x="104146" y="47522"/>
                </a:cubicBezTo>
                <a:cubicBezTo>
                  <a:pt x="104146" y="50777"/>
                  <a:pt x="101064" y="53815"/>
                  <a:pt x="97981" y="53815"/>
                </a:cubicBezTo>
                <a:cubicBezTo>
                  <a:pt x="73100" y="53815"/>
                  <a:pt x="73100" y="53815"/>
                  <a:pt x="73100" y="53815"/>
                </a:cubicBezTo>
                <a:cubicBezTo>
                  <a:pt x="68477" y="53815"/>
                  <a:pt x="66935" y="50777"/>
                  <a:pt x="66935" y="47522"/>
                </a:cubicBezTo>
                <a:cubicBezTo>
                  <a:pt x="66935" y="23001"/>
                  <a:pt x="66935" y="23001"/>
                  <a:pt x="66935" y="23001"/>
                </a:cubicBezTo>
                <a:cubicBezTo>
                  <a:pt x="66935" y="19963"/>
                  <a:pt x="68477" y="16925"/>
                  <a:pt x="73100" y="16925"/>
                </a:cubicBezTo>
                <a:cubicBezTo>
                  <a:pt x="76183" y="16925"/>
                  <a:pt x="79266" y="19963"/>
                  <a:pt x="79266" y="23001"/>
                </a:cubicBezTo>
                <a:cubicBezTo>
                  <a:pt x="79266" y="32332"/>
                  <a:pt x="79266" y="32332"/>
                  <a:pt x="79266" y="32332"/>
                </a:cubicBezTo>
                <a:cubicBezTo>
                  <a:pt x="110532" y="1518"/>
                  <a:pt x="110532" y="1518"/>
                  <a:pt x="110532" y="1518"/>
                </a:cubicBezTo>
                <a:lnTo>
                  <a:pt x="110532" y="1518"/>
                </a:lnTo>
                <a:cubicBezTo>
                  <a:pt x="110532" y="1518"/>
                  <a:pt x="112073" y="0"/>
                  <a:pt x="113614" y="0"/>
                </a:cubicBezTo>
                <a:cubicBezTo>
                  <a:pt x="118238" y="0"/>
                  <a:pt x="119779" y="3037"/>
                  <a:pt x="119779" y="6075"/>
                </a:cubicBezTo>
                <a:cubicBezTo>
                  <a:pt x="119779" y="7811"/>
                  <a:pt x="119779" y="9330"/>
                  <a:pt x="118238" y="10849"/>
                </a:cubicBezTo>
                <a:close/>
                <a:moveTo>
                  <a:pt x="73100" y="65967"/>
                </a:moveTo>
                <a:lnTo>
                  <a:pt x="73100" y="65967"/>
                </a:lnTo>
                <a:cubicBezTo>
                  <a:pt x="97981" y="65967"/>
                  <a:pt x="97981" y="65967"/>
                  <a:pt x="97981" y="65967"/>
                </a:cubicBezTo>
                <a:cubicBezTo>
                  <a:pt x="101064" y="65967"/>
                  <a:pt x="104146" y="69005"/>
                  <a:pt x="104146" y="72043"/>
                </a:cubicBezTo>
                <a:cubicBezTo>
                  <a:pt x="104146" y="75298"/>
                  <a:pt x="101064" y="78336"/>
                  <a:pt x="97981" y="78336"/>
                </a:cubicBezTo>
                <a:cubicBezTo>
                  <a:pt x="87192" y="78336"/>
                  <a:pt x="87192" y="78336"/>
                  <a:pt x="87192" y="78336"/>
                </a:cubicBezTo>
                <a:cubicBezTo>
                  <a:pt x="118238" y="108933"/>
                  <a:pt x="118238" y="108933"/>
                  <a:pt x="118238" y="108933"/>
                </a:cubicBezTo>
                <a:lnTo>
                  <a:pt x="118238" y="108933"/>
                </a:lnTo>
                <a:cubicBezTo>
                  <a:pt x="119779" y="110452"/>
                  <a:pt x="119779" y="111971"/>
                  <a:pt x="119779" y="113490"/>
                </a:cubicBezTo>
                <a:cubicBezTo>
                  <a:pt x="119779" y="116528"/>
                  <a:pt x="118238" y="119783"/>
                  <a:pt x="113614" y="119783"/>
                </a:cubicBezTo>
                <a:cubicBezTo>
                  <a:pt x="112073" y="119783"/>
                  <a:pt x="110532" y="118264"/>
                  <a:pt x="110532" y="118264"/>
                </a:cubicBezTo>
                <a:lnTo>
                  <a:pt x="110532" y="118264"/>
                </a:lnTo>
                <a:cubicBezTo>
                  <a:pt x="79266" y="87450"/>
                  <a:pt x="79266" y="87450"/>
                  <a:pt x="79266" y="87450"/>
                </a:cubicBezTo>
                <a:cubicBezTo>
                  <a:pt x="79266" y="96564"/>
                  <a:pt x="79266" y="96564"/>
                  <a:pt x="79266" y="96564"/>
                </a:cubicBezTo>
                <a:cubicBezTo>
                  <a:pt x="79266" y="99819"/>
                  <a:pt x="76183" y="102857"/>
                  <a:pt x="73100" y="102857"/>
                </a:cubicBezTo>
                <a:cubicBezTo>
                  <a:pt x="68477" y="102857"/>
                  <a:pt x="66935" y="99819"/>
                  <a:pt x="66935" y="96564"/>
                </a:cubicBezTo>
                <a:cubicBezTo>
                  <a:pt x="66935" y="72043"/>
                  <a:pt x="66935" y="72043"/>
                  <a:pt x="66935" y="72043"/>
                </a:cubicBezTo>
                <a:cubicBezTo>
                  <a:pt x="66935" y="69005"/>
                  <a:pt x="68477" y="65967"/>
                  <a:pt x="73100" y="65967"/>
                </a:cubicBezTo>
                <a:close/>
                <a:moveTo>
                  <a:pt x="48220" y="102857"/>
                </a:moveTo>
                <a:lnTo>
                  <a:pt x="48220" y="102857"/>
                </a:lnTo>
                <a:cubicBezTo>
                  <a:pt x="43596" y="102857"/>
                  <a:pt x="42055" y="99819"/>
                  <a:pt x="42055" y="96564"/>
                </a:cubicBezTo>
                <a:cubicBezTo>
                  <a:pt x="42055" y="87450"/>
                  <a:pt x="42055" y="87450"/>
                  <a:pt x="42055" y="87450"/>
                </a:cubicBezTo>
                <a:cubicBezTo>
                  <a:pt x="10788" y="118264"/>
                  <a:pt x="10788" y="118264"/>
                  <a:pt x="10788" y="118264"/>
                </a:cubicBezTo>
                <a:lnTo>
                  <a:pt x="10788" y="118264"/>
                </a:lnTo>
                <a:cubicBezTo>
                  <a:pt x="9247" y="118264"/>
                  <a:pt x="7706" y="119783"/>
                  <a:pt x="6165" y="119783"/>
                </a:cubicBezTo>
                <a:cubicBezTo>
                  <a:pt x="3082" y="119783"/>
                  <a:pt x="0" y="116528"/>
                  <a:pt x="0" y="113490"/>
                </a:cubicBezTo>
                <a:cubicBezTo>
                  <a:pt x="0" y="111971"/>
                  <a:pt x="0" y="110452"/>
                  <a:pt x="1541" y="108933"/>
                </a:cubicBezTo>
                <a:lnTo>
                  <a:pt x="1541" y="108933"/>
                </a:lnTo>
                <a:cubicBezTo>
                  <a:pt x="32587" y="78336"/>
                  <a:pt x="32587" y="78336"/>
                  <a:pt x="32587" y="78336"/>
                </a:cubicBezTo>
                <a:cubicBezTo>
                  <a:pt x="23339" y="78336"/>
                  <a:pt x="23339" y="78336"/>
                  <a:pt x="23339" y="78336"/>
                </a:cubicBezTo>
                <a:cubicBezTo>
                  <a:pt x="18715" y="78336"/>
                  <a:pt x="17174" y="75298"/>
                  <a:pt x="17174" y="72043"/>
                </a:cubicBezTo>
                <a:cubicBezTo>
                  <a:pt x="17174" y="69005"/>
                  <a:pt x="18715" y="65967"/>
                  <a:pt x="23339" y="65967"/>
                </a:cubicBezTo>
                <a:cubicBezTo>
                  <a:pt x="48220" y="65967"/>
                  <a:pt x="48220" y="65967"/>
                  <a:pt x="48220" y="65967"/>
                </a:cubicBezTo>
                <a:cubicBezTo>
                  <a:pt x="51302" y="65967"/>
                  <a:pt x="54385" y="69005"/>
                  <a:pt x="54385" y="72043"/>
                </a:cubicBezTo>
                <a:cubicBezTo>
                  <a:pt x="54385" y="96564"/>
                  <a:pt x="54385" y="96564"/>
                  <a:pt x="54385" y="96564"/>
                </a:cubicBezTo>
                <a:cubicBezTo>
                  <a:pt x="54385" y="99819"/>
                  <a:pt x="51302" y="102857"/>
                  <a:pt x="48220" y="102857"/>
                </a:cubicBezTo>
                <a:close/>
                <a:moveTo>
                  <a:pt x="48220" y="53815"/>
                </a:moveTo>
                <a:lnTo>
                  <a:pt x="48220" y="53815"/>
                </a:lnTo>
                <a:cubicBezTo>
                  <a:pt x="23339" y="53815"/>
                  <a:pt x="23339" y="53815"/>
                  <a:pt x="23339" y="53815"/>
                </a:cubicBezTo>
                <a:cubicBezTo>
                  <a:pt x="18715" y="53815"/>
                  <a:pt x="17174" y="50777"/>
                  <a:pt x="17174" y="47522"/>
                </a:cubicBezTo>
                <a:cubicBezTo>
                  <a:pt x="17174" y="44484"/>
                  <a:pt x="18715" y="41446"/>
                  <a:pt x="23339" y="41446"/>
                </a:cubicBezTo>
                <a:cubicBezTo>
                  <a:pt x="32587" y="41446"/>
                  <a:pt x="32587" y="41446"/>
                  <a:pt x="32587" y="41446"/>
                </a:cubicBezTo>
                <a:cubicBezTo>
                  <a:pt x="1541" y="10849"/>
                  <a:pt x="1541" y="10849"/>
                  <a:pt x="1541" y="10849"/>
                </a:cubicBezTo>
                <a:lnTo>
                  <a:pt x="1541" y="10849"/>
                </a:lnTo>
                <a:cubicBezTo>
                  <a:pt x="0" y="9330"/>
                  <a:pt x="0" y="7811"/>
                  <a:pt x="0" y="6075"/>
                </a:cubicBezTo>
                <a:cubicBezTo>
                  <a:pt x="0" y="3037"/>
                  <a:pt x="3082" y="0"/>
                  <a:pt x="6165" y="0"/>
                </a:cubicBezTo>
                <a:cubicBezTo>
                  <a:pt x="7706" y="0"/>
                  <a:pt x="9247" y="1518"/>
                  <a:pt x="10788" y="1518"/>
                </a:cubicBezTo>
                <a:lnTo>
                  <a:pt x="10788" y="1518"/>
                </a:lnTo>
                <a:cubicBezTo>
                  <a:pt x="42055" y="32332"/>
                  <a:pt x="42055" y="32332"/>
                  <a:pt x="42055" y="32332"/>
                </a:cubicBezTo>
                <a:cubicBezTo>
                  <a:pt x="42055" y="23001"/>
                  <a:pt x="42055" y="23001"/>
                  <a:pt x="42055" y="23001"/>
                </a:cubicBezTo>
                <a:cubicBezTo>
                  <a:pt x="42055" y="19963"/>
                  <a:pt x="43596" y="16925"/>
                  <a:pt x="48220" y="16925"/>
                </a:cubicBezTo>
                <a:cubicBezTo>
                  <a:pt x="51302" y="16925"/>
                  <a:pt x="54385" y="19963"/>
                  <a:pt x="54385" y="23001"/>
                </a:cubicBezTo>
                <a:cubicBezTo>
                  <a:pt x="54385" y="47522"/>
                  <a:pt x="54385" y="47522"/>
                  <a:pt x="54385" y="47522"/>
                </a:cubicBezTo>
                <a:cubicBezTo>
                  <a:pt x="54385" y="50777"/>
                  <a:pt x="51302" y="53815"/>
                  <a:pt x="48220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6119981" y="3181817"/>
            <a:ext cx="196800" cy="157800"/>
          </a:xfrm>
          <a:custGeom>
            <a:rect b="b" l="l" r="r" t="t"/>
            <a:pathLst>
              <a:path extrusionOk="0" h="120000" w="120000">
                <a:moveTo>
                  <a:pt x="113614" y="119783"/>
                </a:moveTo>
                <a:lnTo>
                  <a:pt x="113614" y="119783"/>
                </a:lnTo>
                <a:cubicBezTo>
                  <a:pt x="88733" y="119783"/>
                  <a:pt x="88733" y="119783"/>
                  <a:pt x="88733" y="119783"/>
                </a:cubicBezTo>
                <a:cubicBezTo>
                  <a:pt x="85651" y="119783"/>
                  <a:pt x="82348" y="116528"/>
                  <a:pt x="82348" y="113490"/>
                </a:cubicBezTo>
                <a:cubicBezTo>
                  <a:pt x="82348" y="108933"/>
                  <a:pt x="85651" y="107414"/>
                  <a:pt x="88733" y="107414"/>
                </a:cubicBezTo>
                <a:cubicBezTo>
                  <a:pt x="97981" y="107414"/>
                  <a:pt x="97981" y="107414"/>
                  <a:pt x="97981" y="107414"/>
                </a:cubicBezTo>
                <a:cubicBezTo>
                  <a:pt x="66935" y="76817"/>
                  <a:pt x="66935" y="76817"/>
                  <a:pt x="66935" y="76817"/>
                </a:cubicBezTo>
                <a:lnTo>
                  <a:pt x="66935" y="76817"/>
                </a:lnTo>
                <a:cubicBezTo>
                  <a:pt x="66935" y="75298"/>
                  <a:pt x="65394" y="73562"/>
                  <a:pt x="65394" y="72043"/>
                </a:cubicBezTo>
                <a:cubicBezTo>
                  <a:pt x="65394" y="69005"/>
                  <a:pt x="68477" y="65967"/>
                  <a:pt x="71559" y="65967"/>
                </a:cubicBezTo>
                <a:cubicBezTo>
                  <a:pt x="73100" y="65967"/>
                  <a:pt x="74642" y="65967"/>
                  <a:pt x="76183" y="67486"/>
                </a:cubicBezTo>
                <a:lnTo>
                  <a:pt x="76183" y="67486"/>
                </a:lnTo>
                <a:cubicBezTo>
                  <a:pt x="107229" y="98083"/>
                  <a:pt x="107229" y="98083"/>
                  <a:pt x="107229" y="98083"/>
                </a:cubicBezTo>
                <a:cubicBezTo>
                  <a:pt x="107229" y="88969"/>
                  <a:pt x="107229" y="88969"/>
                  <a:pt x="107229" y="88969"/>
                </a:cubicBezTo>
                <a:cubicBezTo>
                  <a:pt x="107229" y="84412"/>
                  <a:pt x="110532" y="82893"/>
                  <a:pt x="113614" y="82893"/>
                </a:cubicBezTo>
                <a:cubicBezTo>
                  <a:pt x="116697" y="82893"/>
                  <a:pt x="119779" y="84412"/>
                  <a:pt x="119779" y="88969"/>
                </a:cubicBezTo>
                <a:cubicBezTo>
                  <a:pt x="119779" y="113490"/>
                  <a:pt x="119779" y="113490"/>
                  <a:pt x="119779" y="113490"/>
                </a:cubicBezTo>
                <a:cubicBezTo>
                  <a:pt x="119779" y="116528"/>
                  <a:pt x="116697" y="119783"/>
                  <a:pt x="113614" y="119783"/>
                </a:cubicBezTo>
                <a:close/>
                <a:moveTo>
                  <a:pt x="113614" y="36889"/>
                </a:moveTo>
                <a:lnTo>
                  <a:pt x="113614" y="36889"/>
                </a:lnTo>
                <a:cubicBezTo>
                  <a:pt x="110532" y="36889"/>
                  <a:pt x="107229" y="35370"/>
                  <a:pt x="107229" y="30596"/>
                </a:cubicBezTo>
                <a:cubicBezTo>
                  <a:pt x="107229" y="21482"/>
                  <a:pt x="107229" y="21482"/>
                  <a:pt x="107229" y="21482"/>
                </a:cubicBezTo>
                <a:cubicBezTo>
                  <a:pt x="76183" y="52296"/>
                  <a:pt x="76183" y="52296"/>
                  <a:pt x="76183" y="52296"/>
                </a:cubicBezTo>
                <a:lnTo>
                  <a:pt x="76183" y="52296"/>
                </a:lnTo>
                <a:cubicBezTo>
                  <a:pt x="74642" y="53815"/>
                  <a:pt x="73100" y="53815"/>
                  <a:pt x="71559" y="53815"/>
                </a:cubicBezTo>
                <a:cubicBezTo>
                  <a:pt x="68477" y="53815"/>
                  <a:pt x="65394" y="50777"/>
                  <a:pt x="65394" y="47522"/>
                </a:cubicBezTo>
                <a:cubicBezTo>
                  <a:pt x="65394" y="46003"/>
                  <a:pt x="66935" y="44484"/>
                  <a:pt x="66935" y="42965"/>
                </a:cubicBezTo>
                <a:lnTo>
                  <a:pt x="66935" y="42965"/>
                </a:lnTo>
                <a:cubicBezTo>
                  <a:pt x="97981" y="12368"/>
                  <a:pt x="97981" y="12368"/>
                  <a:pt x="97981" y="12368"/>
                </a:cubicBezTo>
                <a:cubicBezTo>
                  <a:pt x="88733" y="12368"/>
                  <a:pt x="88733" y="12368"/>
                  <a:pt x="88733" y="12368"/>
                </a:cubicBezTo>
                <a:cubicBezTo>
                  <a:pt x="85651" y="12368"/>
                  <a:pt x="82348" y="10849"/>
                  <a:pt x="82348" y="6075"/>
                </a:cubicBezTo>
                <a:cubicBezTo>
                  <a:pt x="82348" y="3037"/>
                  <a:pt x="85651" y="0"/>
                  <a:pt x="88733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6697" y="0"/>
                  <a:pt x="119779" y="3037"/>
                  <a:pt x="119779" y="6075"/>
                </a:cubicBezTo>
                <a:cubicBezTo>
                  <a:pt x="119779" y="30596"/>
                  <a:pt x="119779" y="30596"/>
                  <a:pt x="119779" y="30596"/>
                </a:cubicBezTo>
                <a:cubicBezTo>
                  <a:pt x="119779" y="35370"/>
                  <a:pt x="116697" y="36889"/>
                  <a:pt x="113614" y="36889"/>
                </a:cubicBezTo>
                <a:close/>
                <a:moveTo>
                  <a:pt x="51302" y="76817"/>
                </a:moveTo>
                <a:lnTo>
                  <a:pt x="51302" y="76817"/>
                </a:lnTo>
                <a:cubicBezTo>
                  <a:pt x="20256" y="107414"/>
                  <a:pt x="20256" y="107414"/>
                  <a:pt x="20256" y="107414"/>
                </a:cubicBezTo>
                <a:cubicBezTo>
                  <a:pt x="31045" y="107414"/>
                  <a:pt x="31045" y="107414"/>
                  <a:pt x="31045" y="107414"/>
                </a:cubicBezTo>
                <a:cubicBezTo>
                  <a:pt x="34128" y="107414"/>
                  <a:pt x="37211" y="108933"/>
                  <a:pt x="37211" y="113490"/>
                </a:cubicBezTo>
                <a:cubicBezTo>
                  <a:pt x="37211" y="116528"/>
                  <a:pt x="34128" y="119783"/>
                  <a:pt x="31045" y="119783"/>
                </a:cubicBezTo>
                <a:cubicBezTo>
                  <a:pt x="6165" y="119783"/>
                  <a:pt x="6165" y="119783"/>
                  <a:pt x="6165" y="119783"/>
                </a:cubicBezTo>
                <a:cubicBezTo>
                  <a:pt x="1541" y="119783"/>
                  <a:pt x="0" y="116528"/>
                  <a:pt x="0" y="113490"/>
                </a:cubicBezTo>
                <a:cubicBezTo>
                  <a:pt x="0" y="88969"/>
                  <a:pt x="0" y="88969"/>
                  <a:pt x="0" y="88969"/>
                </a:cubicBezTo>
                <a:cubicBezTo>
                  <a:pt x="0" y="84412"/>
                  <a:pt x="1541" y="82893"/>
                  <a:pt x="6165" y="82893"/>
                </a:cubicBezTo>
                <a:cubicBezTo>
                  <a:pt x="9247" y="82893"/>
                  <a:pt x="12330" y="84412"/>
                  <a:pt x="12330" y="88969"/>
                </a:cubicBezTo>
                <a:cubicBezTo>
                  <a:pt x="12330" y="98083"/>
                  <a:pt x="12330" y="98083"/>
                  <a:pt x="12330" y="98083"/>
                </a:cubicBezTo>
                <a:cubicBezTo>
                  <a:pt x="43596" y="67486"/>
                  <a:pt x="43596" y="67486"/>
                  <a:pt x="43596" y="67486"/>
                </a:cubicBezTo>
                <a:lnTo>
                  <a:pt x="43596" y="67486"/>
                </a:lnTo>
                <a:cubicBezTo>
                  <a:pt x="43596" y="65967"/>
                  <a:pt x="45137" y="65967"/>
                  <a:pt x="46678" y="65967"/>
                </a:cubicBezTo>
                <a:cubicBezTo>
                  <a:pt x="51302" y="65967"/>
                  <a:pt x="52844" y="69005"/>
                  <a:pt x="52844" y="72043"/>
                </a:cubicBezTo>
                <a:cubicBezTo>
                  <a:pt x="52844" y="73562"/>
                  <a:pt x="52844" y="75298"/>
                  <a:pt x="51302" y="76817"/>
                </a:cubicBezTo>
                <a:close/>
                <a:moveTo>
                  <a:pt x="46678" y="53815"/>
                </a:moveTo>
                <a:lnTo>
                  <a:pt x="46678" y="53815"/>
                </a:lnTo>
                <a:cubicBezTo>
                  <a:pt x="45137" y="53815"/>
                  <a:pt x="43596" y="53815"/>
                  <a:pt x="43596" y="52296"/>
                </a:cubicBezTo>
                <a:lnTo>
                  <a:pt x="43596" y="52296"/>
                </a:lnTo>
                <a:cubicBezTo>
                  <a:pt x="12330" y="21482"/>
                  <a:pt x="12330" y="21482"/>
                  <a:pt x="12330" y="21482"/>
                </a:cubicBezTo>
                <a:cubicBezTo>
                  <a:pt x="12330" y="30596"/>
                  <a:pt x="12330" y="30596"/>
                  <a:pt x="12330" y="30596"/>
                </a:cubicBezTo>
                <a:cubicBezTo>
                  <a:pt x="12330" y="35370"/>
                  <a:pt x="9247" y="36889"/>
                  <a:pt x="6165" y="36889"/>
                </a:cubicBezTo>
                <a:cubicBezTo>
                  <a:pt x="1541" y="36889"/>
                  <a:pt x="0" y="35370"/>
                  <a:pt x="0" y="30596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3037"/>
                  <a:pt x="1541" y="0"/>
                  <a:pt x="6165" y="0"/>
                </a:cubicBezTo>
                <a:cubicBezTo>
                  <a:pt x="31045" y="0"/>
                  <a:pt x="31045" y="0"/>
                  <a:pt x="31045" y="0"/>
                </a:cubicBezTo>
                <a:cubicBezTo>
                  <a:pt x="34128" y="0"/>
                  <a:pt x="37211" y="3037"/>
                  <a:pt x="37211" y="6075"/>
                </a:cubicBezTo>
                <a:cubicBezTo>
                  <a:pt x="37211" y="10849"/>
                  <a:pt x="34128" y="12368"/>
                  <a:pt x="31045" y="12368"/>
                </a:cubicBezTo>
                <a:cubicBezTo>
                  <a:pt x="20256" y="12368"/>
                  <a:pt x="20256" y="12368"/>
                  <a:pt x="20256" y="12368"/>
                </a:cubicBezTo>
                <a:cubicBezTo>
                  <a:pt x="51302" y="42965"/>
                  <a:pt x="51302" y="42965"/>
                  <a:pt x="51302" y="42965"/>
                </a:cubicBezTo>
                <a:lnTo>
                  <a:pt x="51302" y="42965"/>
                </a:lnTo>
                <a:cubicBezTo>
                  <a:pt x="52844" y="44484"/>
                  <a:pt x="52844" y="46003"/>
                  <a:pt x="52844" y="47522"/>
                </a:cubicBezTo>
                <a:cubicBezTo>
                  <a:pt x="52844" y="50777"/>
                  <a:pt x="51302" y="53815"/>
                  <a:pt x="46678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5705162" y="3172972"/>
            <a:ext cx="219000" cy="174300"/>
          </a:xfrm>
          <a:custGeom>
            <a:rect b="b" l="l" r="r" t="t"/>
            <a:pathLst>
              <a:path extrusionOk="0" h="120000" w="120000">
                <a:moveTo>
                  <a:pt x="119802" y="59901"/>
                </a:moveTo>
                <a:lnTo>
                  <a:pt x="119802" y="59901"/>
                </a:lnTo>
                <a:cubicBezTo>
                  <a:pt x="119802" y="61280"/>
                  <a:pt x="118423" y="62660"/>
                  <a:pt x="117044" y="64039"/>
                </a:cubicBezTo>
                <a:lnTo>
                  <a:pt x="117044" y="64039"/>
                </a:lnTo>
                <a:cubicBezTo>
                  <a:pt x="98916" y="80788"/>
                  <a:pt x="98916" y="80788"/>
                  <a:pt x="98916" y="80788"/>
                </a:cubicBezTo>
                <a:lnTo>
                  <a:pt x="98916" y="80788"/>
                </a:lnTo>
                <a:cubicBezTo>
                  <a:pt x="97536" y="82167"/>
                  <a:pt x="96157" y="82167"/>
                  <a:pt x="94778" y="82167"/>
                </a:cubicBezTo>
                <a:cubicBezTo>
                  <a:pt x="92019" y="82167"/>
                  <a:pt x="89261" y="79408"/>
                  <a:pt x="89261" y="76650"/>
                </a:cubicBezTo>
                <a:cubicBezTo>
                  <a:pt x="89261" y="75270"/>
                  <a:pt x="90640" y="73891"/>
                  <a:pt x="92019" y="72315"/>
                </a:cubicBezTo>
                <a:lnTo>
                  <a:pt x="92019" y="72315"/>
                </a:lnTo>
                <a:cubicBezTo>
                  <a:pt x="98916" y="65418"/>
                  <a:pt x="98916" y="65418"/>
                  <a:pt x="98916" y="65418"/>
                </a:cubicBezTo>
                <a:cubicBezTo>
                  <a:pt x="65615" y="65418"/>
                  <a:pt x="65615" y="65418"/>
                  <a:pt x="65615" y="65418"/>
                </a:cubicBezTo>
                <a:cubicBezTo>
                  <a:pt x="65615" y="98916"/>
                  <a:pt x="65615" y="98916"/>
                  <a:pt x="65615" y="98916"/>
                </a:cubicBezTo>
                <a:cubicBezTo>
                  <a:pt x="72512" y="91822"/>
                  <a:pt x="72512" y="91822"/>
                  <a:pt x="72512" y="91822"/>
                </a:cubicBezTo>
                <a:lnTo>
                  <a:pt x="72512" y="91822"/>
                </a:lnTo>
                <a:cubicBezTo>
                  <a:pt x="73891" y="90443"/>
                  <a:pt x="75270" y="89064"/>
                  <a:pt x="76650" y="89064"/>
                </a:cubicBezTo>
                <a:cubicBezTo>
                  <a:pt x="79408" y="89064"/>
                  <a:pt x="82167" y="91822"/>
                  <a:pt x="82167" y="94581"/>
                </a:cubicBezTo>
                <a:cubicBezTo>
                  <a:pt x="82167" y="96157"/>
                  <a:pt x="82167" y="97536"/>
                  <a:pt x="80788" y="98916"/>
                </a:cubicBezTo>
                <a:lnTo>
                  <a:pt x="80788" y="98916"/>
                </a:lnTo>
                <a:cubicBezTo>
                  <a:pt x="64236" y="117044"/>
                  <a:pt x="64236" y="117044"/>
                  <a:pt x="64236" y="117044"/>
                </a:cubicBezTo>
                <a:lnTo>
                  <a:pt x="64236" y="117044"/>
                </a:lnTo>
                <a:cubicBezTo>
                  <a:pt x="62660" y="118423"/>
                  <a:pt x="61280" y="119802"/>
                  <a:pt x="59901" y="119802"/>
                </a:cubicBezTo>
                <a:cubicBezTo>
                  <a:pt x="58522" y="119802"/>
                  <a:pt x="57142" y="118423"/>
                  <a:pt x="55763" y="117044"/>
                </a:cubicBezTo>
                <a:lnTo>
                  <a:pt x="55763" y="117044"/>
                </a:lnTo>
                <a:cubicBezTo>
                  <a:pt x="39014" y="98916"/>
                  <a:pt x="39014" y="98916"/>
                  <a:pt x="39014" y="98916"/>
                </a:cubicBezTo>
                <a:lnTo>
                  <a:pt x="39014" y="98916"/>
                </a:lnTo>
                <a:cubicBezTo>
                  <a:pt x="37635" y="97536"/>
                  <a:pt x="37635" y="96157"/>
                  <a:pt x="37635" y="94581"/>
                </a:cubicBezTo>
                <a:cubicBezTo>
                  <a:pt x="37635" y="91822"/>
                  <a:pt x="40394" y="89064"/>
                  <a:pt x="43152" y="89064"/>
                </a:cubicBezTo>
                <a:cubicBezTo>
                  <a:pt x="44532" y="89064"/>
                  <a:pt x="46108" y="90443"/>
                  <a:pt x="47487" y="91822"/>
                </a:cubicBezTo>
                <a:lnTo>
                  <a:pt x="47487" y="91822"/>
                </a:lnTo>
                <a:cubicBezTo>
                  <a:pt x="54384" y="98916"/>
                  <a:pt x="54384" y="98916"/>
                  <a:pt x="54384" y="98916"/>
                </a:cubicBezTo>
                <a:cubicBezTo>
                  <a:pt x="54384" y="65418"/>
                  <a:pt x="54384" y="65418"/>
                  <a:pt x="54384" y="65418"/>
                </a:cubicBezTo>
                <a:cubicBezTo>
                  <a:pt x="20886" y="65418"/>
                  <a:pt x="20886" y="65418"/>
                  <a:pt x="20886" y="65418"/>
                </a:cubicBezTo>
                <a:cubicBezTo>
                  <a:pt x="27980" y="72315"/>
                  <a:pt x="27980" y="72315"/>
                  <a:pt x="27980" y="72315"/>
                </a:cubicBezTo>
                <a:lnTo>
                  <a:pt x="27980" y="72315"/>
                </a:lnTo>
                <a:cubicBezTo>
                  <a:pt x="29359" y="73891"/>
                  <a:pt x="30738" y="75270"/>
                  <a:pt x="30738" y="76650"/>
                </a:cubicBezTo>
                <a:cubicBezTo>
                  <a:pt x="30738" y="79408"/>
                  <a:pt x="27980" y="82167"/>
                  <a:pt x="25221" y="82167"/>
                </a:cubicBezTo>
                <a:cubicBezTo>
                  <a:pt x="23842" y="82167"/>
                  <a:pt x="22266" y="82167"/>
                  <a:pt x="20886" y="80788"/>
                </a:cubicBezTo>
                <a:lnTo>
                  <a:pt x="20886" y="80788"/>
                </a:lnTo>
                <a:cubicBezTo>
                  <a:pt x="2955" y="64039"/>
                  <a:pt x="2955" y="64039"/>
                  <a:pt x="2955" y="64039"/>
                </a:cubicBezTo>
                <a:lnTo>
                  <a:pt x="2955" y="64039"/>
                </a:lnTo>
                <a:cubicBezTo>
                  <a:pt x="1576" y="62660"/>
                  <a:pt x="0" y="61280"/>
                  <a:pt x="0" y="59901"/>
                </a:cubicBezTo>
                <a:cubicBezTo>
                  <a:pt x="0" y="58522"/>
                  <a:pt x="1576" y="57142"/>
                  <a:pt x="2955" y="55763"/>
                </a:cubicBezTo>
                <a:lnTo>
                  <a:pt x="2955" y="55763"/>
                </a:lnTo>
                <a:cubicBezTo>
                  <a:pt x="20886" y="39014"/>
                  <a:pt x="20886" y="39014"/>
                  <a:pt x="20886" y="39014"/>
                </a:cubicBezTo>
                <a:lnTo>
                  <a:pt x="20886" y="39014"/>
                </a:lnTo>
                <a:cubicBezTo>
                  <a:pt x="22266" y="37635"/>
                  <a:pt x="23842" y="37635"/>
                  <a:pt x="25221" y="37635"/>
                </a:cubicBezTo>
                <a:cubicBezTo>
                  <a:pt x="27980" y="37635"/>
                  <a:pt x="30738" y="40394"/>
                  <a:pt x="30738" y="43152"/>
                </a:cubicBezTo>
                <a:cubicBezTo>
                  <a:pt x="30738" y="44532"/>
                  <a:pt x="29359" y="45911"/>
                  <a:pt x="27980" y="47290"/>
                </a:cubicBezTo>
                <a:lnTo>
                  <a:pt x="27980" y="47290"/>
                </a:lnTo>
                <a:cubicBezTo>
                  <a:pt x="20886" y="54384"/>
                  <a:pt x="20886" y="54384"/>
                  <a:pt x="20886" y="54384"/>
                </a:cubicBezTo>
                <a:cubicBezTo>
                  <a:pt x="54384" y="54384"/>
                  <a:pt x="54384" y="54384"/>
                  <a:pt x="54384" y="54384"/>
                </a:cubicBezTo>
                <a:cubicBezTo>
                  <a:pt x="54384" y="20886"/>
                  <a:pt x="54384" y="20886"/>
                  <a:pt x="54384" y="20886"/>
                </a:cubicBezTo>
                <a:cubicBezTo>
                  <a:pt x="47487" y="27783"/>
                  <a:pt x="47487" y="27783"/>
                  <a:pt x="47487" y="27783"/>
                </a:cubicBezTo>
                <a:lnTo>
                  <a:pt x="47487" y="27783"/>
                </a:lnTo>
                <a:cubicBezTo>
                  <a:pt x="46108" y="29162"/>
                  <a:pt x="44532" y="30541"/>
                  <a:pt x="43152" y="30541"/>
                </a:cubicBezTo>
                <a:cubicBezTo>
                  <a:pt x="40394" y="30541"/>
                  <a:pt x="37635" y="27783"/>
                  <a:pt x="37635" y="25024"/>
                </a:cubicBezTo>
                <a:cubicBezTo>
                  <a:pt x="37635" y="23645"/>
                  <a:pt x="37635" y="22266"/>
                  <a:pt x="39014" y="20886"/>
                </a:cubicBezTo>
                <a:lnTo>
                  <a:pt x="39014" y="20886"/>
                </a:lnTo>
                <a:cubicBezTo>
                  <a:pt x="55763" y="2758"/>
                  <a:pt x="55763" y="2758"/>
                  <a:pt x="55763" y="2758"/>
                </a:cubicBezTo>
                <a:lnTo>
                  <a:pt x="55763" y="2758"/>
                </a:lnTo>
                <a:cubicBezTo>
                  <a:pt x="57142" y="1379"/>
                  <a:pt x="58522" y="0"/>
                  <a:pt x="59901" y="0"/>
                </a:cubicBezTo>
                <a:cubicBezTo>
                  <a:pt x="61280" y="0"/>
                  <a:pt x="62660" y="1379"/>
                  <a:pt x="64236" y="2758"/>
                </a:cubicBezTo>
                <a:lnTo>
                  <a:pt x="64236" y="2758"/>
                </a:lnTo>
                <a:cubicBezTo>
                  <a:pt x="80788" y="20886"/>
                  <a:pt x="80788" y="20886"/>
                  <a:pt x="80788" y="20886"/>
                </a:cubicBezTo>
                <a:lnTo>
                  <a:pt x="80788" y="20886"/>
                </a:lnTo>
                <a:cubicBezTo>
                  <a:pt x="82167" y="22266"/>
                  <a:pt x="82167" y="23645"/>
                  <a:pt x="82167" y="25024"/>
                </a:cubicBezTo>
                <a:cubicBezTo>
                  <a:pt x="82167" y="27783"/>
                  <a:pt x="79408" y="30541"/>
                  <a:pt x="76650" y="30541"/>
                </a:cubicBezTo>
                <a:cubicBezTo>
                  <a:pt x="75270" y="30541"/>
                  <a:pt x="73891" y="29162"/>
                  <a:pt x="72512" y="27783"/>
                </a:cubicBezTo>
                <a:lnTo>
                  <a:pt x="72512" y="27783"/>
                </a:lnTo>
                <a:cubicBezTo>
                  <a:pt x="65615" y="20886"/>
                  <a:pt x="65615" y="20886"/>
                  <a:pt x="65615" y="20886"/>
                </a:cubicBezTo>
                <a:cubicBezTo>
                  <a:pt x="65615" y="54384"/>
                  <a:pt x="65615" y="54384"/>
                  <a:pt x="65615" y="54384"/>
                </a:cubicBezTo>
                <a:cubicBezTo>
                  <a:pt x="98916" y="54384"/>
                  <a:pt x="98916" y="54384"/>
                  <a:pt x="98916" y="54384"/>
                </a:cubicBezTo>
                <a:cubicBezTo>
                  <a:pt x="92019" y="47290"/>
                  <a:pt x="92019" y="47290"/>
                  <a:pt x="92019" y="47290"/>
                </a:cubicBezTo>
                <a:lnTo>
                  <a:pt x="92019" y="47290"/>
                </a:lnTo>
                <a:cubicBezTo>
                  <a:pt x="90640" y="45911"/>
                  <a:pt x="89261" y="44532"/>
                  <a:pt x="89261" y="43152"/>
                </a:cubicBezTo>
                <a:cubicBezTo>
                  <a:pt x="89261" y="40394"/>
                  <a:pt x="92019" y="37635"/>
                  <a:pt x="94778" y="37635"/>
                </a:cubicBezTo>
                <a:cubicBezTo>
                  <a:pt x="96157" y="37635"/>
                  <a:pt x="97536" y="37635"/>
                  <a:pt x="98916" y="39014"/>
                </a:cubicBezTo>
                <a:lnTo>
                  <a:pt x="98916" y="39014"/>
                </a:lnTo>
                <a:cubicBezTo>
                  <a:pt x="117044" y="55763"/>
                  <a:pt x="117044" y="55763"/>
                  <a:pt x="117044" y="55763"/>
                </a:cubicBezTo>
                <a:lnTo>
                  <a:pt x="117044" y="55763"/>
                </a:lnTo>
                <a:cubicBezTo>
                  <a:pt x="118423" y="57142"/>
                  <a:pt x="119802" y="58522"/>
                  <a:pt x="119802" y="5990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5291935" y="3228554"/>
            <a:ext cx="217500" cy="64500"/>
          </a:xfrm>
          <a:custGeom>
            <a:rect b="b" l="l" r="r" t="t"/>
            <a:pathLst>
              <a:path extrusionOk="0" h="120000" w="120000">
                <a:moveTo>
                  <a:pt x="119800" y="59735"/>
                </a:moveTo>
                <a:lnTo>
                  <a:pt x="119800" y="59735"/>
                </a:lnTo>
                <a:cubicBezTo>
                  <a:pt x="119800" y="63436"/>
                  <a:pt x="119800" y="67136"/>
                  <a:pt x="118405" y="70837"/>
                </a:cubicBezTo>
                <a:lnTo>
                  <a:pt x="118405" y="70837"/>
                </a:lnTo>
                <a:cubicBezTo>
                  <a:pt x="100066" y="115770"/>
                  <a:pt x="100066" y="115770"/>
                  <a:pt x="100066" y="115770"/>
                </a:cubicBezTo>
                <a:lnTo>
                  <a:pt x="100066" y="115770"/>
                </a:lnTo>
                <a:cubicBezTo>
                  <a:pt x="98671" y="119471"/>
                  <a:pt x="97275" y="119471"/>
                  <a:pt x="95880" y="119471"/>
                </a:cubicBezTo>
                <a:cubicBezTo>
                  <a:pt x="93089" y="119471"/>
                  <a:pt x="90299" y="112070"/>
                  <a:pt x="90299" y="104669"/>
                </a:cubicBezTo>
                <a:cubicBezTo>
                  <a:pt x="90299" y="100969"/>
                  <a:pt x="91694" y="97268"/>
                  <a:pt x="91694" y="93039"/>
                </a:cubicBezTo>
                <a:lnTo>
                  <a:pt x="91694" y="93039"/>
                </a:lnTo>
                <a:cubicBezTo>
                  <a:pt x="100066" y="74537"/>
                  <a:pt x="100066" y="74537"/>
                  <a:pt x="100066" y="74537"/>
                </a:cubicBezTo>
                <a:cubicBezTo>
                  <a:pt x="66378" y="74537"/>
                  <a:pt x="66378" y="74537"/>
                  <a:pt x="66378" y="74537"/>
                </a:cubicBezTo>
                <a:lnTo>
                  <a:pt x="66378" y="74537"/>
                </a:lnTo>
                <a:cubicBezTo>
                  <a:pt x="55016" y="74537"/>
                  <a:pt x="55016" y="74537"/>
                  <a:pt x="55016" y="74537"/>
                </a:cubicBezTo>
                <a:lnTo>
                  <a:pt x="55016" y="74537"/>
                </a:lnTo>
                <a:cubicBezTo>
                  <a:pt x="19734" y="74537"/>
                  <a:pt x="19734" y="74537"/>
                  <a:pt x="19734" y="74537"/>
                </a:cubicBezTo>
                <a:cubicBezTo>
                  <a:pt x="28305" y="93039"/>
                  <a:pt x="28305" y="93039"/>
                  <a:pt x="28305" y="93039"/>
                </a:cubicBezTo>
                <a:lnTo>
                  <a:pt x="28305" y="93039"/>
                </a:lnTo>
                <a:cubicBezTo>
                  <a:pt x="29700" y="97268"/>
                  <a:pt x="29700" y="100969"/>
                  <a:pt x="29700" y="104669"/>
                </a:cubicBezTo>
                <a:cubicBezTo>
                  <a:pt x="29700" y="112070"/>
                  <a:pt x="28305" y="119471"/>
                  <a:pt x="23920" y="119471"/>
                </a:cubicBezTo>
                <a:cubicBezTo>
                  <a:pt x="22524" y="119471"/>
                  <a:pt x="21129" y="119471"/>
                  <a:pt x="21129" y="115770"/>
                </a:cubicBezTo>
                <a:lnTo>
                  <a:pt x="21129" y="115770"/>
                </a:lnTo>
                <a:cubicBezTo>
                  <a:pt x="1395" y="70837"/>
                  <a:pt x="1395" y="70837"/>
                  <a:pt x="1395" y="70837"/>
                </a:cubicBezTo>
                <a:lnTo>
                  <a:pt x="1395" y="70837"/>
                </a:lnTo>
                <a:cubicBezTo>
                  <a:pt x="1395" y="67136"/>
                  <a:pt x="0" y="63436"/>
                  <a:pt x="0" y="59735"/>
                </a:cubicBezTo>
                <a:cubicBezTo>
                  <a:pt x="0" y="56035"/>
                  <a:pt x="1395" y="52334"/>
                  <a:pt x="1395" y="48634"/>
                </a:cubicBezTo>
                <a:lnTo>
                  <a:pt x="1395" y="48634"/>
                </a:lnTo>
                <a:cubicBezTo>
                  <a:pt x="21129" y="3700"/>
                  <a:pt x="21129" y="3700"/>
                  <a:pt x="21129" y="3700"/>
                </a:cubicBezTo>
                <a:lnTo>
                  <a:pt x="21129" y="3700"/>
                </a:lnTo>
                <a:cubicBezTo>
                  <a:pt x="21129" y="0"/>
                  <a:pt x="22524" y="0"/>
                  <a:pt x="23920" y="0"/>
                </a:cubicBezTo>
                <a:cubicBezTo>
                  <a:pt x="28305" y="0"/>
                  <a:pt x="29700" y="7400"/>
                  <a:pt x="29700" y="14801"/>
                </a:cubicBezTo>
                <a:cubicBezTo>
                  <a:pt x="29700" y="18502"/>
                  <a:pt x="29700" y="22202"/>
                  <a:pt x="28305" y="25903"/>
                </a:cubicBezTo>
                <a:lnTo>
                  <a:pt x="28305" y="25903"/>
                </a:lnTo>
                <a:cubicBezTo>
                  <a:pt x="19734" y="44933"/>
                  <a:pt x="19734" y="44933"/>
                  <a:pt x="19734" y="44933"/>
                </a:cubicBezTo>
                <a:cubicBezTo>
                  <a:pt x="55016" y="44933"/>
                  <a:pt x="55016" y="44933"/>
                  <a:pt x="55016" y="44933"/>
                </a:cubicBezTo>
                <a:lnTo>
                  <a:pt x="55016" y="44933"/>
                </a:lnTo>
                <a:cubicBezTo>
                  <a:pt x="66378" y="44933"/>
                  <a:pt x="66378" y="44933"/>
                  <a:pt x="66378" y="44933"/>
                </a:cubicBezTo>
                <a:lnTo>
                  <a:pt x="66378" y="44933"/>
                </a:lnTo>
                <a:cubicBezTo>
                  <a:pt x="100066" y="44933"/>
                  <a:pt x="100066" y="44933"/>
                  <a:pt x="100066" y="44933"/>
                </a:cubicBezTo>
                <a:cubicBezTo>
                  <a:pt x="91694" y="25903"/>
                  <a:pt x="91694" y="25903"/>
                  <a:pt x="91694" y="25903"/>
                </a:cubicBezTo>
                <a:lnTo>
                  <a:pt x="91694" y="25903"/>
                </a:lnTo>
                <a:cubicBezTo>
                  <a:pt x="91694" y="22202"/>
                  <a:pt x="90299" y="18502"/>
                  <a:pt x="90299" y="14801"/>
                </a:cubicBezTo>
                <a:cubicBezTo>
                  <a:pt x="90299" y="7400"/>
                  <a:pt x="93089" y="0"/>
                  <a:pt x="95880" y="0"/>
                </a:cubicBezTo>
                <a:cubicBezTo>
                  <a:pt x="97275" y="0"/>
                  <a:pt x="98671" y="0"/>
                  <a:pt x="100066" y="3700"/>
                </a:cubicBezTo>
                <a:lnTo>
                  <a:pt x="100066" y="3700"/>
                </a:lnTo>
                <a:cubicBezTo>
                  <a:pt x="118405" y="48634"/>
                  <a:pt x="118405" y="48634"/>
                  <a:pt x="118405" y="48634"/>
                </a:cubicBezTo>
                <a:lnTo>
                  <a:pt x="118405" y="48634"/>
                </a:lnTo>
                <a:cubicBezTo>
                  <a:pt x="119800" y="52334"/>
                  <a:pt x="119800" y="56035"/>
                  <a:pt x="119800" y="597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5015234" y="3172972"/>
            <a:ext cx="81000" cy="174300"/>
          </a:xfrm>
          <a:custGeom>
            <a:rect b="b" l="l" r="r" t="t"/>
            <a:pathLst>
              <a:path extrusionOk="0" h="120000" w="120000">
                <a:moveTo>
                  <a:pt x="104669" y="30541"/>
                </a:moveTo>
                <a:lnTo>
                  <a:pt x="104669" y="30541"/>
                </a:lnTo>
                <a:cubicBezTo>
                  <a:pt x="100969" y="30541"/>
                  <a:pt x="97268" y="29162"/>
                  <a:pt x="93568" y="27783"/>
                </a:cubicBezTo>
                <a:lnTo>
                  <a:pt x="93568" y="27783"/>
                </a:lnTo>
                <a:cubicBezTo>
                  <a:pt x="74537" y="20886"/>
                  <a:pt x="74537" y="20886"/>
                  <a:pt x="74537" y="20886"/>
                </a:cubicBezTo>
                <a:cubicBezTo>
                  <a:pt x="74537" y="54384"/>
                  <a:pt x="74537" y="54384"/>
                  <a:pt x="74537" y="54384"/>
                </a:cubicBezTo>
                <a:lnTo>
                  <a:pt x="74537" y="54384"/>
                </a:lnTo>
                <a:cubicBezTo>
                  <a:pt x="74537" y="65418"/>
                  <a:pt x="74537" y="65418"/>
                  <a:pt x="74537" y="65418"/>
                </a:cubicBezTo>
                <a:lnTo>
                  <a:pt x="74537" y="65418"/>
                </a:lnTo>
                <a:cubicBezTo>
                  <a:pt x="74537" y="98916"/>
                  <a:pt x="74537" y="98916"/>
                  <a:pt x="74537" y="98916"/>
                </a:cubicBezTo>
                <a:cubicBezTo>
                  <a:pt x="93568" y="91822"/>
                  <a:pt x="93568" y="91822"/>
                  <a:pt x="93568" y="91822"/>
                </a:cubicBezTo>
                <a:lnTo>
                  <a:pt x="93568" y="91822"/>
                </a:lnTo>
                <a:cubicBezTo>
                  <a:pt x="97268" y="90443"/>
                  <a:pt x="100969" y="89064"/>
                  <a:pt x="104669" y="89064"/>
                </a:cubicBezTo>
                <a:cubicBezTo>
                  <a:pt x="115770" y="89064"/>
                  <a:pt x="119471" y="91822"/>
                  <a:pt x="119471" y="94581"/>
                </a:cubicBezTo>
                <a:cubicBezTo>
                  <a:pt x="119471" y="96157"/>
                  <a:pt x="119471" y="97536"/>
                  <a:pt x="115770" y="98916"/>
                </a:cubicBezTo>
                <a:lnTo>
                  <a:pt x="115770" y="98916"/>
                </a:lnTo>
                <a:cubicBezTo>
                  <a:pt x="70837" y="117044"/>
                  <a:pt x="70837" y="117044"/>
                  <a:pt x="70837" y="117044"/>
                </a:cubicBezTo>
                <a:lnTo>
                  <a:pt x="70837" y="117044"/>
                </a:lnTo>
                <a:cubicBezTo>
                  <a:pt x="70837" y="118423"/>
                  <a:pt x="67136" y="119802"/>
                  <a:pt x="59735" y="119802"/>
                </a:cubicBezTo>
                <a:cubicBezTo>
                  <a:pt x="56035" y="119802"/>
                  <a:pt x="52334" y="118423"/>
                  <a:pt x="48634" y="117044"/>
                </a:cubicBezTo>
                <a:lnTo>
                  <a:pt x="48634" y="117044"/>
                </a:lnTo>
                <a:cubicBezTo>
                  <a:pt x="3700" y="98916"/>
                  <a:pt x="3700" y="98916"/>
                  <a:pt x="3700" y="98916"/>
                </a:cubicBezTo>
                <a:lnTo>
                  <a:pt x="3700" y="98916"/>
                </a:lnTo>
                <a:cubicBezTo>
                  <a:pt x="3700" y="97536"/>
                  <a:pt x="0" y="96157"/>
                  <a:pt x="0" y="94581"/>
                </a:cubicBezTo>
                <a:cubicBezTo>
                  <a:pt x="0" y="91822"/>
                  <a:pt x="7400" y="89064"/>
                  <a:pt x="14801" y="89064"/>
                </a:cubicBezTo>
                <a:cubicBezTo>
                  <a:pt x="22202" y="89064"/>
                  <a:pt x="25903" y="90443"/>
                  <a:pt x="25903" y="91822"/>
                </a:cubicBezTo>
                <a:lnTo>
                  <a:pt x="25903" y="91822"/>
                </a:lnTo>
                <a:cubicBezTo>
                  <a:pt x="44933" y="98916"/>
                  <a:pt x="44933" y="98916"/>
                  <a:pt x="44933" y="98916"/>
                </a:cubicBezTo>
                <a:cubicBezTo>
                  <a:pt x="44933" y="65418"/>
                  <a:pt x="44933" y="65418"/>
                  <a:pt x="44933" y="65418"/>
                </a:cubicBezTo>
                <a:lnTo>
                  <a:pt x="44933" y="65418"/>
                </a:lnTo>
                <a:cubicBezTo>
                  <a:pt x="44933" y="54384"/>
                  <a:pt x="44933" y="54384"/>
                  <a:pt x="44933" y="54384"/>
                </a:cubicBezTo>
                <a:lnTo>
                  <a:pt x="44933" y="54384"/>
                </a:lnTo>
                <a:cubicBezTo>
                  <a:pt x="44933" y="20886"/>
                  <a:pt x="44933" y="20886"/>
                  <a:pt x="44933" y="20886"/>
                </a:cubicBezTo>
                <a:cubicBezTo>
                  <a:pt x="25903" y="27783"/>
                  <a:pt x="25903" y="27783"/>
                  <a:pt x="25903" y="27783"/>
                </a:cubicBezTo>
                <a:lnTo>
                  <a:pt x="25903" y="27783"/>
                </a:lnTo>
                <a:cubicBezTo>
                  <a:pt x="25903" y="29162"/>
                  <a:pt x="22202" y="30541"/>
                  <a:pt x="14801" y="30541"/>
                </a:cubicBezTo>
                <a:cubicBezTo>
                  <a:pt x="7400" y="30541"/>
                  <a:pt x="0" y="27783"/>
                  <a:pt x="0" y="25024"/>
                </a:cubicBezTo>
                <a:cubicBezTo>
                  <a:pt x="0" y="23645"/>
                  <a:pt x="3700" y="22266"/>
                  <a:pt x="3700" y="20886"/>
                </a:cubicBezTo>
                <a:lnTo>
                  <a:pt x="3700" y="20886"/>
                </a:lnTo>
                <a:cubicBezTo>
                  <a:pt x="48634" y="2758"/>
                  <a:pt x="48634" y="2758"/>
                  <a:pt x="48634" y="2758"/>
                </a:cubicBezTo>
                <a:lnTo>
                  <a:pt x="48634" y="2758"/>
                </a:lnTo>
                <a:cubicBezTo>
                  <a:pt x="52334" y="1379"/>
                  <a:pt x="56035" y="0"/>
                  <a:pt x="59735" y="0"/>
                </a:cubicBezTo>
                <a:cubicBezTo>
                  <a:pt x="67136" y="0"/>
                  <a:pt x="70837" y="1379"/>
                  <a:pt x="70837" y="2758"/>
                </a:cubicBezTo>
                <a:lnTo>
                  <a:pt x="70837" y="2758"/>
                </a:lnTo>
                <a:cubicBezTo>
                  <a:pt x="115770" y="20886"/>
                  <a:pt x="115770" y="20886"/>
                  <a:pt x="115770" y="20886"/>
                </a:cubicBezTo>
                <a:lnTo>
                  <a:pt x="115770" y="20886"/>
                </a:lnTo>
                <a:cubicBezTo>
                  <a:pt x="119471" y="22266"/>
                  <a:pt x="119471" y="23645"/>
                  <a:pt x="119471" y="25024"/>
                </a:cubicBezTo>
                <a:cubicBezTo>
                  <a:pt x="119471" y="27783"/>
                  <a:pt x="115770" y="30541"/>
                  <a:pt x="104669" y="30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4651215" y="3172972"/>
            <a:ext cx="168300" cy="174300"/>
          </a:xfrm>
          <a:custGeom>
            <a:rect b="b" l="l" r="r" t="t"/>
            <a:pathLst>
              <a:path extrusionOk="0" h="120000" w="120000">
                <a:moveTo>
                  <a:pt x="117944" y="98916"/>
                </a:moveTo>
                <a:lnTo>
                  <a:pt x="117944" y="98916"/>
                </a:lnTo>
                <a:lnTo>
                  <a:pt x="117944" y="98916"/>
                </a:lnTo>
                <a:cubicBezTo>
                  <a:pt x="96102" y="117044"/>
                  <a:pt x="96102" y="117044"/>
                  <a:pt x="96102" y="117044"/>
                </a:cubicBezTo>
                <a:lnTo>
                  <a:pt x="96102" y="117044"/>
                </a:lnTo>
                <a:cubicBezTo>
                  <a:pt x="96102" y="118423"/>
                  <a:pt x="94304" y="119802"/>
                  <a:pt x="90706" y="119802"/>
                </a:cubicBezTo>
                <a:cubicBezTo>
                  <a:pt x="88907" y="119802"/>
                  <a:pt x="87109" y="118423"/>
                  <a:pt x="85310" y="117044"/>
                </a:cubicBezTo>
                <a:lnTo>
                  <a:pt x="85310" y="117044"/>
                </a:lnTo>
                <a:cubicBezTo>
                  <a:pt x="63468" y="98916"/>
                  <a:pt x="63468" y="98916"/>
                  <a:pt x="63468" y="98916"/>
                </a:cubicBezTo>
                <a:lnTo>
                  <a:pt x="63468" y="98916"/>
                </a:lnTo>
                <a:cubicBezTo>
                  <a:pt x="63468" y="97536"/>
                  <a:pt x="61670" y="96157"/>
                  <a:pt x="61670" y="94581"/>
                </a:cubicBezTo>
                <a:cubicBezTo>
                  <a:pt x="61670" y="91822"/>
                  <a:pt x="65267" y="89064"/>
                  <a:pt x="68865" y="89064"/>
                </a:cubicBezTo>
                <a:cubicBezTo>
                  <a:pt x="72719" y="89064"/>
                  <a:pt x="74518" y="90443"/>
                  <a:pt x="74518" y="91822"/>
                </a:cubicBezTo>
                <a:lnTo>
                  <a:pt x="74518" y="91822"/>
                </a:lnTo>
                <a:cubicBezTo>
                  <a:pt x="83511" y="98916"/>
                  <a:pt x="83511" y="98916"/>
                  <a:pt x="83511" y="98916"/>
                </a:cubicBezTo>
                <a:cubicBezTo>
                  <a:pt x="83511" y="72315"/>
                  <a:pt x="83511" y="72315"/>
                  <a:pt x="83511" y="72315"/>
                </a:cubicBezTo>
                <a:lnTo>
                  <a:pt x="83511" y="72315"/>
                </a:lnTo>
                <a:cubicBezTo>
                  <a:pt x="83511" y="48669"/>
                  <a:pt x="83511" y="48669"/>
                  <a:pt x="83511" y="48669"/>
                </a:cubicBezTo>
                <a:lnTo>
                  <a:pt x="83511" y="48669"/>
                </a:lnTo>
                <a:cubicBezTo>
                  <a:pt x="83511" y="20886"/>
                  <a:pt x="83511" y="20886"/>
                  <a:pt x="83511" y="20886"/>
                </a:cubicBezTo>
                <a:lnTo>
                  <a:pt x="83511" y="20886"/>
                </a:lnTo>
                <a:cubicBezTo>
                  <a:pt x="83511" y="5517"/>
                  <a:pt x="83511" y="5517"/>
                  <a:pt x="83511" y="5517"/>
                </a:cubicBezTo>
                <a:cubicBezTo>
                  <a:pt x="83511" y="2758"/>
                  <a:pt x="87109" y="0"/>
                  <a:pt x="90706" y="0"/>
                </a:cubicBezTo>
                <a:cubicBezTo>
                  <a:pt x="96102" y="0"/>
                  <a:pt x="97901" y="2758"/>
                  <a:pt x="97901" y="5517"/>
                </a:cubicBezTo>
                <a:cubicBezTo>
                  <a:pt x="97901" y="41773"/>
                  <a:pt x="97901" y="41773"/>
                  <a:pt x="97901" y="41773"/>
                </a:cubicBezTo>
                <a:cubicBezTo>
                  <a:pt x="97901" y="54384"/>
                  <a:pt x="97901" y="54384"/>
                  <a:pt x="97901" y="54384"/>
                </a:cubicBezTo>
                <a:lnTo>
                  <a:pt x="97901" y="54384"/>
                </a:lnTo>
                <a:cubicBezTo>
                  <a:pt x="97901" y="65418"/>
                  <a:pt x="97901" y="65418"/>
                  <a:pt x="97901" y="65418"/>
                </a:cubicBezTo>
                <a:cubicBezTo>
                  <a:pt x="97901" y="98916"/>
                  <a:pt x="97901" y="98916"/>
                  <a:pt x="97901" y="98916"/>
                </a:cubicBezTo>
                <a:cubicBezTo>
                  <a:pt x="107152" y="91822"/>
                  <a:pt x="107152" y="91822"/>
                  <a:pt x="107152" y="91822"/>
                </a:cubicBezTo>
                <a:lnTo>
                  <a:pt x="107152" y="91822"/>
                </a:lnTo>
                <a:cubicBezTo>
                  <a:pt x="108950" y="90443"/>
                  <a:pt x="110749" y="89064"/>
                  <a:pt x="112548" y="89064"/>
                </a:cubicBezTo>
                <a:cubicBezTo>
                  <a:pt x="117944" y="89064"/>
                  <a:pt x="119743" y="91822"/>
                  <a:pt x="119743" y="94581"/>
                </a:cubicBezTo>
                <a:cubicBezTo>
                  <a:pt x="119743" y="96157"/>
                  <a:pt x="119743" y="97536"/>
                  <a:pt x="117944" y="98916"/>
                </a:cubicBezTo>
                <a:close/>
                <a:moveTo>
                  <a:pt x="50877" y="30541"/>
                </a:moveTo>
                <a:lnTo>
                  <a:pt x="50877" y="30541"/>
                </a:lnTo>
                <a:cubicBezTo>
                  <a:pt x="47023" y="30541"/>
                  <a:pt x="45224" y="29162"/>
                  <a:pt x="45224" y="27783"/>
                </a:cubicBezTo>
                <a:lnTo>
                  <a:pt x="45224" y="27783"/>
                </a:lnTo>
                <a:cubicBezTo>
                  <a:pt x="36231" y="20886"/>
                  <a:pt x="36231" y="20886"/>
                  <a:pt x="36231" y="20886"/>
                </a:cubicBezTo>
                <a:cubicBezTo>
                  <a:pt x="36231" y="54384"/>
                  <a:pt x="36231" y="54384"/>
                  <a:pt x="36231" y="54384"/>
                </a:cubicBezTo>
                <a:lnTo>
                  <a:pt x="36231" y="54384"/>
                </a:lnTo>
                <a:cubicBezTo>
                  <a:pt x="36231" y="65418"/>
                  <a:pt x="36231" y="65418"/>
                  <a:pt x="36231" y="65418"/>
                </a:cubicBezTo>
                <a:cubicBezTo>
                  <a:pt x="36231" y="78029"/>
                  <a:pt x="36231" y="78029"/>
                  <a:pt x="36231" y="78029"/>
                </a:cubicBezTo>
                <a:cubicBezTo>
                  <a:pt x="36231" y="114285"/>
                  <a:pt x="36231" y="114285"/>
                  <a:pt x="36231" y="114285"/>
                </a:cubicBezTo>
                <a:cubicBezTo>
                  <a:pt x="36231" y="117044"/>
                  <a:pt x="32633" y="119802"/>
                  <a:pt x="29036" y="119802"/>
                </a:cubicBezTo>
                <a:cubicBezTo>
                  <a:pt x="23640" y="119802"/>
                  <a:pt x="21841" y="117044"/>
                  <a:pt x="21841" y="114285"/>
                </a:cubicBezTo>
                <a:cubicBezTo>
                  <a:pt x="21841" y="98916"/>
                  <a:pt x="21841" y="98916"/>
                  <a:pt x="21841" y="98916"/>
                </a:cubicBezTo>
                <a:lnTo>
                  <a:pt x="21841" y="98916"/>
                </a:lnTo>
                <a:cubicBezTo>
                  <a:pt x="21841" y="70935"/>
                  <a:pt x="21841" y="70935"/>
                  <a:pt x="21841" y="70935"/>
                </a:cubicBezTo>
                <a:lnTo>
                  <a:pt x="21841" y="70935"/>
                </a:lnTo>
                <a:cubicBezTo>
                  <a:pt x="21841" y="47290"/>
                  <a:pt x="21841" y="47290"/>
                  <a:pt x="21841" y="47290"/>
                </a:cubicBezTo>
                <a:lnTo>
                  <a:pt x="21841" y="47290"/>
                </a:lnTo>
                <a:cubicBezTo>
                  <a:pt x="21841" y="20886"/>
                  <a:pt x="21841" y="20886"/>
                  <a:pt x="21841" y="20886"/>
                </a:cubicBezTo>
                <a:cubicBezTo>
                  <a:pt x="12591" y="27783"/>
                  <a:pt x="12591" y="27783"/>
                  <a:pt x="12591" y="27783"/>
                </a:cubicBezTo>
                <a:lnTo>
                  <a:pt x="12591" y="27783"/>
                </a:lnTo>
                <a:cubicBezTo>
                  <a:pt x="10792" y="29162"/>
                  <a:pt x="8993" y="30541"/>
                  <a:pt x="7194" y="30541"/>
                </a:cubicBezTo>
                <a:cubicBezTo>
                  <a:pt x="1798" y="30541"/>
                  <a:pt x="0" y="27783"/>
                  <a:pt x="0" y="25024"/>
                </a:cubicBezTo>
                <a:cubicBezTo>
                  <a:pt x="0" y="23645"/>
                  <a:pt x="0" y="22266"/>
                  <a:pt x="1798" y="20886"/>
                </a:cubicBezTo>
                <a:lnTo>
                  <a:pt x="1798" y="20886"/>
                </a:lnTo>
                <a:cubicBezTo>
                  <a:pt x="23640" y="2758"/>
                  <a:pt x="23640" y="2758"/>
                  <a:pt x="23640" y="2758"/>
                </a:cubicBezTo>
                <a:lnTo>
                  <a:pt x="23640" y="2758"/>
                </a:lnTo>
                <a:cubicBezTo>
                  <a:pt x="23640" y="1379"/>
                  <a:pt x="25438" y="0"/>
                  <a:pt x="29036" y="0"/>
                </a:cubicBezTo>
                <a:cubicBezTo>
                  <a:pt x="30835" y="0"/>
                  <a:pt x="32633" y="1379"/>
                  <a:pt x="34432" y="2758"/>
                </a:cubicBezTo>
                <a:lnTo>
                  <a:pt x="34432" y="2758"/>
                </a:lnTo>
                <a:cubicBezTo>
                  <a:pt x="56274" y="20886"/>
                  <a:pt x="56274" y="20886"/>
                  <a:pt x="56274" y="20886"/>
                </a:cubicBezTo>
                <a:lnTo>
                  <a:pt x="56274" y="20886"/>
                </a:lnTo>
                <a:cubicBezTo>
                  <a:pt x="56274" y="22266"/>
                  <a:pt x="58072" y="23645"/>
                  <a:pt x="58072" y="25024"/>
                </a:cubicBezTo>
                <a:cubicBezTo>
                  <a:pt x="58072" y="27783"/>
                  <a:pt x="54475" y="30541"/>
                  <a:pt x="50877" y="305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4237987" y="3193184"/>
            <a:ext cx="217500" cy="133800"/>
          </a:xfrm>
          <a:custGeom>
            <a:rect b="b" l="l" r="r" t="t"/>
            <a:pathLst>
              <a:path extrusionOk="0" h="120000" w="120000">
                <a:moveTo>
                  <a:pt x="118405" y="34432"/>
                </a:moveTo>
                <a:lnTo>
                  <a:pt x="118405" y="34432"/>
                </a:lnTo>
                <a:lnTo>
                  <a:pt x="118405" y="34432"/>
                </a:lnTo>
                <a:cubicBezTo>
                  <a:pt x="100066" y="56274"/>
                  <a:pt x="100066" y="56274"/>
                  <a:pt x="100066" y="56274"/>
                </a:cubicBezTo>
                <a:lnTo>
                  <a:pt x="100066" y="56274"/>
                </a:lnTo>
                <a:cubicBezTo>
                  <a:pt x="98671" y="56274"/>
                  <a:pt x="97275" y="58072"/>
                  <a:pt x="95880" y="58072"/>
                </a:cubicBezTo>
                <a:cubicBezTo>
                  <a:pt x="93089" y="58072"/>
                  <a:pt x="90099" y="54475"/>
                  <a:pt x="90099" y="50877"/>
                </a:cubicBezTo>
                <a:cubicBezTo>
                  <a:pt x="90099" y="47023"/>
                  <a:pt x="91495" y="45224"/>
                  <a:pt x="91495" y="45224"/>
                </a:cubicBezTo>
                <a:lnTo>
                  <a:pt x="91495" y="45224"/>
                </a:lnTo>
                <a:cubicBezTo>
                  <a:pt x="100066" y="36231"/>
                  <a:pt x="100066" y="36231"/>
                  <a:pt x="100066" y="36231"/>
                </a:cubicBezTo>
                <a:cubicBezTo>
                  <a:pt x="66179" y="36231"/>
                  <a:pt x="66179" y="36231"/>
                  <a:pt x="66179" y="36231"/>
                </a:cubicBezTo>
                <a:lnTo>
                  <a:pt x="66179" y="36231"/>
                </a:lnTo>
                <a:cubicBezTo>
                  <a:pt x="55016" y="36231"/>
                  <a:pt x="55016" y="36231"/>
                  <a:pt x="55016" y="36231"/>
                </a:cubicBezTo>
                <a:lnTo>
                  <a:pt x="55016" y="36231"/>
                </a:lnTo>
                <a:cubicBezTo>
                  <a:pt x="40863" y="36231"/>
                  <a:pt x="40863" y="36231"/>
                  <a:pt x="40863" y="36231"/>
                </a:cubicBezTo>
                <a:cubicBezTo>
                  <a:pt x="5581" y="36231"/>
                  <a:pt x="5581" y="36231"/>
                  <a:pt x="5581" y="36231"/>
                </a:cubicBezTo>
                <a:cubicBezTo>
                  <a:pt x="2790" y="36231"/>
                  <a:pt x="0" y="32633"/>
                  <a:pt x="0" y="29036"/>
                </a:cubicBezTo>
                <a:cubicBezTo>
                  <a:pt x="0" y="23383"/>
                  <a:pt x="2790" y="21584"/>
                  <a:pt x="5581" y="21584"/>
                </a:cubicBezTo>
                <a:cubicBezTo>
                  <a:pt x="19734" y="21584"/>
                  <a:pt x="19734" y="21584"/>
                  <a:pt x="19734" y="21584"/>
                </a:cubicBezTo>
                <a:lnTo>
                  <a:pt x="19734" y="21584"/>
                </a:lnTo>
                <a:cubicBezTo>
                  <a:pt x="49235" y="21584"/>
                  <a:pt x="49235" y="21584"/>
                  <a:pt x="49235" y="21584"/>
                </a:cubicBezTo>
                <a:lnTo>
                  <a:pt x="49235" y="21584"/>
                </a:lnTo>
                <a:cubicBezTo>
                  <a:pt x="73355" y="21584"/>
                  <a:pt x="73355" y="21584"/>
                  <a:pt x="73355" y="21584"/>
                </a:cubicBezTo>
                <a:lnTo>
                  <a:pt x="73355" y="21584"/>
                </a:lnTo>
                <a:cubicBezTo>
                  <a:pt x="100066" y="21584"/>
                  <a:pt x="100066" y="21584"/>
                  <a:pt x="100066" y="21584"/>
                </a:cubicBezTo>
                <a:cubicBezTo>
                  <a:pt x="91495" y="12591"/>
                  <a:pt x="91495" y="12591"/>
                  <a:pt x="91495" y="12591"/>
                </a:cubicBezTo>
                <a:lnTo>
                  <a:pt x="91495" y="12591"/>
                </a:lnTo>
                <a:cubicBezTo>
                  <a:pt x="91495" y="10792"/>
                  <a:pt x="90099" y="8993"/>
                  <a:pt x="90099" y="7194"/>
                </a:cubicBezTo>
                <a:cubicBezTo>
                  <a:pt x="90099" y="1798"/>
                  <a:pt x="93089" y="0"/>
                  <a:pt x="95880" y="0"/>
                </a:cubicBezTo>
                <a:cubicBezTo>
                  <a:pt x="97275" y="0"/>
                  <a:pt x="98671" y="0"/>
                  <a:pt x="100066" y="1798"/>
                </a:cubicBezTo>
                <a:lnTo>
                  <a:pt x="100066" y="1798"/>
                </a:lnTo>
                <a:cubicBezTo>
                  <a:pt x="118405" y="23383"/>
                  <a:pt x="118405" y="23383"/>
                  <a:pt x="118405" y="23383"/>
                </a:cubicBezTo>
                <a:lnTo>
                  <a:pt x="118405" y="23383"/>
                </a:lnTo>
                <a:cubicBezTo>
                  <a:pt x="119800" y="23383"/>
                  <a:pt x="119800" y="25182"/>
                  <a:pt x="119800" y="29036"/>
                </a:cubicBezTo>
                <a:cubicBezTo>
                  <a:pt x="119800" y="30835"/>
                  <a:pt x="119800" y="32633"/>
                  <a:pt x="118405" y="34432"/>
                </a:cubicBezTo>
                <a:close/>
                <a:moveTo>
                  <a:pt x="1395" y="85310"/>
                </a:moveTo>
                <a:lnTo>
                  <a:pt x="1395" y="85310"/>
                </a:lnTo>
                <a:lnTo>
                  <a:pt x="1395" y="85310"/>
                </a:lnTo>
                <a:cubicBezTo>
                  <a:pt x="21129" y="63468"/>
                  <a:pt x="21129" y="63468"/>
                  <a:pt x="21129" y="63468"/>
                </a:cubicBezTo>
                <a:lnTo>
                  <a:pt x="21129" y="63468"/>
                </a:lnTo>
                <a:cubicBezTo>
                  <a:pt x="21129" y="63468"/>
                  <a:pt x="22524" y="61670"/>
                  <a:pt x="23920" y="61670"/>
                </a:cubicBezTo>
                <a:cubicBezTo>
                  <a:pt x="28106" y="61670"/>
                  <a:pt x="29501" y="65267"/>
                  <a:pt x="29501" y="68865"/>
                </a:cubicBezTo>
                <a:cubicBezTo>
                  <a:pt x="29501" y="72462"/>
                  <a:pt x="29501" y="74261"/>
                  <a:pt x="28106" y="74261"/>
                </a:cubicBezTo>
                <a:lnTo>
                  <a:pt x="28106" y="74261"/>
                </a:lnTo>
                <a:cubicBezTo>
                  <a:pt x="19734" y="83511"/>
                  <a:pt x="19734" y="83511"/>
                  <a:pt x="19734" y="83511"/>
                </a:cubicBezTo>
                <a:cubicBezTo>
                  <a:pt x="46445" y="83511"/>
                  <a:pt x="46445" y="83511"/>
                  <a:pt x="46445" y="83511"/>
                </a:cubicBezTo>
                <a:lnTo>
                  <a:pt x="46445" y="83511"/>
                </a:lnTo>
                <a:cubicBezTo>
                  <a:pt x="71960" y="83511"/>
                  <a:pt x="71960" y="83511"/>
                  <a:pt x="71960" y="83511"/>
                </a:cubicBezTo>
                <a:lnTo>
                  <a:pt x="71960" y="83511"/>
                </a:lnTo>
                <a:cubicBezTo>
                  <a:pt x="100066" y="83511"/>
                  <a:pt x="100066" y="83511"/>
                  <a:pt x="100066" y="83511"/>
                </a:cubicBezTo>
                <a:lnTo>
                  <a:pt x="100066" y="83511"/>
                </a:lnTo>
                <a:cubicBezTo>
                  <a:pt x="114019" y="83511"/>
                  <a:pt x="114019" y="83511"/>
                  <a:pt x="114019" y="83511"/>
                </a:cubicBezTo>
                <a:cubicBezTo>
                  <a:pt x="118405" y="83511"/>
                  <a:pt x="119800" y="87109"/>
                  <a:pt x="119800" y="90706"/>
                </a:cubicBezTo>
                <a:cubicBezTo>
                  <a:pt x="119800" y="96102"/>
                  <a:pt x="118405" y="97901"/>
                  <a:pt x="114019" y="97901"/>
                </a:cubicBezTo>
                <a:cubicBezTo>
                  <a:pt x="78936" y="97901"/>
                  <a:pt x="78936" y="97901"/>
                  <a:pt x="78936" y="97901"/>
                </a:cubicBezTo>
                <a:cubicBezTo>
                  <a:pt x="66179" y="97901"/>
                  <a:pt x="66179" y="97901"/>
                  <a:pt x="66179" y="97901"/>
                </a:cubicBezTo>
                <a:lnTo>
                  <a:pt x="66179" y="97901"/>
                </a:lnTo>
                <a:cubicBezTo>
                  <a:pt x="55016" y="97901"/>
                  <a:pt x="55016" y="97901"/>
                  <a:pt x="55016" y="97901"/>
                </a:cubicBezTo>
                <a:lnTo>
                  <a:pt x="55016" y="97901"/>
                </a:lnTo>
                <a:cubicBezTo>
                  <a:pt x="19734" y="97901"/>
                  <a:pt x="19734" y="97901"/>
                  <a:pt x="19734" y="97901"/>
                </a:cubicBezTo>
                <a:cubicBezTo>
                  <a:pt x="28106" y="107152"/>
                  <a:pt x="28106" y="107152"/>
                  <a:pt x="28106" y="107152"/>
                </a:cubicBezTo>
                <a:lnTo>
                  <a:pt x="28106" y="107152"/>
                </a:lnTo>
                <a:cubicBezTo>
                  <a:pt x="29501" y="108950"/>
                  <a:pt x="29501" y="110749"/>
                  <a:pt x="29501" y="112548"/>
                </a:cubicBezTo>
                <a:cubicBezTo>
                  <a:pt x="29501" y="117944"/>
                  <a:pt x="28106" y="119743"/>
                  <a:pt x="23920" y="119743"/>
                </a:cubicBezTo>
                <a:cubicBezTo>
                  <a:pt x="22524" y="119743"/>
                  <a:pt x="21129" y="119743"/>
                  <a:pt x="21129" y="117944"/>
                </a:cubicBezTo>
                <a:lnTo>
                  <a:pt x="21129" y="117944"/>
                </a:lnTo>
                <a:cubicBezTo>
                  <a:pt x="1395" y="96102"/>
                  <a:pt x="1395" y="96102"/>
                  <a:pt x="1395" y="96102"/>
                </a:cubicBezTo>
                <a:lnTo>
                  <a:pt x="1395" y="96102"/>
                </a:lnTo>
                <a:cubicBezTo>
                  <a:pt x="1395" y="96102"/>
                  <a:pt x="0" y="94304"/>
                  <a:pt x="0" y="90706"/>
                </a:cubicBezTo>
                <a:cubicBezTo>
                  <a:pt x="0" y="88907"/>
                  <a:pt x="1395" y="87109"/>
                  <a:pt x="1395" y="85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8777629" y="3166270"/>
            <a:ext cx="214500" cy="154200"/>
          </a:xfrm>
          <a:custGeom>
            <a:rect b="b" l="l" r="r" t="t"/>
            <a:pathLst>
              <a:path extrusionOk="0" h="120000" w="120000">
                <a:moveTo>
                  <a:pt x="113949" y="36424"/>
                </a:moveTo>
                <a:lnTo>
                  <a:pt x="113949" y="36424"/>
                </a:lnTo>
                <a:cubicBezTo>
                  <a:pt x="99831" y="22122"/>
                  <a:pt x="81277" y="12737"/>
                  <a:pt x="59899" y="12737"/>
                </a:cubicBezTo>
                <a:cubicBezTo>
                  <a:pt x="39932" y="12737"/>
                  <a:pt x="21378" y="22122"/>
                  <a:pt x="7058" y="36424"/>
                </a:cubicBezTo>
                <a:cubicBezTo>
                  <a:pt x="0" y="26815"/>
                  <a:pt x="0" y="26815"/>
                  <a:pt x="0" y="26815"/>
                </a:cubicBezTo>
                <a:cubicBezTo>
                  <a:pt x="15731" y="9608"/>
                  <a:pt x="37109" y="0"/>
                  <a:pt x="59899" y="0"/>
                </a:cubicBezTo>
                <a:cubicBezTo>
                  <a:pt x="84100" y="0"/>
                  <a:pt x="105478" y="9608"/>
                  <a:pt x="119798" y="26815"/>
                </a:cubicBezTo>
                <a:lnTo>
                  <a:pt x="113949" y="36424"/>
                </a:lnTo>
                <a:close/>
                <a:moveTo>
                  <a:pt x="59899" y="31731"/>
                </a:moveTo>
                <a:lnTo>
                  <a:pt x="59899" y="31731"/>
                </a:lnTo>
                <a:cubicBezTo>
                  <a:pt x="77042" y="31731"/>
                  <a:pt x="92571" y="39553"/>
                  <a:pt x="102655" y="52067"/>
                </a:cubicBezTo>
                <a:cubicBezTo>
                  <a:pt x="95596" y="61675"/>
                  <a:pt x="95596" y="61675"/>
                  <a:pt x="95596" y="61675"/>
                </a:cubicBezTo>
                <a:cubicBezTo>
                  <a:pt x="86924" y="50502"/>
                  <a:pt x="74218" y="44245"/>
                  <a:pt x="59899" y="44245"/>
                </a:cubicBezTo>
                <a:cubicBezTo>
                  <a:pt x="45579" y="44245"/>
                  <a:pt x="34285" y="50502"/>
                  <a:pt x="25613" y="61675"/>
                </a:cubicBezTo>
                <a:cubicBezTo>
                  <a:pt x="18554" y="52067"/>
                  <a:pt x="18554" y="52067"/>
                  <a:pt x="18554" y="52067"/>
                </a:cubicBezTo>
                <a:cubicBezTo>
                  <a:pt x="28436" y="39553"/>
                  <a:pt x="44168" y="31731"/>
                  <a:pt x="59899" y="31731"/>
                </a:cubicBezTo>
                <a:close/>
                <a:moveTo>
                  <a:pt x="59899" y="63240"/>
                </a:moveTo>
                <a:lnTo>
                  <a:pt x="59899" y="63240"/>
                </a:lnTo>
                <a:cubicBezTo>
                  <a:pt x="69781" y="63240"/>
                  <a:pt x="79865" y="69273"/>
                  <a:pt x="85512" y="77094"/>
                </a:cubicBezTo>
                <a:cubicBezTo>
                  <a:pt x="78453" y="86703"/>
                  <a:pt x="78453" y="86703"/>
                  <a:pt x="78453" y="86703"/>
                </a:cubicBezTo>
                <a:cubicBezTo>
                  <a:pt x="74218" y="80446"/>
                  <a:pt x="68369" y="75530"/>
                  <a:pt x="59899" y="75530"/>
                </a:cubicBezTo>
                <a:cubicBezTo>
                  <a:pt x="52840" y="75530"/>
                  <a:pt x="45579" y="80446"/>
                  <a:pt x="41344" y="86703"/>
                </a:cubicBezTo>
                <a:cubicBezTo>
                  <a:pt x="35697" y="77094"/>
                  <a:pt x="35697" y="77094"/>
                  <a:pt x="35697" y="77094"/>
                </a:cubicBezTo>
                <a:cubicBezTo>
                  <a:pt x="41344" y="69273"/>
                  <a:pt x="50016" y="63240"/>
                  <a:pt x="59899" y="63240"/>
                </a:cubicBezTo>
                <a:close/>
                <a:moveTo>
                  <a:pt x="59899" y="94525"/>
                </a:moveTo>
                <a:lnTo>
                  <a:pt x="59899" y="94525"/>
                </a:lnTo>
                <a:cubicBezTo>
                  <a:pt x="66957" y="94525"/>
                  <a:pt x="71193" y="101005"/>
                  <a:pt x="71193" y="107262"/>
                </a:cubicBezTo>
                <a:cubicBezTo>
                  <a:pt x="71193" y="113519"/>
                  <a:pt x="66957" y="119776"/>
                  <a:pt x="59899" y="119776"/>
                </a:cubicBezTo>
                <a:cubicBezTo>
                  <a:pt x="54252" y="119776"/>
                  <a:pt x="48403" y="113519"/>
                  <a:pt x="48403" y="107262"/>
                </a:cubicBezTo>
                <a:cubicBezTo>
                  <a:pt x="48403" y="101005"/>
                  <a:pt x="54252" y="94525"/>
                  <a:pt x="59899" y="9452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8429486" y="3206693"/>
            <a:ext cx="152400" cy="113700"/>
          </a:xfrm>
          <a:custGeom>
            <a:rect b="b" l="l" r="r" t="t"/>
            <a:pathLst>
              <a:path extrusionOk="0" h="120000" w="120000">
                <a:moveTo>
                  <a:pt x="59858" y="0"/>
                </a:moveTo>
                <a:lnTo>
                  <a:pt x="59858" y="0"/>
                </a:lnTo>
                <a:cubicBezTo>
                  <a:pt x="83858" y="0"/>
                  <a:pt x="103623" y="10632"/>
                  <a:pt x="119717" y="27645"/>
                </a:cubicBezTo>
                <a:cubicBezTo>
                  <a:pt x="109552" y="40708"/>
                  <a:pt x="109552" y="40708"/>
                  <a:pt x="109552" y="40708"/>
                </a:cubicBezTo>
                <a:cubicBezTo>
                  <a:pt x="97694" y="25518"/>
                  <a:pt x="79905" y="17012"/>
                  <a:pt x="59858" y="17012"/>
                </a:cubicBezTo>
                <a:cubicBezTo>
                  <a:pt x="39811" y="17012"/>
                  <a:pt x="21741" y="25518"/>
                  <a:pt x="9882" y="40708"/>
                </a:cubicBezTo>
                <a:cubicBezTo>
                  <a:pt x="0" y="27645"/>
                  <a:pt x="0" y="27645"/>
                  <a:pt x="0" y="27645"/>
                </a:cubicBezTo>
                <a:cubicBezTo>
                  <a:pt x="15811" y="10632"/>
                  <a:pt x="35858" y="0"/>
                  <a:pt x="59858" y="0"/>
                </a:cubicBezTo>
                <a:close/>
                <a:moveTo>
                  <a:pt x="59858" y="42835"/>
                </a:moveTo>
                <a:lnTo>
                  <a:pt x="59858" y="42835"/>
                </a:lnTo>
                <a:cubicBezTo>
                  <a:pt x="73694" y="42835"/>
                  <a:pt x="85835" y="51037"/>
                  <a:pt x="93741" y="61670"/>
                </a:cubicBezTo>
                <a:cubicBezTo>
                  <a:pt x="85835" y="74734"/>
                  <a:pt x="85835" y="74734"/>
                  <a:pt x="85835" y="74734"/>
                </a:cubicBezTo>
                <a:cubicBezTo>
                  <a:pt x="79905" y="66227"/>
                  <a:pt x="69741" y="59544"/>
                  <a:pt x="59858" y="59544"/>
                </a:cubicBezTo>
                <a:cubicBezTo>
                  <a:pt x="49976" y="59544"/>
                  <a:pt x="39811" y="66227"/>
                  <a:pt x="33882" y="74734"/>
                </a:cubicBezTo>
                <a:cubicBezTo>
                  <a:pt x="25976" y="61670"/>
                  <a:pt x="25976" y="61670"/>
                  <a:pt x="25976" y="61670"/>
                </a:cubicBezTo>
                <a:cubicBezTo>
                  <a:pt x="33882" y="51037"/>
                  <a:pt x="45741" y="42835"/>
                  <a:pt x="59858" y="42835"/>
                </a:cubicBezTo>
                <a:close/>
                <a:moveTo>
                  <a:pt x="59858" y="85367"/>
                </a:moveTo>
                <a:lnTo>
                  <a:pt x="59858" y="85367"/>
                </a:lnTo>
                <a:cubicBezTo>
                  <a:pt x="67764" y="85367"/>
                  <a:pt x="75670" y="94177"/>
                  <a:pt x="75670" y="102683"/>
                </a:cubicBezTo>
                <a:cubicBezTo>
                  <a:pt x="75670" y="111189"/>
                  <a:pt x="67764" y="119696"/>
                  <a:pt x="59858" y="119696"/>
                </a:cubicBezTo>
                <a:cubicBezTo>
                  <a:pt x="51952" y="119696"/>
                  <a:pt x="43764" y="111189"/>
                  <a:pt x="43764" y="102683"/>
                </a:cubicBezTo>
                <a:cubicBezTo>
                  <a:pt x="43764" y="94177"/>
                  <a:pt x="51952" y="85367"/>
                  <a:pt x="59858" y="853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8129736" y="3228555"/>
            <a:ext cx="88800" cy="73200"/>
          </a:xfrm>
          <a:custGeom>
            <a:rect b="b" l="l" r="r" t="t"/>
            <a:pathLst>
              <a:path extrusionOk="0" h="120000" w="12000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3106413" y="3479732"/>
            <a:ext cx="219000" cy="166800"/>
          </a:xfrm>
          <a:custGeom>
            <a:rect b="b" l="l" r="r" t="t"/>
            <a:pathLst>
              <a:path extrusionOk="0" h="120000" w="12000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5793"/>
                  <a:pt x="0" y="5793"/>
                  <a:pt x="0" y="5793"/>
                </a:cubicBezTo>
                <a:cubicBezTo>
                  <a:pt x="0" y="1448"/>
                  <a:pt x="2758" y="0"/>
                  <a:pt x="5517" y="0"/>
                </a:cubicBezTo>
                <a:cubicBezTo>
                  <a:pt x="11231" y="0"/>
                  <a:pt x="11231" y="0"/>
                  <a:pt x="11231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22266" y="5793"/>
                  <a:pt x="22266" y="5793"/>
                  <a:pt x="22266" y="5793"/>
                </a:cubicBezTo>
                <a:cubicBezTo>
                  <a:pt x="22266" y="7241"/>
                  <a:pt x="22266" y="7241"/>
                  <a:pt x="22266" y="7241"/>
                </a:cubicBezTo>
                <a:lnTo>
                  <a:pt x="22266" y="7241"/>
                </a:lnTo>
                <a:cubicBezTo>
                  <a:pt x="22266" y="29172"/>
                  <a:pt x="22266" y="29172"/>
                  <a:pt x="22266" y="29172"/>
                </a:cubicBezTo>
                <a:lnTo>
                  <a:pt x="22266" y="29172"/>
                </a:lnTo>
                <a:cubicBezTo>
                  <a:pt x="22266" y="34965"/>
                  <a:pt x="22266" y="34965"/>
                  <a:pt x="22266" y="34965"/>
                </a:cubicBezTo>
                <a:cubicBezTo>
                  <a:pt x="22266" y="46758"/>
                  <a:pt x="22266" y="46758"/>
                  <a:pt x="22266" y="46758"/>
                </a:cubicBezTo>
                <a:cubicBezTo>
                  <a:pt x="22266" y="52551"/>
                  <a:pt x="27783" y="58344"/>
                  <a:pt x="33497" y="58344"/>
                </a:cubicBezTo>
                <a:cubicBezTo>
                  <a:pt x="82167" y="58344"/>
                  <a:pt x="82167" y="58344"/>
                  <a:pt x="82167" y="58344"/>
                </a:cubicBezTo>
                <a:cubicBezTo>
                  <a:pt x="89064" y="58344"/>
                  <a:pt x="93399" y="52551"/>
                  <a:pt x="93399" y="46758"/>
                </a:cubicBezTo>
                <a:cubicBezTo>
                  <a:pt x="93399" y="34965"/>
                  <a:pt x="93399" y="34965"/>
                  <a:pt x="93399" y="34965"/>
                </a:cubicBezTo>
                <a:cubicBezTo>
                  <a:pt x="93399" y="29172"/>
                  <a:pt x="93399" y="29172"/>
                  <a:pt x="93399" y="29172"/>
                </a:cubicBezTo>
                <a:lnTo>
                  <a:pt x="93399" y="29172"/>
                </a:lnTo>
                <a:cubicBezTo>
                  <a:pt x="93399" y="11586"/>
                  <a:pt x="93399" y="11586"/>
                  <a:pt x="93399" y="11586"/>
                </a:cubicBezTo>
                <a:cubicBezTo>
                  <a:pt x="93399" y="7241"/>
                  <a:pt x="93399" y="7241"/>
                  <a:pt x="93399" y="7241"/>
                </a:cubicBezTo>
                <a:lnTo>
                  <a:pt x="93399" y="7241"/>
                </a:lnTo>
                <a:cubicBezTo>
                  <a:pt x="93399" y="5793"/>
                  <a:pt x="93399" y="5793"/>
                  <a:pt x="93399" y="5793"/>
                </a:cubicBezTo>
                <a:cubicBezTo>
                  <a:pt x="93399" y="0"/>
                  <a:pt x="93399" y="0"/>
                  <a:pt x="93399" y="0"/>
                </a:cubicBezTo>
                <a:cubicBezTo>
                  <a:pt x="94778" y="0"/>
                  <a:pt x="94778" y="0"/>
                  <a:pt x="94778" y="0"/>
                </a:cubicBezTo>
                <a:cubicBezTo>
                  <a:pt x="97536" y="0"/>
                  <a:pt x="97536" y="0"/>
                  <a:pt x="97536" y="0"/>
                </a:cubicBezTo>
                <a:lnTo>
                  <a:pt x="97536" y="0"/>
                </a:lnTo>
                <a:cubicBezTo>
                  <a:pt x="98916" y="0"/>
                  <a:pt x="100295" y="0"/>
                  <a:pt x="100295" y="1448"/>
                </a:cubicBezTo>
                <a:lnTo>
                  <a:pt x="100295" y="1448"/>
                </a:lnTo>
                <a:cubicBezTo>
                  <a:pt x="117044" y="18827"/>
                  <a:pt x="117044" y="18827"/>
                  <a:pt x="117044" y="18827"/>
                </a:cubicBezTo>
                <a:lnTo>
                  <a:pt x="117044" y="18827"/>
                </a:lnTo>
                <a:cubicBezTo>
                  <a:pt x="118423" y="20275"/>
                  <a:pt x="119802" y="21931"/>
                  <a:pt x="119802" y="23379"/>
                </a:cubicBezTo>
                <a:lnTo>
                  <a:pt x="119802" y="114000"/>
                </a:lnTo>
                <a:close/>
                <a:moveTo>
                  <a:pt x="87684" y="46758"/>
                </a:moveTo>
                <a:lnTo>
                  <a:pt x="87684" y="46758"/>
                </a:lnTo>
                <a:cubicBezTo>
                  <a:pt x="87684" y="49655"/>
                  <a:pt x="84926" y="52551"/>
                  <a:pt x="82167" y="52551"/>
                </a:cubicBezTo>
                <a:cubicBezTo>
                  <a:pt x="75270" y="52551"/>
                  <a:pt x="75270" y="52551"/>
                  <a:pt x="75270" y="52551"/>
                </a:cubicBezTo>
                <a:lnTo>
                  <a:pt x="75270" y="52551"/>
                </a:lnTo>
                <a:cubicBezTo>
                  <a:pt x="41773" y="52551"/>
                  <a:pt x="41773" y="52551"/>
                  <a:pt x="41773" y="52551"/>
                </a:cubicBezTo>
                <a:lnTo>
                  <a:pt x="41773" y="52551"/>
                </a:lnTo>
                <a:cubicBezTo>
                  <a:pt x="33497" y="52551"/>
                  <a:pt x="33497" y="52551"/>
                  <a:pt x="33497" y="52551"/>
                </a:cubicBezTo>
                <a:cubicBezTo>
                  <a:pt x="30738" y="52551"/>
                  <a:pt x="27783" y="49655"/>
                  <a:pt x="27783" y="46758"/>
                </a:cubicBezTo>
                <a:cubicBezTo>
                  <a:pt x="27783" y="34965"/>
                  <a:pt x="27783" y="34965"/>
                  <a:pt x="27783" y="34965"/>
                </a:cubicBezTo>
                <a:lnTo>
                  <a:pt x="27783" y="34965"/>
                </a:lnTo>
                <a:cubicBezTo>
                  <a:pt x="27783" y="0"/>
                  <a:pt x="27783" y="0"/>
                  <a:pt x="27783" y="0"/>
                </a:cubicBezTo>
                <a:cubicBezTo>
                  <a:pt x="87684" y="0"/>
                  <a:pt x="87684" y="0"/>
                  <a:pt x="87684" y="0"/>
                </a:cubicBezTo>
                <a:cubicBezTo>
                  <a:pt x="87684" y="34965"/>
                  <a:pt x="87684" y="34965"/>
                  <a:pt x="87684" y="34965"/>
                </a:cubicBezTo>
                <a:lnTo>
                  <a:pt x="87684" y="34965"/>
                </a:lnTo>
                <a:lnTo>
                  <a:pt x="87684" y="46758"/>
                </a:lnTo>
                <a:close/>
                <a:moveTo>
                  <a:pt x="76650" y="7241"/>
                </a:moveTo>
                <a:lnTo>
                  <a:pt x="76650" y="7241"/>
                </a:lnTo>
                <a:cubicBezTo>
                  <a:pt x="59901" y="7241"/>
                  <a:pt x="59901" y="7241"/>
                  <a:pt x="59901" y="7241"/>
                </a:cubicBezTo>
                <a:cubicBezTo>
                  <a:pt x="59901" y="43862"/>
                  <a:pt x="59901" y="43862"/>
                  <a:pt x="59901" y="43862"/>
                </a:cubicBezTo>
                <a:cubicBezTo>
                  <a:pt x="76650" y="43862"/>
                  <a:pt x="76650" y="43862"/>
                  <a:pt x="76650" y="43862"/>
                </a:cubicBezTo>
                <a:lnTo>
                  <a:pt x="76650" y="72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2672074" y="3499944"/>
            <a:ext cx="217500" cy="126300"/>
          </a:xfrm>
          <a:custGeom>
            <a:rect b="b" l="l" r="r" t="t"/>
            <a:pathLst>
              <a:path extrusionOk="0" h="120000" w="120000">
                <a:moveTo>
                  <a:pt x="114019" y="119726"/>
                </a:moveTo>
                <a:lnTo>
                  <a:pt x="114019" y="119726"/>
                </a:lnTo>
                <a:cubicBezTo>
                  <a:pt x="108438" y="119726"/>
                  <a:pt x="108438" y="119726"/>
                  <a:pt x="108438" y="119726"/>
                </a:cubicBezTo>
                <a:cubicBezTo>
                  <a:pt x="107043" y="119726"/>
                  <a:pt x="107043" y="119726"/>
                  <a:pt x="107043" y="119726"/>
                </a:cubicBezTo>
                <a:cubicBezTo>
                  <a:pt x="98671" y="119726"/>
                  <a:pt x="98671" y="119726"/>
                  <a:pt x="98671" y="119726"/>
                </a:cubicBezTo>
                <a:cubicBezTo>
                  <a:pt x="90099" y="88838"/>
                  <a:pt x="90099" y="88838"/>
                  <a:pt x="90099" y="88838"/>
                </a:cubicBezTo>
                <a:lnTo>
                  <a:pt x="90099" y="88838"/>
                </a:lnTo>
                <a:cubicBezTo>
                  <a:pt x="88704" y="85011"/>
                  <a:pt x="87308" y="83097"/>
                  <a:pt x="84518" y="83097"/>
                </a:cubicBezTo>
                <a:cubicBezTo>
                  <a:pt x="35282" y="83097"/>
                  <a:pt x="35282" y="83097"/>
                  <a:pt x="35282" y="83097"/>
                </a:cubicBezTo>
                <a:cubicBezTo>
                  <a:pt x="33887" y="83097"/>
                  <a:pt x="31096" y="85011"/>
                  <a:pt x="31096" y="88838"/>
                </a:cubicBezTo>
                <a:lnTo>
                  <a:pt x="31096" y="88838"/>
                </a:lnTo>
                <a:cubicBezTo>
                  <a:pt x="21129" y="119726"/>
                  <a:pt x="21129" y="119726"/>
                  <a:pt x="21129" y="119726"/>
                </a:cubicBezTo>
                <a:cubicBezTo>
                  <a:pt x="12757" y="119726"/>
                  <a:pt x="12757" y="119726"/>
                  <a:pt x="12757" y="119726"/>
                </a:cubicBezTo>
                <a:cubicBezTo>
                  <a:pt x="11362" y="119726"/>
                  <a:pt x="11362" y="119726"/>
                  <a:pt x="11362" y="119726"/>
                </a:cubicBezTo>
                <a:cubicBezTo>
                  <a:pt x="5581" y="119726"/>
                  <a:pt x="5581" y="119726"/>
                  <a:pt x="5581" y="119726"/>
                </a:cubicBezTo>
                <a:cubicBezTo>
                  <a:pt x="2790" y="119726"/>
                  <a:pt x="0" y="115899"/>
                  <a:pt x="0" y="112072"/>
                </a:cubicBezTo>
                <a:cubicBezTo>
                  <a:pt x="0" y="7653"/>
                  <a:pt x="0" y="7653"/>
                  <a:pt x="0" y="7653"/>
                </a:cubicBezTo>
                <a:cubicBezTo>
                  <a:pt x="0" y="3826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826"/>
                  <a:pt x="119800" y="7653"/>
                </a:cubicBezTo>
                <a:cubicBezTo>
                  <a:pt x="119800" y="112072"/>
                  <a:pt x="119800" y="112072"/>
                  <a:pt x="119800" y="112072"/>
                </a:cubicBezTo>
                <a:cubicBezTo>
                  <a:pt x="119800" y="115899"/>
                  <a:pt x="118405" y="119726"/>
                  <a:pt x="114019" y="119726"/>
                </a:cubicBezTo>
                <a:close/>
                <a:moveTo>
                  <a:pt x="29501" y="38815"/>
                </a:moveTo>
                <a:lnTo>
                  <a:pt x="29501" y="38815"/>
                </a:lnTo>
                <a:cubicBezTo>
                  <a:pt x="25315" y="38815"/>
                  <a:pt x="22524" y="44555"/>
                  <a:pt x="22524" y="50296"/>
                </a:cubicBezTo>
                <a:cubicBezTo>
                  <a:pt x="22524" y="56036"/>
                  <a:pt x="25315" y="59863"/>
                  <a:pt x="29501" y="59863"/>
                </a:cubicBezTo>
                <a:cubicBezTo>
                  <a:pt x="33887" y="59863"/>
                  <a:pt x="38073" y="56036"/>
                  <a:pt x="38073" y="50296"/>
                </a:cubicBezTo>
                <a:cubicBezTo>
                  <a:pt x="38073" y="44555"/>
                  <a:pt x="33887" y="38815"/>
                  <a:pt x="29501" y="38815"/>
                </a:cubicBezTo>
                <a:close/>
                <a:moveTo>
                  <a:pt x="74750" y="38815"/>
                </a:moveTo>
                <a:lnTo>
                  <a:pt x="74750" y="38815"/>
                </a:lnTo>
                <a:cubicBezTo>
                  <a:pt x="45049" y="38815"/>
                  <a:pt x="45049" y="38815"/>
                  <a:pt x="45049" y="38815"/>
                </a:cubicBezTo>
                <a:cubicBezTo>
                  <a:pt x="45049" y="59863"/>
                  <a:pt x="45049" y="59863"/>
                  <a:pt x="45049" y="59863"/>
                </a:cubicBezTo>
                <a:cubicBezTo>
                  <a:pt x="74750" y="59863"/>
                  <a:pt x="74750" y="59863"/>
                  <a:pt x="74750" y="59863"/>
                </a:cubicBezTo>
                <a:lnTo>
                  <a:pt x="74750" y="38815"/>
                </a:lnTo>
                <a:close/>
                <a:moveTo>
                  <a:pt x="90099" y="38815"/>
                </a:moveTo>
                <a:lnTo>
                  <a:pt x="90099" y="38815"/>
                </a:lnTo>
                <a:cubicBezTo>
                  <a:pt x="85913" y="38815"/>
                  <a:pt x="83122" y="44555"/>
                  <a:pt x="83122" y="50296"/>
                </a:cubicBezTo>
                <a:cubicBezTo>
                  <a:pt x="83122" y="56036"/>
                  <a:pt x="85913" y="59863"/>
                  <a:pt x="90099" y="59863"/>
                </a:cubicBezTo>
                <a:cubicBezTo>
                  <a:pt x="94485" y="59863"/>
                  <a:pt x="97275" y="56036"/>
                  <a:pt x="97275" y="50296"/>
                </a:cubicBezTo>
                <a:cubicBezTo>
                  <a:pt x="97275" y="44555"/>
                  <a:pt x="94485" y="38815"/>
                  <a:pt x="90099" y="38815"/>
                </a:cubicBezTo>
                <a:close/>
                <a:moveTo>
                  <a:pt x="33887" y="96765"/>
                </a:moveTo>
                <a:lnTo>
                  <a:pt x="33887" y="96765"/>
                </a:lnTo>
                <a:cubicBezTo>
                  <a:pt x="35282" y="92665"/>
                  <a:pt x="36677" y="90751"/>
                  <a:pt x="39468" y="90751"/>
                </a:cubicBezTo>
                <a:cubicBezTo>
                  <a:pt x="80332" y="90751"/>
                  <a:pt x="80332" y="90751"/>
                  <a:pt x="80332" y="90751"/>
                </a:cubicBezTo>
                <a:cubicBezTo>
                  <a:pt x="83122" y="90751"/>
                  <a:pt x="85913" y="92665"/>
                  <a:pt x="85913" y="96765"/>
                </a:cubicBezTo>
                <a:lnTo>
                  <a:pt x="85913" y="96765"/>
                </a:lnTo>
                <a:cubicBezTo>
                  <a:pt x="91495" y="119726"/>
                  <a:pt x="91495" y="119726"/>
                  <a:pt x="91495" y="119726"/>
                </a:cubicBezTo>
                <a:cubicBezTo>
                  <a:pt x="80332" y="119726"/>
                  <a:pt x="80332" y="119726"/>
                  <a:pt x="80332" y="119726"/>
                </a:cubicBezTo>
                <a:lnTo>
                  <a:pt x="80332" y="119726"/>
                </a:lnTo>
                <a:cubicBezTo>
                  <a:pt x="39468" y="119726"/>
                  <a:pt x="39468" y="119726"/>
                  <a:pt x="39468" y="119726"/>
                </a:cubicBezTo>
                <a:lnTo>
                  <a:pt x="39468" y="119726"/>
                </a:lnTo>
                <a:cubicBezTo>
                  <a:pt x="28106" y="119726"/>
                  <a:pt x="28106" y="119726"/>
                  <a:pt x="28106" y="119726"/>
                </a:cubicBezTo>
                <a:cubicBezTo>
                  <a:pt x="33887" y="96765"/>
                  <a:pt x="33887" y="96765"/>
                  <a:pt x="33887" y="967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2239320" y="3477206"/>
            <a:ext cx="216000" cy="173100"/>
          </a:xfrm>
          <a:custGeom>
            <a:rect b="b" l="l" r="r" t="t"/>
            <a:pathLst>
              <a:path extrusionOk="0" h="120000" w="120000">
                <a:moveTo>
                  <a:pt x="118402" y="8372"/>
                </a:moveTo>
                <a:lnTo>
                  <a:pt x="118402" y="8372"/>
                </a:lnTo>
                <a:cubicBezTo>
                  <a:pt x="100033" y="28305"/>
                  <a:pt x="100033" y="28305"/>
                  <a:pt x="100033" y="28305"/>
                </a:cubicBezTo>
                <a:cubicBezTo>
                  <a:pt x="108618" y="28305"/>
                  <a:pt x="108618" y="28305"/>
                  <a:pt x="108618" y="28305"/>
                </a:cubicBezTo>
                <a:cubicBezTo>
                  <a:pt x="111414" y="28305"/>
                  <a:pt x="114209" y="29700"/>
                  <a:pt x="114209" y="33887"/>
                </a:cubicBezTo>
                <a:cubicBezTo>
                  <a:pt x="114209" y="36677"/>
                  <a:pt x="111414" y="39468"/>
                  <a:pt x="108618" y="39468"/>
                </a:cubicBezTo>
                <a:cubicBezTo>
                  <a:pt x="86056" y="39468"/>
                  <a:pt x="86056" y="39468"/>
                  <a:pt x="86056" y="39468"/>
                </a:cubicBezTo>
                <a:cubicBezTo>
                  <a:pt x="83261" y="39468"/>
                  <a:pt x="80266" y="36677"/>
                  <a:pt x="80266" y="33887"/>
                </a:cubicBezTo>
                <a:cubicBezTo>
                  <a:pt x="80266" y="11362"/>
                  <a:pt x="80266" y="11362"/>
                  <a:pt x="80266" y="11362"/>
                </a:cubicBezTo>
                <a:cubicBezTo>
                  <a:pt x="80266" y="6976"/>
                  <a:pt x="83261" y="5581"/>
                  <a:pt x="86056" y="5581"/>
                </a:cubicBezTo>
                <a:cubicBezTo>
                  <a:pt x="88851" y="5581"/>
                  <a:pt x="91647" y="6976"/>
                  <a:pt x="91647" y="11362"/>
                </a:cubicBezTo>
                <a:cubicBezTo>
                  <a:pt x="91647" y="19734"/>
                  <a:pt x="91647" y="19734"/>
                  <a:pt x="91647" y="19734"/>
                </a:cubicBezTo>
                <a:cubicBezTo>
                  <a:pt x="110016" y="1395"/>
                  <a:pt x="110016" y="1395"/>
                  <a:pt x="110016" y="1395"/>
                </a:cubicBezTo>
                <a:cubicBezTo>
                  <a:pt x="111414" y="0"/>
                  <a:pt x="112811" y="0"/>
                  <a:pt x="114209" y="0"/>
                </a:cubicBezTo>
                <a:cubicBezTo>
                  <a:pt x="117004" y="0"/>
                  <a:pt x="119800" y="1395"/>
                  <a:pt x="119800" y="5581"/>
                </a:cubicBezTo>
                <a:cubicBezTo>
                  <a:pt x="119800" y="6976"/>
                  <a:pt x="119800" y="8372"/>
                  <a:pt x="118402" y="8372"/>
                </a:cubicBezTo>
                <a:close/>
                <a:moveTo>
                  <a:pt x="59101" y="76146"/>
                </a:moveTo>
                <a:lnTo>
                  <a:pt x="59101" y="76146"/>
                </a:lnTo>
                <a:cubicBezTo>
                  <a:pt x="50715" y="76146"/>
                  <a:pt x="42129" y="68970"/>
                  <a:pt x="42129" y="59202"/>
                </a:cubicBezTo>
                <a:cubicBezTo>
                  <a:pt x="42129" y="50830"/>
                  <a:pt x="50715" y="42259"/>
                  <a:pt x="59101" y="42259"/>
                </a:cubicBezTo>
                <a:cubicBezTo>
                  <a:pt x="69084" y="42259"/>
                  <a:pt x="76073" y="50830"/>
                  <a:pt x="76073" y="59202"/>
                </a:cubicBezTo>
                <a:cubicBezTo>
                  <a:pt x="76073" y="68970"/>
                  <a:pt x="69084" y="76146"/>
                  <a:pt x="59101" y="76146"/>
                </a:cubicBezTo>
                <a:close/>
                <a:moveTo>
                  <a:pt x="33743" y="114219"/>
                </a:moveTo>
                <a:lnTo>
                  <a:pt x="33743" y="114219"/>
                </a:lnTo>
                <a:cubicBezTo>
                  <a:pt x="29550" y="114219"/>
                  <a:pt x="28153" y="111428"/>
                  <a:pt x="28153" y="108438"/>
                </a:cubicBezTo>
                <a:cubicBezTo>
                  <a:pt x="28153" y="100066"/>
                  <a:pt x="28153" y="100066"/>
                  <a:pt x="28153" y="100066"/>
                </a:cubicBezTo>
                <a:cubicBezTo>
                  <a:pt x="8386" y="118405"/>
                  <a:pt x="8386" y="118405"/>
                  <a:pt x="8386" y="118405"/>
                </a:cubicBezTo>
                <a:cubicBezTo>
                  <a:pt x="8386" y="119800"/>
                  <a:pt x="6988" y="119800"/>
                  <a:pt x="5590" y="119800"/>
                </a:cubicBezTo>
                <a:cubicBezTo>
                  <a:pt x="1397" y="119800"/>
                  <a:pt x="0" y="117009"/>
                  <a:pt x="0" y="114219"/>
                </a:cubicBezTo>
                <a:cubicBezTo>
                  <a:pt x="0" y="112823"/>
                  <a:pt x="0" y="111428"/>
                  <a:pt x="1397" y="109833"/>
                </a:cubicBezTo>
                <a:cubicBezTo>
                  <a:pt x="19567" y="91694"/>
                  <a:pt x="19567" y="91694"/>
                  <a:pt x="19567" y="91694"/>
                </a:cubicBezTo>
                <a:cubicBezTo>
                  <a:pt x="11181" y="91694"/>
                  <a:pt x="11181" y="91694"/>
                  <a:pt x="11181" y="91694"/>
                </a:cubicBezTo>
                <a:cubicBezTo>
                  <a:pt x="6988" y="91694"/>
                  <a:pt x="5590" y="88903"/>
                  <a:pt x="5590" y="85913"/>
                </a:cubicBezTo>
                <a:cubicBezTo>
                  <a:pt x="5590" y="83122"/>
                  <a:pt x="6988" y="80332"/>
                  <a:pt x="11181" y="80332"/>
                </a:cubicBezTo>
                <a:cubicBezTo>
                  <a:pt x="33743" y="80332"/>
                  <a:pt x="33743" y="80332"/>
                  <a:pt x="33743" y="80332"/>
                </a:cubicBezTo>
                <a:cubicBezTo>
                  <a:pt x="36539" y="80332"/>
                  <a:pt x="39334" y="83122"/>
                  <a:pt x="39334" y="85913"/>
                </a:cubicBezTo>
                <a:cubicBezTo>
                  <a:pt x="39334" y="108438"/>
                  <a:pt x="39334" y="108438"/>
                  <a:pt x="39334" y="108438"/>
                </a:cubicBezTo>
                <a:cubicBezTo>
                  <a:pt x="39334" y="111428"/>
                  <a:pt x="36539" y="114219"/>
                  <a:pt x="33743" y="1142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1803387" y="3477206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285" y="33887"/>
                </a:moveTo>
                <a:lnTo>
                  <a:pt x="114285" y="33887"/>
                </a:lnTo>
                <a:cubicBezTo>
                  <a:pt x="110147" y="33887"/>
                  <a:pt x="108768" y="31096"/>
                  <a:pt x="108768" y="28305"/>
                </a:cubicBezTo>
                <a:cubicBezTo>
                  <a:pt x="108768" y="18338"/>
                  <a:pt x="108768" y="18338"/>
                  <a:pt x="108768" y="18338"/>
                </a:cubicBezTo>
                <a:cubicBezTo>
                  <a:pt x="89261" y="36677"/>
                  <a:pt x="89261" y="36677"/>
                  <a:pt x="89261" y="36677"/>
                </a:cubicBezTo>
                <a:cubicBezTo>
                  <a:pt x="89261" y="38073"/>
                  <a:pt x="87881" y="39468"/>
                  <a:pt x="86502" y="39468"/>
                </a:cubicBezTo>
                <a:cubicBezTo>
                  <a:pt x="82167" y="39468"/>
                  <a:pt x="80788" y="36677"/>
                  <a:pt x="80788" y="33887"/>
                </a:cubicBezTo>
                <a:cubicBezTo>
                  <a:pt x="80788" y="32491"/>
                  <a:pt x="80788" y="31096"/>
                  <a:pt x="82167" y="29700"/>
                </a:cubicBezTo>
                <a:cubicBezTo>
                  <a:pt x="100295" y="11362"/>
                  <a:pt x="100295" y="11362"/>
                  <a:pt x="100295" y="11362"/>
                </a:cubicBezTo>
                <a:cubicBezTo>
                  <a:pt x="92019" y="11362"/>
                  <a:pt x="92019" y="11362"/>
                  <a:pt x="92019" y="11362"/>
                </a:cubicBezTo>
                <a:cubicBezTo>
                  <a:pt x="87881" y="11362"/>
                  <a:pt x="86502" y="8372"/>
                  <a:pt x="86502" y="5581"/>
                </a:cubicBezTo>
                <a:cubicBezTo>
                  <a:pt x="86502" y="1395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28305"/>
                  <a:pt x="119802" y="28305"/>
                  <a:pt x="119802" y="28305"/>
                </a:cubicBezTo>
                <a:cubicBezTo>
                  <a:pt x="119802" y="31096"/>
                  <a:pt x="117044" y="33887"/>
                  <a:pt x="114285" y="33887"/>
                </a:cubicBezTo>
                <a:close/>
                <a:moveTo>
                  <a:pt x="59901" y="76146"/>
                </a:moveTo>
                <a:lnTo>
                  <a:pt x="59901" y="76146"/>
                </a:lnTo>
                <a:cubicBezTo>
                  <a:pt x="50246" y="76146"/>
                  <a:pt x="43152" y="68970"/>
                  <a:pt x="43152" y="59202"/>
                </a:cubicBezTo>
                <a:cubicBezTo>
                  <a:pt x="43152" y="50830"/>
                  <a:pt x="50246" y="42259"/>
                  <a:pt x="59901" y="42259"/>
                </a:cubicBezTo>
                <a:cubicBezTo>
                  <a:pt x="69753" y="42259"/>
                  <a:pt x="76650" y="50830"/>
                  <a:pt x="76650" y="59202"/>
                </a:cubicBezTo>
                <a:cubicBezTo>
                  <a:pt x="76650" y="68970"/>
                  <a:pt x="69753" y="76146"/>
                  <a:pt x="59901" y="76146"/>
                </a:cubicBezTo>
                <a:close/>
                <a:moveTo>
                  <a:pt x="19507" y="108438"/>
                </a:moveTo>
                <a:lnTo>
                  <a:pt x="19507" y="108438"/>
                </a:lnTo>
                <a:cubicBezTo>
                  <a:pt x="27980" y="108438"/>
                  <a:pt x="27980" y="108438"/>
                  <a:pt x="27980" y="108438"/>
                </a:cubicBezTo>
                <a:cubicBezTo>
                  <a:pt x="32118" y="108438"/>
                  <a:pt x="33497" y="111428"/>
                  <a:pt x="33497" y="114219"/>
                </a:cubicBezTo>
                <a:cubicBezTo>
                  <a:pt x="33497" y="117009"/>
                  <a:pt x="32118" y="119800"/>
                  <a:pt x="27980" y="119800"/>
                </a:cubicBez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7009"/>
                  <a:pt x="0" y="114219"/>
                </a:cubicBezTo>
                <a:cubicBezTo>
                  <a:pt x="0" y="91694"/>
                  <a:pt x="0" y="91694"/>
                  <a:pt x="0" y="91694"/>
                </a:cubicBezTo>
                <a:cubicBezTo>
                  <a:pt x="0" y="88903"/>
                  <a:pt x="2955" y="85913"/>
                  <a:pt x="5714" y="85913"/>
                </a:cubicBezTo>
                <a:cubicBezTo>
                  <a:pt x="9852" y="85913"/>
                  <a:pt x="11231" y="88903"/>
                  <a:pt x="11231" y="91694"/>
                </a:cubicBezTo>
                <a:cubicBezTo>
                  <a:pt x="11231" y="100066"/>
                  <a:pt x="11231" y="100066"/>
                  <a:pt x="11231" y="100066"/>
                </a:cubicBezTo>
                <a:cubicBezTo>
                  <a:pt x="30738" y="81727"/>
                  <a:pt x="30738" y="81727"/>
                  <a:pt x="30738" y="81727"/>
                </a:cubicBezTo>
                <a:cubicBezTo>
                  <a:pt x="30738" y="80332"/>
                  <a:pt x="32118" y="80332"/>
                  <a:pt x="33497" y="80332"/>
                </a:cubicBezTo>
                <a:cubicBezTo>
                  <a:pt x="37635" y="80332"/>
                  <a:pt x="39014" y="83122"/>
                  <a:pt x="39014" y="85913"/>
                </a:cubicBezTo>
                <a:cubicBezTo>
                  <a:pt x="39014" y="87308"/>
                  <a:pt x="39014" y="88903"/>
                  <a:pt x="37635" y="90299"/>
                </a:cubicBezTo>
                <a:lnTo>
                  <a:pt x="19507" y="1084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1389685" y="3484787"/>
            <a:ext cx="196800" cy="156600"/>
          </a:xfrm>
          <a:custGeom>
            <a:rect b="b" l="l" r="r" t="t"/>
            <a:pathLst>
              <a:path extrusionOk="0" h="120000" w="120000">
                <a:moveTo>
                  <a:pt x="118238" y="9450"/>
                </a:moveTo>
                <a:lnTo>
                  <a:pt x="118238" y="9450"/>
                </a:lnTo>
                <a:cubicBezTo>
                  <a:pt x="86972" y="40439"/>
                  <a:pt x="86972" y="40439"/>
                  <a:pt x="86972" y="40439"/>
                </a:cubicBezTo>
                <a:cubicBezTo>
                  <a:pt x="97981" y="40439"/>
                  <a:pt x="97981" y="40439"/>
                  <a:pt x="97981" y="40439"/>
                </a:cubicBezTo>
                <a:cubicBezTo>
                  <a:pt x="101064" y="40439"/>
                  <a:pt x="104146" y="43516"/>
                  <a:pt x="104146" y="46593"/>
                </a:cubicBezTo>
                <a:cubicBezTo>
                  <a:pt x="104146" y="51428"/>
                  <a:pt x="101064" y="52967"/>
                  <a:pt x="97981" y="52967"/>
                </a:cubicBezTo>
                <a:cubicBezTo>
                  <a:pt x="73100" y="52967"/>
                  <a:pt x="73100" y="52967"/>
                  <a:pt x="73100" y="52967"/>
                </a:cubicBezTo>
                <a:cubicBezTo>
                  <a:pt x="68477" y="52967"/>
                  <a:pt x="66935" y="51428"/>
                  <a:pt x="66935" y="46593"/>
                </a:cubicBezTo>
                <a:cubicBezTo>
                  <a:pt x="66935" y="21758"/>
                  <a:pt x="66935" y="21758"/>
                  <a:pt x="66935" y="21758"/>
                </a:cubicBezTo>
                <a:cubicBezTo>
                  <a:pt x="66935" y="18681"/>
                  <a:pt x="68477" y="15604"/>
                  <a:pt x="73100" y="15604"/>
                </a:cubicBezTo>
                <a:cubicBezTo>
                  <a:pt x="76183" y="15604"/>
                  <a:pt x="79266" y="18681"/>
                  <a:pt x="79266" y="21758"/>
                </a:cubicBezTo>
                <a:cubicBezTo>
                  <a:pt x="79266" y="32747"/>
                  <a:pt x="79266" y="32747"/>
                  <a:pt x="79266" y="32747"/>
                </a:cubicBezTo>
                <a:cubicBezTo>
                  <a:pt x="110311" y="1538"/>
                  <a:pt x="110311" y="1538"/>
                  <a:pt x="110311" y="1538"/>
                </a:cubicBezTo>
                <a:cubicBezTo>
                  <a:pt x="110311" y="0"/>
                  <a:pt x="111853" y="0"/>
                  <a:pt x="113394" y="0"/>
                </a:cubicBezTo>
                <a:cubicBezTo>
                  <a:pt x="118238" y="0"/>
                  <a:pt x="119779" y="1538"/>
                  <a:pt x="119779" y="6373"/>
                </a:cubicBezTo>
                <a:cubicBezTo>
                  <a:pt x="119779" y="7912"/>
                  <a:pt x="119779" y="9450"/>
                  <a:pt x="118238" y="9450"/>
                </a:cubicBezTo>
                <a:close/>
                <a:moveTo>
                  <a:pt x="48220" y="102637"/>
                </a:moveTo>
                <a:lnTo>
                  <a:pt x="48220" y="102637"/>
                </a:lnTo>
                <a:cubicBezTo>
                  <a:pt x="43376" y="102637"/>
                  <a:pt x="41834" y="101098"/>
                  <a:pt x="41834" y="96483"/>
                </a:cubicBezTo>
                <a:cubicBezTo>
                  <a:pt x="41834" y="87032"/>
                  <a:pt x="41834" y="87032"/>
                  <a:pt x="41834" y="87032"/>
                </a:cubicBezTo>
                <a:cubicBezTo>
                  <a:pt x="10788" y="118241"/>
                  <a:pt x="10788" y="118241"/>
                  <a:pt x="10788" y="118241"/>
                </a:cubicBezTo>
                <a:cubicBezTo>
                  <a:pt x="9247" y="119780"/>
                  <a:pt x="7706" y="119780"/>
                  <a:pt x="6165" y="119780"/>
                </a:cubicBezTo>
                <a:cubicBezTo>
                  <a:pt x="3082" y="119780"/>
                  <a:pt x="0" y="116703"/>
                  <a:pt x="0" y="113406"/>
                </a:cubicBezTo>
                <a:cubicBezTo>
                  <a:pt x="0" y="111868"/>
                  <a:pt x="0" y="110329"/>
                  <a:pt x="1541" y="108791"/>
                </a:cubicBezTo>
                <a:cubicBezTo>
                  <a:pt x="32587" y="77802"/>
                  <a:pt x="32587" y="77802"/>
                  <a:pt x="32587" y="77802"/>
                </a:cubicBezTo>
                <a:cubicBezTo>
                  <a:pt x="23339" y="77802"/>
                  <a:pt x="23339" y="77802"/>
                  <a:pt x="23339" y="77802"/>
                </a:cubicBezTo>
                <a:cubicBezTo>
                  <a:pt x="18495" y="77802"/>
                  <a:pt x="16954" y="76263"/>
                  <a:pt x="16954" y="71428"/>
                </a:cubicBezTo>
                <a:cubicBezTo>
                  <a:pt x="16954" y="68351"/>
                  <a:pt x="18495" y="65274"/>
                  <a:pt x="23339" y="65274"/>
                </a:cubicBezTo>
                <a:cubicBezTo>
                  <a:pt x="48220" y="65274"/>
                  <a:pt x="48220" y="65274"/>
                  <a:pt x="48220" y="65274"/>
                </a:cubicBezTo>
                <a:cubicBezTo>
                  <a:pt x="51302" y="65274"/>
                  <a:pt x="54385" y="68351"/>
                  <a:pt x="54385" y="71428"/>
                </a:cubicBezTo>
                <a:cubicBezTo>
                  <a:pt x="54385" y="96483"/>
                  <a:pt x="54385" y="96483"/>
                  <a:pt x="54385" y="96483"/>
                </a:cubicBezTo>
                <a:cubicBezTo>
                  <a:pt x="54385" y="101098"/>
                  <a:pt x="51302" y="102637"/>
                  <a:pt x="48220" y="1026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975981" y="3484786"/>
            <a:ext cx="196800" cy="156600"/>
          </a:xfrm>
          <a:custGeom>
            <a:rect b="b" l="l" r="r" t="t"/>
            <a:pathLst>
              <a:path extrusionOk="0" h="120000" w="120000">
                <a:moveTo>
                  <a:pt x="119779" y="31208"/>
                </a:moveTo>
                <a:lnTo>
                  <a:pt x="119779" y="31208"/>
                </a:lnTo>
                <a:lnTo>
                  <a:pt x="119779" y="31208"/>
                </a:lnTo>
                <a:cubicBezTo>
                  <a:pt x="119779" y="34285"/>
                  <a:pt x="116697" y="37362"/>
                  <a:pt x="113394" y="37362"/>
                </a:cubicBezTo>
                <a:cubicBezTo>
                  <a:pt x="110311" y="37362"/>
                  <a:pt x="107229" y="34285"/>
                  <a:pt x="107229" y="31208"/>
                </a:cubicBezTo>
                <a:lnTo>
                  <a:pt x="107229" y="31208"/>
                </a:lnTo>
                <a:cubicBezTo>
                  <a:pt x="107229" y="20219"/>
                  <a:pt x="107229" y="20219"/>
                  <a:pt x="107229" y="20219"/>
                </a:cubicBezTo>
                <a:cubicBezTo>
                  <a:pt x="76183" y="51428"/>
                  <a:pt x="76183" y="51428"/>
                  <a:pt x="76183" y="51428"/>
                </a:cubicBezTo>
                <a:cubicBezTo>
                  <a:pt x="74642" y="52967"/>
                  <a:pt x="73100" y="52967"/>
                  <a:pt x="71559" y="52967"/>
                </a:cubicBezTo>
                <a:cubicBezTo>
                  <a:pt x="68477" y="52967"/>
                  <a:pt x="65174" y="51428"/>
                  <a:pt x="65174" y="46593"/>
                </a:cubicBezTo>
                <a:cubicBezTo>
                  <a:pt x="65174" y="45054"/>
                  <a:pt x="66715" y="43516"/>
                  <a:pt x="68477" y="43516"/>
                </a:cubicBezTo>
                <a:lnTo>
                  <a:pt x="68477" y="43516"/>
                </a:lnTo>
                <a:cubicBezTo>
                  <a:pt x="97981" y="12527"/>
                  <a:pt x="97981" y="12527"/>
                  <a:pt x="97981" y="12527"/>
                </a:cubicBezTo>
                <a:cubicBezTo>
                  <a:pt x="88513" y="12527"/>
                  <a:pt x="88513" y="12527"/>
                  <a:pt x="88513" y="12527"/>
                </a:cubicBezTo>
                <a:lnTo>
                  <a:pt x="88513" y="12527"/>
                </a:lnTo>
                <a:cubicBezTo>
                  <a:pt x="85431" y="12527"/>
                  <a:pt x="82348" y="9450"/>
                  <a:pt x="82348" y="6373"/>
                </a:cubicBezTo>
                <a:cubicBezTo>
                  <a:pt x="82348" y="1538"/>
                  <a:pt x="85431" y="0"/>
                  <a:pt x="88513" y="0"/>
                </a:cubicBezTo>
                <a:lnTo>
                  <a:pt x="88513" y="0"/>
                </a:lnTo>
                <a:cubicBezTo>
                  <a:pt x="113394" y="0"/>
                  <a:pt x="113394" y="0"/>
                  <a:pt x="113394" y="0"/>
                </a:cubicBezTo>
                <a:lnTo>
                  <a:pt x="113394" y="0"/>
                </a:lnTo>
                <a:cubicBezTo>
                  <a:pt x="116697" y="0"/>
                  <a:pt x="119779" y="1538"/>
                  <a:pt x="119779" y="6373"/>
                </a:cubicBezTo>
                <a:lnTo>
                  <a:pt x="119779" y="6373"/>
                </a:lnTo>
                <a:lnTo>
                  <a:pt x="119779" y="31208"/>
                </a:lnTo>
                <a:close/>
                <a:moveTo>
                  <a:pt x="51302" y="76263"/>
                </a:moveTo>
                <a:lnTo>
                  <a:pt x="51302" y="76263"/>
                </a:lnTo>
                <a:cubicBezTo>
                  <a:pt x="20036" y="107252"/>
                  <a:pt x="20036" y="107252"/>
                  <a:pt x="20036" y="107252"/>
                </a:cubicBezTo>
                <a:cubicBezTo>
                  <a:pt x="31045" y="107252"/>
                  <a:pt x="31045" y="107252"/>
                  <a:pt x="31045" y="107252"/>
                </a:cubicBezTo>
                <a:lnTo>
                  <a:pt x="31045" y="107252"/>
                </a:lnTo>
                <a:cubicBezTo>
                  <a:pt x="34128" y="107252"/>
                  <a:pt x="37211" y="110329"/>
                  <a:pt x="37211" y="113406"/>
                </a:cubicBezTo>
                <a:cubicBezTo>
                  <a:pt x="37211" y="116703"/>
                  <a:pt x="34128" y="119780"/>
                  <a:pt x="31045" y="119780"/>
                </a:cubicBezTo>
                <a:lnTo>
                  <a:pt x="31045" y="119780"/>
                </a:lnTo>
                <a:cubicBezTo>
                  <a:pt x="6165" y="119780"/>
                  <a:pt x="6165" y="119780"/>
                  <a:pt x="6165" y="119780"/>
                </a:cubicBezTo>
                <a:lnTo>
                  <a:pt x="6165" y="119780"/>
                </a:lnTo>
                <a:cubicBezTo>
                  <a:pt x="1541" y="119780"/>
                  <a:pt x="0" y="116703"/>
                  <a:pt x="0" y="113406"/>
                </a:cubicBezTo>
                <a:lnTo>
                  <a:pt x="0" y="113406"/>
                </a:lnTo>
                <a:cubicBezTo>
                  <a:pt x="0" y="88571"/>
                  <a:pt x="0" y="88571"/>
                  <a:pt x="0" y="88571"/>
                </a:cubicBezTo>
                <a:lnTo>
                  <a:pt x="0" y="88571"/>
                </a:lnTo>
                <a:cubicBezTo>
                  <a:pt x="0" y="85494"/>
                  <a:pt x="1541" y="82417"/>
                  <a:pt x="6165" y="82417"/>
                </a:cubicBezTo>
                <a:cubicBezTo>
                  <a:pt x="9247" y="82417"/>
                  <a:pt x="12330" y="85494"/>
                  <a:pt x="12330" y="88571"/>
                </a:cubicBezTo>
                <a:lnTo>
                  <a:pt x="12330" y="88571"/>
                </a:lnTo>
                <a:cubicBezTo>
                  <a:pt x="12330" y="98021"/>
                  <a:pt x="12330" y="98021"/>
                  <a:pt x="12330" y="98021"/>
                </a:cubicBezTo>
                <a:cubicBezTo>
                  <a:pt x="43376" y="68351"/>
                  <a:pt x="43376" y="68351"/>
                  <a:pt x="43376" y="68351"/>
                </a:cubicBezTo>
                <a:cubicBezTo>
                  <a:pt x="43376" y="66813"/>
                  <a:pt x="44917" y="65274"/>
                  <a:pt x="46458" y="65274"/>
                </a:cubicBezTo>
                <a:cubicBezTo>
                  <a:pt x="51302" y="65274"/>
                  <a:pt x="52844" y="68351"/>
                  <a:pt x="52844" y="71428"/>
                </a:cubicBezTo>
                <a:cubicBezTo>
                  <a:pt x="52844" y="73186"/>
                  <a:pt x="52844" y="74725"/>
                  <a:pt x="51302" y="7626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540048" y="3477206"/>
            <a:ext cx="219000" cy="173100"/>
          </a:xfrm>
          <a:custGeom>
            <a:rect b="b" l="l" r="r" t="t"/>
            <a:pathLst>
              <a:path extrusionOk="0" h="120000" w="12000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105707" y="3493628"/>
            <a:ext cx="217500" cy="141300"/>
          </a:xfrm>
          <a:custGeom>
            <a:rect b="b" l="l" r="r" t="t"/>
            <a:pathLst>
              <a:path extrusionOk="0" h="120000" w="120000">
                <a:moveTo>
                  <a:pt x="119800" y="112969"/>
                </a:moveTo>
                <a:lnTo>
                  <a:pt x="119800" y="112969"/>
                </a:lnTo>
                <a:cubicBezTo>
                  <a:pt x="119800" y="118060"/>
                  <a:pt x="118405" y="119757"/>
                  <a:pt x="114019" y="119757"/>
                </a:cubicBezTo>
                <a:lnTo>
                  <a:pt x="114019" y="119757"/>
                </a:lnTo>
                <a:cubicBezTo>
                  <a:pt x="5581" y="119757"/>
                  <a:pt x="5581" y="119757"/>
                  <a:pt x="5581" y="119757"/>
                </a:cubicBezTo>
                <a:lnTo>
                  <a:pt x="5581" y="119757"/>
                </a:lnTo>
                <a:lnTo>
                  <a:pt x="5581" y="119757"/>
                </a:lnTo>
                <a:cubicBezTo>
                  <a:pt x="2790" y="119757"/>
                  <a:pt x="0" y="118060"/>
                  <a:pt x="0" y="112969"/>
                </a:cubicBezTo>
                <a:cubicBezTo>
                  <a:pt x="0" y="112969"/>
                  <a:pt x="0" y="111272"/>
                  <a:pt x="1395" y="109575"/>
                </a:cubicBezTo>
                <a:lnTo>
                  <a:pt x="1395" y="109575"/>
                </a:lnTo>
                <a:cubicBezTo>
                  <a:pt x="55016" y="1696"/>
                  <a:pt x="55016" y="1696"/>
                  <a:pt x="55016" y="1696"/>
                </a:cubicBezTo>
                <a:lnTo>
                  <a:pt x="55016" y="1696"/>
                </a:lnTo>
                <a:cubicBezTo>
                  <a:pt x="56411" y="0"/>
                  <a:pt x="57807" y="0"/>
                  <a:pt x="60598" y="0"/>
                </a:cubicBezTo>
                <a:cubicBezTo>
                  <a:pt x="61993" y="0"/>
                  <a:pt x="63388" y="0"/>
                  <a:pt x="64784" y="3393"/>
                </a:cubicBezTo>
                <a:lnTo>
                  <a:pt x="64784" y="3393"/>
                </a:lnTo>
                <a:cubicBezTo>
                  <a:pt x="119800" y="109575"/>
                  <a:pt x="119800" y="109575"/>
                  <a:pt x="119800" y="109575"/>
                </a:cubicBezTo>
                <a:lnTo>
                  <a:pt x="119800" y="109575"/>
                </a:lnTo>
                <a:cubicBezTo>
                  <a:pt x="119800" y="111272"/>
                  <a:pt x="119800" y="112969"/>
                  <a:pt x="119800" y="112969"/>
                </a:cubicBezTo>
                <a:close/>
                <a:moveTo>
                  <a:pt x="67574" y="37575"/>
                </a:moveTo>
                <a:lnTo>
                  <a:pt x="67574" y="37575"/>
                </a:lnTo>
                <a:cubicBezTo>
                  <a:pt x="67574" y="32484"/>
                  <a:pt x="64784" y="29090"/>
                  <a:pt x="60598" y="29090"/>
                </a:cubicBezTo>
                <a:cubicBezTo>
                  <a:pt x="56411" y="29090"/>
                  <a:pt x="52026" y="32484"/>
                  <a:pt x="52026" y="37575"/>
                </a:cubicBezTo>
                <a:cubicBezTo>
                  <a:pt x="52026" y="71757"/>
                  <a:pt x="52026" y="71757"/>
                  <a:pt x="52026" y="71757"/>
                </a:cubicBezTo>
                <a:cubicBezTo>
                  <a:pt x="52026" y="77090"/>
                  <a:pt x="56411" y="82181"/>
                  <a:pt x="60598" y="82181"/>
                </a:cubicBezTo>
                <a:cubicBezTo>
                  <a:pt x="64784" y="82181"/>
                  <a:pt x="67574" y="77090"/>
                  <a:pt x="67574" y="71757"/>
                </a:cubicBezTo>
                <a:lnTo>
                  <a:pt x="67574" y="37575"/>
                </a:lnTo>
                <a:close/>
                <a:moveTo>
                  <a:pt x="60598" y="88969"/>
                </a:moveTo>
                <a:lnTo>
                  <a:pt x="60598" y="88969"/>
                </a:lnTo>
                <a:cubicBezTo>
                  <a:pt x="56411" y="88969"/>
                  <a:pt x="52026" y="92363"/>
                  <a:pt x="52026" y="97696"/>
                </a:cubicBezTo>
                <a:cubicBezTo>
                  <a:pt x="52026" y="102787"/>
                  <a:pt x="56411" y="106181"/>
                  <a:pt x="60598" y="106181"/>
                </a:cubicBezTo>
                <a:cubicBezTo>
                  <a:pt x="64784" y="106181"/>
                  <a:pt x="67574" y="102787"/>
                  <a:pt x="67574" y="97696"/>
                </a:cubicBezTo>
                <a:cubicBezTo>
                  <a:pt x="67574" y="92363"/>
                  <a:pt x="64784" y="88969"/>
                  <a:pt x="60598" y="889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5176523" y="3470744"/>
            <a:ext cx="126900" cy="178200"/>
          </a:xfrm>
          <a:custGeom>
            <a:rect b="b" l="l" r="r" t="t"/>
            <a:pathLst>
              <a:path extrusionOk="0" h="120000" w="120000">
                <a:moveTo>
                  <a:pt x="119577" y="27766"/>
                </a:moveTo>
                <a:lnTo>
                  <a:pt x="119577" y="27766"/>
                </a:lnTo>
                <a:cubicBezTo>
                  <a:pt x="119577" y="14969"/>
                  <a:pt x="119577" y="14969"/>
                  <a:pt x="119577" y="14969"/>
                </a:cubicBezTo>
                <a:cubicBezTo>
                  <a:pt x="119577" y="8450"/>
                  <a:pt x="93380" y="0"/>
                  <a:pt x="60000" y="0"/>
                </a:cubicBezTo>
                <a:cubicBezTo>
                  <a:pt x="25774" y="0"/>
                  <a:pt x="0" y="8450"/>
                  <a:pt x="0" y="14969"/>
                </a:cubicBezTo>
                <a:cubicBezTo>
                  <a:pt x="0" y="14969"/>
                  <a:pt x="0" y="14969"/>
                  <a:pt x="0" y="27766"/>
                </a:cubicBezTo>
                <a:cubicBezTo>
                  <a:pt x="0" y="40563"/>
                  <a:pt x="40985" y="51428"/>
                  <a:pt x="40985" y="59879"/>
                </a:cubicBezTo>
                <a:cubicBezTo>
                  <a:pt x="40985" y="70503"/>
                  <a:pt x="0" y="79195"/>
                  <a:pt x="0" y="91991"/>
                </a:cubicBezTo>
                <a:cubicBezTo>
                  <a:pt x="0" y="104788"/>
                  <a:pt x="0" y="106961"/>
                  <a:pt x="0" y="106961"/>
                </a:cubicBezTo>
                <a:cubicBezTo>
                  <a:pt x="0" y="111066"/>
                  <a:pt x="25774" y="119758"/>
                  <a:pt x="60000" y="119758"/>
                </a:cubicBezTo>
                <a:cubicBezTo>
                  <a:pt x="93380" y="119758"/>
                  <a:pt x="119577" y="111066"/>
                  <a:pt x="119577" y="106961"/>
                </a:cubicBezTo>
                <a:cubicBezTo>
                  <a:pt x="119577" y="106961"/>
                  <a:pt x="119577" y="104788"/>
                  <a:pt x="119577" y="91991"/>
                </a:cubicBezTo>
                <a:cubicBezTo>
                  <a:pt x="119577" y="79195"/>
                  <a:pt x="78591" y="70503"/>
                  <a:pt x="78591" y="59879"/>
                </a:cubicBezTo>
                <a:cubicBezTo>
                  <a:pt x="78591" y="51428"/>
                  <a:pt x="119577" y="40563"/>
                  <a:pt x="119577" y="27766"/>
                </a:cubicBezTo>
                <a:close/>
                <a:moveTo>
                  <a:pt x="18591" y="14969"/>
                </a:moveTo>
                <a:lnTo>
                  <a:pt x="18591" y="14969"/>
                </a:lnTo>
                <a:cubicBezTo>
                  <a:pt x="25774" y="12796"/>
                  <a:pt x="37183" y="8450"/>
                  <a:pt x="60000" y="8450"/>
                </a:cubicBezTo>
                <a:cubicBezTo>
                  <a:pt x="82394" y="8450"/>
                  <a:pt x="100985" y="14969"/>
                  <a:pt x="100985" y="14969"/>
                </a:cubicBezTo>
                <a:cubicBezTo>
                  <a:pt x="104788" y="14969"/>
                  <a:pt x="108591" y="17142"/>
                  <a:pt x="104788" y="17142"/>
                </a:cubicBezTo>
                <a:cubicBezTo>
                  <a:pt x="97183" y="21247"/>
                  <a:pt x="78591" y="23420"/>
                  <a:pt x="60000" y="23420"/>
                </a:cubicBezTo>
                <a:cubicBezTo>
                  <a:pt x="40985" y="23420"/>
                  <a:pt x="22394" y="21247"/>
                  <a:pt x="14788" y="17142"/>
                </a:cubicBezTo>
                <a:cubicBezTo>
                  <a:pt x="10985" y="17142"/>
                  <a:pt x="18591" y="14969"/>
                  <a:pt x="18591" y="14969"/>
                </a:cubicBezTo>
                <a:close/>
                <a:moveTo>
                  <a:pt x="63802" y="59879"/>
                </a:moveTo>
                <a:lnTo>
                  <a:pt x="63802" y="59879"/>
                </a:lnTo>
                <a:cubicBezTo>
                  <a:pt x="63802" y="68329"/>
                  <a:pt x="74788" y="72676"/>
                  <a:pt x="86197" y="79195"/>
                </a:cubicBezTo>
                <a:cubicBezTo>
                  <a:pt x="93380" y="83299"/>
                  <a:pt x="104788" y="89818"/>
                  <a:pt x="104788" y="91991"/>
                </a:cubicBezTo>
                <a:cubicBezTo>
                  <a:pt x="104788" y="100442"/>
                  <a:pt x="104788" y="100442"/>
                  <a:pt x="104788" y="100442"/>
                </a:cubicBezTo>
                <a:cubicBezTo>
                  <a:pt x="97183" y="98269"/>
                  <a:pt x="63802" y="94164"/>
                  <a:pt x="63802" y="85472"/>
                </a:cubicBezTo>
                <a:cubicBezTo>
                  <a:pt x="63802" y="81368"/>
                  <a:pt x="56197" y="81368"/>
                  <a:pt x="56197" y="85472"/>
                </a:cubicBezTo>
                <a:cubicBezTo>
                  <a:pt x="56197" y="94164"/>
                  <a:pt x="25774" y="98269"/>
                  <a:pt x="14788" y="100442"/>
                </a:cubicBezTo>
                <a:cubicBezTo>
                  <a:pt x="14788" y="91991"/>
                  <a:pt x="14788" y="91991"/>
                  <a:pt x="14788" y="91991"/>
                </a:cubicBezTo>
                <a:cubicBezTo>
                  <a:pt x="14788" y="89818"/>
                  <a:pt x="25774" y="83299"/>
                  <a:pt x="33802" y="79195"/>
                </a:cubicBezTo>
                <a:cubicBezTo>
                  <a:pt x="44788" y="72676"/>
                  <a:pt x="56197" y="68329"/>
                  <a:pt x="56197" y="59879"/>
                </a:cubicBezTo>
                <a:cubicBezTo>
                  <a:pt x="56197" y="53601"/>
                  <a:pt x="44788" y="49014"/>
                  <a:pt x="33802" y="42736"/>
                </a:cubicBezTo>
                <a:cubicBezTo>
                  <a:pt x="25774" y="38390"/>
                  <a:pt x="14788" y="31871"/>
                  <a:pt x="14788" y="27766"/>
                </a:cubicBezTo>
                <a:cubicBezTo>
                  <a:pt x="14788" y="21247"/>
                  <a:pt x="14788" y="21247"/>
                  <a:pt x="14788" y="21247"/>
                </a:cubicBezTo>
                <a:cubicBezTo>
                  <a:pt x="25774" y="25593"/>
                  <a:pt x="40985" y="27766"/>
                  <a:pt x="60000" y="27766"/>
                </a:cubicBezTo>
                <a:cubicBezTo>
                  <a:pt x="78591" y="27766"/>
                  <a:pt x="97183" y="25593"/>
                  <a:pt x="104788" y="21247"/>
                </a:cubicBezTo>
                <a:cubicBezTo>
                  <a:pt x="104788" y="27766"/>
                  <a:pt x="104788" y="27766"/>
                  <a:pt x="104788" y="27766"/>
                </a:cubicBezTo>
                <a:cubicBezTo>
                  <a:pt x="104788" y="31871"/>
                  <a:pt x="93380" y="38390"/>
                  <a:pt x="86197" y="42736"/>
                </a:cubicBezTo>
                <a:cubicBezTo>
                  <a:pt x="74788" y="49014"/>
                  <a:pt x="63802" y="53601"/>
                  <a:pt x="63802" y="5987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3886200" y="3479589"/>
            <a:ext cx="207900" cy="162900"/>
          </a:xfrm>
          <a:custGeom>
            <a:rect b="b" l="l" r="r" t="t"/>
            <a:pathLst>
              <a:path extrusionOk="0" h="120000" w="12000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4311017" y="3483377"/>
            <a:ext cx="223800" cy="152700"/>
          </a:xfrm>
          <a:custGeom>
            <a:rect b="b" l="l" r="r" t="t"/>
            <a:pathLst>
              <a:path extrusionOk="0" h="120000" w="120000">
                <a:moveTo>
                  <a:pt x="55533" y="65070"/>
                </a:moveTo>
                <a:lnTo>
                  <a:pt x="55533" y="65070"/>
                </a:lnTo>
                <a:cubicBezTo>
                  <a:pt x="66156" y="65070"/>
                  <a:pt x="66156" y="65070"/>
                  <a:pt x="66156" y="65070"/>
                </a:cubicBezTo>
                <a:cubicBezTo>
                  <a:pt x="66156" y="77464"/>
                  <a:pt x="66156" y="77464"/>
                  <a:pt x="66156" y="77464"/>
                </a:cubicBezTo>
                <a:cubicBezTo>
                  <a:pt x="119758" y="77464"/>
                  <a:pt x="119758" y="77464"/>
                  <a:pt x="119758" y="77464"/>
                </a:cubicBezTo>
                <a:cubicBezTo>
                  <a:pt x="119758" y="77464"/>
                  <a:pt x="119758" y="47323"/>
                  <a:pt x="117585" y="37464"/>
                </a:cubicBezTo>
                <a:cubicBezTo>
                  <a:pt x="117585" y="27323"/>
                  <a:pt x="115412" y="22535"/>
                  <a:pt x="106961" y="22535"/>
                </a:cubicBezTo>
                <a:cubicBezTo>
                  <a:pt x="87645" y="22535"/>
                  <a:pt x="87645" y="22535"/>
                  <a:pt x="87645" y="22535"/>
                </a:cubicBezTo>
                <a:cubicBezTo>
                  <a:pt x="83299" y="14929"/>
                  <a:pt x="81368" y="7605"/>
                  <a:pt x="81368" y="7605"/>
                </a:cubicBezTo>
                <a:cubicBezTo>
                  <a:pt x="79195" y="2535"/>
                  <a:pt x="77022" y="0"/>
                  <a:pt x="72434" y="0"/>
                </a:cubicBezTo>
                <a:cubicBezTo>
                  <a:pt x="46841" y="0"/>
                  <a:pt x="46841" y="0"/>
                  <a:pt x="46841" y="0"/>
                </a:cubicBezTo>
                <a:cubicBezTo>
                  <a:pt x="42736" y="0"/>
                  <a:pt x="40563" y="2535"/>
                  <a:pt x="40563" y="7605"/>
                </a:cubicBezTo>
                <a:cubicBezTo>
                  <a:pt x="38390" y="7605"/>
                  <a:pt x="36217" y="14929"/>
                  <a:pt x="32112" y="22535"/>
                </a:cubicBezTo>
                <a:cubicBezTo>
                  <a:pt x="12796" y="22535"/>
                  <a:pt x="12796" y="22535"/>
                  <a:pt x="12796" y="22535"/>
                </a:cubicBezTo>
                <a:cubicBezTo>
                  <a:pt x="4104" y="22535"/>
                  <a:pt x="2173" y="27323"/>
                  <a:pt x="2173" y="37464"/>
                </a:cubicBezTo>
                <a:cubicBezTo>
                  <a:pt x="0" y="47323"/>
                  <a:pt x="0" y="77464"/>
                  <a:pt x="0" y="77464"/>
                </a:cubicBezTo>
                <a:cubicBezTo>
                  <a:pt x="55533" y="77464"/>
                  <a:pt x="55533" y="77464"/>
                  <a:pt x="55533" y="77464"/>
                </a:cubicBezTo>
                <a:lnTo>
                  <a:pt x="55533" y="65070"/>
                </a:lnTo>
                <a:close/>
                <a:moveTo>
                  <a:pt x="44909" y="14929"/>
                </a:moveTo>
                <a:lnTo>
                  <a:pt x="44909" y="14929"/>
                </a:lnTo>
                <a:cubicBezTo>
                  <a:pt x="46841" y="12394"/>
                  <a:pt x="46841" y="10140"/>
                  <a:pt x="51187" y="10140"/>
                </a:cubicBezTo>
                <a:cubicBezTo>
                  <a:pt x="68571" y="10140"/>
                  <a:pt x="68571" y="10140"/>
                  <a:pt x="68571" y="10140"/>
                </a:cubicBezTo>
                <a:cubicBezTo>
                  <a:pt x="72434" y="10140"/>
                  <a:pt x="72434" y="12394"/>
                  <a:pt x="74607" y="14929"/>
                </a:cubicBezTo>
                <a:cubicBezTo>
                  <a:pt x="74607" y="14929"/>
                  <a:pt x="77022" y="20000"/>
                  <a:pt x="77022" y="22535"/>
                </a:cubicBezTo>
                <a:cubicBezTo>
                  <a:pt x="42736" y="22535"/>
                  <a:pt x="42736" y="22535"/>
                  <a:pt x="42736" y="22535"/>
                </a:cubicBezTo>
                <a:cubicBezTo>
                  <a:pt x="44909" y="20000"/>
                  <a:pt x="44909" y="14929"/>
                  <a:pt x="44909" y="14929"/>
                </a:cubicBezTo>
                <a:close/>
                <a:moveTo>
                  <a:pt x="66156" y="100000"/>
                </a:moveTo>
                <a:lnTo>
                  <a:pt x="66156" y="100000"/>
                </a:lnTo>
                <a:cubicBezTo>
                  <a:pt x="55533" y="100000"/>
                  <a:pt x="55533" y="100000"/>
                  <a:pt x="55533" y="100000"/>
                </a:cubicBezTo>
                <a:cubicBezTo>
                  <a:pt x="55533" y="85070"/>
                  <a:pt x="55533" y="85070"/>
                  <a:pt x="55533" y="85070"/>
                </a:cubicBezTo>
                <a:cubicBezTo>
                  <a:pt x="2173" y="85070"/>
                  <a:pt x="2173" y="85070"/>
                  <a:pt x="2173" y="85070"/>
                </a:cubicBezTo>
                <a:cubicBezTo>
                  <a:pt x="2173" y="85070"/>
                  <a:pt x="4104" y="97464"/>
                  <a:pt x="4104" y="107323"/>
                </a:cubicBezTo>
                <a:cubicBezTo>
                  <a:pt x="4104" y="112394"/>
                  <a:pt x="6277" y="119718"/>
                  <a:pt x="14969" y="119718"/>
                </a:cubicBezTo>
                <a:cubicBezTo>
                  <a:pt x="104788" y="119718"/>
                  <a:pt x="104788" y="119718"/>
                  <a:pt x="104788" y="119718"/>
                </a:cubicBezTo>
                <a:cubicBezTo>
                  <a:pt x="113239" y="119718"/>
                  <a:pt x="115412" y="112394"/>
                  <a:pt x="115412" y="107323"/>
                </a:cubicBezTo>
                <a:cubicBezTo>
                  <a:pt x="115412" y="97464"/>
                  <a:pt x="117585" y="85070"/>
                  <a:pt x="117585" y="85070"/>
                </a:cubicBezTo>
                <a:cubicBezTo>
                  <a:pt x="66156" y="85070"/>
                  <a:pt x="66156" y="85070"/>
                  <a:pt x="66156" y="85070"/>
                </a:cubicBezTo>
                <a:lnTo>
                  <a:pt x="66156" y="10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3542343" y="3473271"/>
            <a:ext cx="126900" cy="171900"/>
          </a:xfrm>
          <a:custGeom>
            <a:rect b="b" l="l" r="r" t="t"/>
            <a:pathLst>
              <a:path extrusionOk="0" h="120000" w="120000">
                <a:moveTo>
                  <a:pt x="63604" y="2254"/>
                </a:moveTo>
                <a:lnTo>
                  <a:pt x="63604" y="2254"/>
                </a:lnTo>
                <a:cubicBezTo>
                  <a:pt x="63604" y="0"/>
                  <a:pt x="59787" y="0"/>
                  <a:pt x="55971" y="2254"/>
                </a:cubicBezTo>
                <a:cubicBezTo>
                  <a:pt x="48339" y="46346"/>
                  <a:pt x="0" y="55365"/>
                  <a:pt x="0" y="86430"/>
                </a:cubicBezTo>
                <a:cubicBezTo>
                  <a:pt x="0" y="104217"/>
                  <a:pt x="29681" y="119749"/>
                  <a:pt x="59787" y="119749"/>
                </a:cubicBezTo>
                <a:cubicBezTo>
                  <a:pt x="93286" y="119749"/>
                  <a:pt x="119575" y="104217"/>
                  <a:pt x="119575" y="86430"/>
                </a:cubicBezTo>
                <a:cubicBezTo>
                  <a:pt x="119575" y="55365"/>
                  <a:pt x="70812" y="46346"/>
                  <a:pt x="63604" y="2254"/>
                </a:cubicBezTo>
                <a:close/>
                <a:moveTo>
                  <a:pt x="52155" y="51106"/>
                </a:moveTo>
                <a:lnTo>
                  <a:pt x="52155" y="51106"/>
                </a:lnTo>
                <a:cubicBezTo>
                  <a:pt x="52155" y="51106"/>
                  <a:pt x="52155" y="53361"/>
                  <a:pt x="52155" y="55365"/>
                </a:cubicBezTo>
                <a:cubicBezTo>
                  <a:pt x="48339" y="64384"/>
                  <a:pt x="41130" y="73152"/>
                  <a:pt x="41130" y="84175"/>
                </a:cubicBezTo>
                <a:cubicBezTo>
                  <a:pt x="41130" y="90939"/>
                  <a:pt x="37314" y="93194"/>
                  <a:pt x="29681" y="93194"/>
                </a:cubicBezTo>
                <a:cubicBezTo>
                  <a:pt x="22473" y="93194"/>
                  <a:pt x="18657" y="90939"/>
                  <a:pt x="18657" y="86430"/>
                </a:cubicBezTo>
                <a:cubicBezTo>
                  <a:pt x="18657" y="73152"/>
                  <a:pt x="29681" y="64384"/>
                  <a:pt x="37314" y="55365"/>
                </a:cubicBezTo>
                <a:cubicBezTo>
                  <a:pt x="41130" y="53361"/>
                  <a:pt x="44946" y="51106"/>
                  <a:pt x="48339" y="48601"/>
                </a:cubicBezTo>
                <a:lnTo>
                  <a:pt x="52155" y="48601"/>
                </a:lnTo>
                <a:lnTo>
                  <a:pt x="52155" y="511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6778957" y="3485903"/>
            <a:ext cx="223800" cy="170400"/>
          </a:xfrm>
          <a:custGeom>
            <a:rect b="b" l="l" r="r" t="t"/>
            <a:pathLst>
              <a:path extrusionOk="0" h="120000" w="120000">
                <a:moveTo>
                  <a:pt x="102615" y="40000"/>
                </a:moveTo>
                <a:lnTo>
                  <a:pt x="102615" y="40000"/>
                </a:lnTo>
                <a:cubicBezTo>
                  <a:pt x="89818" y="4500"/>
                  <a:pt x="89818" y="4500"/>
                  <a:pt x="89818" y="4500"/>
                </a:cubicBezTo>
                <a:cubicBezTo>
                  <a:pt x="89818" y="2250"/>
                  <a:pt x="85472" y="0"/>
                  <a:pt x="83541" y="2250"/>
                </a:cubicBezTo>
                <a:cubicBezTo>
                  <a:pt x="2173" y="33500"/>
                  <a:pt x="2173" y="33500"/>
                  <a:pt x="2173" y="33500"/>
                </a:cubicBezTo>
                <a:cubicBezTo>
                  <a:pt x="0" y="33500"/>
                  <a:pt x="0" y="35750"/>
                  <a:pt x="0" y="40000"/>
                </a:cubicBezTo>
                <a:cubicBezTo>
                  <a:pt x="12796" y="75500"/>
                  <a:pt x="12796" y="75500"/>
                  <a:pt x="12796" y="75500"/>
                </a:cubicBezTo>
                <a:cubicBezTo>
                  <a:pt x="12796" y="55500"/>
                  <a:pt x="12796" y="55500"/>
                  <a:pt x="12796" y="55500"/>
                </a:cubicBezTo>
                <a:cubicBezTo>
                  <a:pt x="12796" y="46750"/>
                  <a:pt x="19315" y="40000"/>
                  <a:pt x="27766" y="40000"/>
                </a:cubicBezTo>
                <a:cubicBezTo>
                  <a:pt x="49014" y="40000"/>
                  <a:pt x="49014" y="40000"/>
                  <a:pt x="49014" y="40000"/>
                </a:cubicBezTo>
                <a:cubicBezTo>
                  <a:pt x="74607" y="22250"/>
                  <a:pt x="74607" y="22250"/>
                  <a:pt x="74607" y="22250"/>
                </a:cubicBezTo>
                <a:cubicBezTo>
                  <a:pt x="89818" y="40000"/>
                  <a:pt x="89818" y="40000"/>
                  <a:pt x="89818" y="40000"/>
                </a:cubicBezTo>
                <a:lnTo>
                  <a:pt x="102615" y="40000"/>
                </a:lnTo>
                <a:close/>
                <a:moveTo>
                  <a:pt x="115412" y="51000"/>
                </a:moveTo>
                <a:lnTo>
                  <a:pt x="115412" y="51000"/>
                </a:lnTo>
                <a:cubicBezTo>
                  <a:pt x="27766" y="51000"/>
                  <a:pt x="27766" y="51000"/>
                  <a:pt x="27766" y="51000"/>
                </a:cubicBezTo>
                <a:cubicBezTo>
                  <a:pt x="25593" y="51000"/>
                  <a:pt x="23420" y="53250"/>
                  <a:pt x="23420" y="55500"/>
                </a:cubicBezTo>
                <a:cubicBezTo>
                  <a:pt x="23420" y="115500"/>
                  <a:pt x="23420" y="115500"/>
                  <a:pt x="23420" y="115500"/>
                </a:cubicBezTo>
                <a:cubicBezTo>
                  <a:pt x="23420" y="117500"/>
                  <a:pt x="25593" y="119750"/>
                  <a:pt x="27766" y="119750"/>
                </a:cubicBezTo>
                <a:cubicBezTo>
                  <a:pt x="115412" y="119750"/>
                  <a:pt x="115412" y="119750"/>
                  <a:pt x="115412" y="119750"/>
                </a:cubicBezTo>
                <a:cubicBezTo>
                  <a:pt x="117585" y="119750"/>
                  <a:pt x="119758" y="117500"/>
                  <a:pt x="119758" y="115500"/>
                </a:cubicBezTo>
                <a:cubicBezTo>
                  <a:pt x="119758" y="55500"/>
                  <a:pt x="119758" y="55500"/>
                  <a:pt x="119758" y="55500"/>
                </a:cubicBezTo>
                <a:cubicBezTo>
                  <a:pt x="119758" y="53250"/>
                  <a:pt x="117585" y="51000"/>
                  <a:pt x="115412" y="51000"/>
                </a:cubicBezTo>
                <a:close/>
                <a:moveTo>
                  <a:pt x="109134" y="106500"/>
                </a:moveTo>
                <a:lnTo>
                  <a:pt x="109134" y="106500"/>
                </a:lnTo>
                <a:cubicBezTo>
                  <a:pt x="36217" y="106500"/>
                  <a:pt x="36217" y="106500"/>
                  <a:pt x="36217" y="106500"/>
                </a:cubicBezTo>
                <a:cubicBezTo>
                  <a:pt x="36217" y="97750"/>
                  <a:pt x="36217" y="97750"/>
                  <a:pt x="36217" y="97750"/>
                </a:cubicBezTo>
                <a:cubicBezTo>
                  <a:pt x="47082" y="68750"/>
                  <a:pt x="47082" y="68750"/>
                  <a:pt x="47082" y="68750"/>
                </a:cubicBezTo>
                <a:cubicBezTo>
                  <a:pt x="63983" y="91000"/>
                  <a:pt x="63983" y="91000"/>
                  <a:pt x="63983" y="91000"/>
                </a:cubicBezTo>
                <a:cubicBezTo>
                  <a:pt x="79195" y="75500"/>
                  <a:pt x="79195" y="75500"/>
                  <a:pt x="79195" y="75500"/>
                </a:cubicBezTo>
                <a:cubicBezTo>
                  <a:pt x="100442" y="66500"/>
                  <a:pt x="100442" y="66500"/>
                  <a:pt x="100442" y="66500"/>
                </a:cubicBezTo>
                <a:cubicBezTo>
                  <a:pt x="109134" y="86750"/>
                  <a:pt x="109134" y="86750"/>
                  <a:pt x="109134" y="86750"/>
                </a:cubicBezTo>
                <a:lnTo>
                  <a:pt x="109134" y="106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5520377" y="3492220"/>
            <a:ext cx="160500" cy="161700"/>
          </a:xfrm>
          <a:custGeom>
            <a:rect b="b" l="l" r="r" t="t"/>
            <a:pathLst>
              <a:path extrusionOk="0" h="120000" w="120000">
                <a:moveTo>
                  <a:pt x="101797" y="0"/>
                </a:moveTo>
                <a:lnTo>
                  <a:pt x="101797" y="0"/>
                </a:lnTo>
                <a:cubicBezTo>
                  <a:pt x="17865" y="0"/>
                  <a:pt x="17865" y="0"/>
                  <a:pt x="17865" y="0"/>
                </a:cubicBezTo>
                <a:cubicBezTo>
                  <a:pt x="9101" y="0"/>
                  <a:pt x="0" y="7152"/>
                  <a:pt x="0" y="14304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12847"/>
                  <a:pt x="9101" y="119735"/>
                  <a:pt x="17865" y="119735"/>
                </a:cubicBezTo>
                <a:cubicBezTo>
                  <a:pt x="101797" y="119735"/>
                  <a:pt x="101797" y="119735"/>
                  <a:pt x="101797" y="119735"/>
                </a:cubicBezTo>
                <a:cubicBezTo>
                  <a:pt x="110561" y="119735"/>
                  <a:pt x="119662" y="112847"/>
                  <a:pt x="119662" y="105695"/>
                </a:cubicBezTo>
                <a:cubicBezTo>
                  <a:pt x="119662" y="14304"/>
                  <a:pt x="119662" y="14304"/>
                  <a:pt x="119662" y="14304"/>
                </a:cubicBezTo>
                <a:cubicBezTo>
                  <a:pt x="119662" y="7152"/>
                  <a:pt x="110561" y="0"/>
                  <a:pt x="101797" y="0"/>
                </a:cubicBezTo>
                <a:close/>
                <a:moveTo>
                  <a:pt x="101797" y="105695"/>
                </a:moveTo>
                <a:lnTo>
                  <a:pt x="101797" y="105695"/>
                </a:lnTo>
                <a:cubicBezTo>
                  <a:pt x="17865" y="105695"/>
                  <a:pt x="17865" y="105695"/>
                  <a:pt x="17865" y="105695"/>
                </a:cubicBezTo>
                <a:cubicBezTo>
                  <a:pt x="17865" y="14304"/>
                  <a:pt x="17865" y="14304"/>
                  <a:pt x="17865" y="14304"/>
                </a:cubicBezTo>
                <a:cubicBezTo>
                  <a:pt x="101797" y="14304"/>
                  <a:pt x="101797" y="14304"/>
                  <a:pt x="101797" y="14304"/>
                </a:cubicBezTo>
                <a:lnTo>
                  <a:pt x="101797" y="10569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6338262" y="3511166"/>
            <a:ext cx="223800" cy="122700"/>
          </a:xfrm>
          <a:custGeom>
            <a:rect b="b" l="l" r="r" t="t"/>
            <a:pathLst>
              <a:path extrusionOk="0" h="120000" w="120000">
                <a:moveTo>
                  <a:pt x="0" y="15260"/>
                </a:moveTo>
                <a:lnTo>
                  <a:pt x="0" y="15260"/>
                </a:lnTo>
                <a:cubicBezTo>
                  <a:pt x="0" y="101271"/>
                  <a:pt x="0" y="101271"/>
                  <a:pt x="0" y="101271"/>
                </a:cubicBezTo>
                <a:cubicBezTo>
                  <a:pt x="0" y="110635"/>
                  <a:pt x="4337" y="119653"/>
                  <a:pt x="12771" y="119653"/>
                </a:cubicBezTo>
                <a:cubicBezTo>
                  <a:pt x="106987" y="119653"/>
                  <a:pt x="106987" y="119653"/>
                  <a:pt x="106987" y="119653"/>
                </a:cubicBezTo>
                <a:cubicBezTo>
                  <a:pt x="113253" y="119653"/>
                  <a:pt x="119759" y="110635"/>
                  <a:pt x="119759" y="101271"/>
                </a:cubicBezTo>
                <a:cubicBezTo>
                  <a:pt x="119759" y="15260"/>
                  <a:pt x="119759" y="15260"/>
                  <a:pt x="119759" y="15260"/>
                </a:cubicBezTo>
                <a:cubicBezTo>
                  <a:pt x="119759" y="5895"/>
                  <a:pt x="113253" y="0"/>
                  <a:pt x="106987" y="0"/>
                </a:cubicBez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5895"/>
                  <a:pt x="0" y="15260"/>
                </a:cubicBezTo>
                <a:close/>
                <a:moveTo>
                  <a:pt x="106987" y="15260"/>
                </a:moveTo>
                <a:lnTo>
                  <a:pt x="106987" y="15260"/>
                </a:lnTo>
                <a:cubicBezTo>
                  <a:pt x="106987" y="101271"/>
                  <a:pt x="106987" y="101271"/>
                  <a:pt x="106987" y="101271"/>
                </a:cubicBezTo>
                <a:cubicBezTo>
                  <a:pt x="12771" y="101271"/>
                  <a:pt x="12771" y="101271"/>
                  <a:pt x="12771" y="101271"/>
                </a:cubicBezTo>
                <a:cubicBezTo>
                  <a:pt x="12771" y="15260"/>
                  <a:pt x="12771" y="15260"/>
                  <a:pt x="12771" y="15260"/>
                </a:cubicBezTo>
                <a:lnTo>
                  <a:pt x="106987" y="152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5897569" y="3482115"/>
            <a:ext cx="223800" cy="180600"/>
          </a:xfrm>
          <a:custGeom>
            <a:rect b="b" l="l" r="r" t="t"/>
            <a:pathLst>
              <a:path extrusionOk="0" h="120000" w="120000">
                <a:moveTo>
                  <a:pt x="115653" y="44110"/>
                </a:moveTo>
                <a:lnTo>
                  <a:pt x="115653" y="44110"/>
                </a:lnTo>
                <a:cubicBezTo>
                  <a:pt x="70503" y="33675"/>
                  <a:pt x="70503" y="33675"/>
                  <a:pt x="70503" y="33675"/>
                </a:cubicBezTo>
                <a:cubicBezTo>
                  <a:pt x="64225" y="4031"/>
                  <a:pt x="64225" y="4031"/>
                  <a:pt x="64225" y="4031"/>
                </a:cubicBezTo>
                <a:cubicBezTo>
                  <a:pt x="62052" y="1897"/>
                  <a:pt x="59879" y="0"/>
                  <a:pt x="57706" y="0"/>
                </a:cubicBezTo>
                <a:cubicBezTo>
                  <a:pt x="4104" y="14466"/>
                  <a:pt x="4104" y="14466"/>
                  <a:pt x="4104" y="14466"/>
                </a:cubicBezTo>
                <a:cubicBezTo>
                  <a:pt x="0" y="16837"/>
                  <a:pt x="0" y="18972"/>
                  <a:pt x="0" y="21106"/>
                </a:cubicBezTo>
                <a:cubicBezTo>
                  <a:pt x="19074" y="92490"/>
                  <a:pt x="19074" y="92490"/>
                  <a:pt x="19074" y="92490"/>
                </a:cubicBezTo>
                <a:cubicBezTo>
                  <a:pt x="19074" y="94624"/>
                  <a:pt x="23420" y="94624"/>
                  <a:pt x="25835" y="94624"/>
                </a:cubicBezTo>
                <a:cubicBezTo>
                  <a:pt x="47082" y="88221"/>
                  <a:pt x="47082" y="88221"/>
                  <a:pt x="47082" y="88221"/>
                </a:cubicBezTo>
                <a:cubicBezTo>
                  <a:pt x="42736" y="100790"/>
                  <a:pt x="42736" y="100790"/>
                  <a:pt x="42736" y="100790"/>
                </a:cubicBezTo>
                <a:cubicBezTo>
                  <a:pt x="42736" y="102924"/>
                  <a:pt x="44909" y="105059"/>
                  <a:pt x="47082" y="105059"/>
                </a:cubicBezTo>
                <a:cubicBezTo>
                  <a:pt x="96096" y="117628"/>
                  <a:pt x="96096" y="117628"/>
                  <a:pt x="96096" y="117628"/>
                </a:cubicBezTo>
                <a:cubicBezTo>
                  <a:pt x="98269" y="119762"/>
                  <a:pt x="100442" y="117628"/>
                  <a:pt x="102857" y="115494"/>
                </a:cubicBezTo>
                <a:cubicBezTo>
                  <a:pt x="119758" y="50276"/>
                  <a:pt x="119758" y="50276"/>
                  <a:pt x="119758" y="50276"/>
                </a:cubicBezTo>
                <a:cubicBezTo>
                  <a:pt x="119758" y="48379"/>
                  <a:pt x="117826" y="44110"/>
                  <a:pt x="115653" y="44110"/>
                </a:cubicBezTo>
                <a:close/>
                <a:moveTo>
                  <a:pt x="8450" y="23003"/>
                </a:moveTo>
                <a:lnTo>
                  <a:pt x="8450" y="23003"/>
                </a:lnTo>
                <a:cubicBezTo>
                  <a:pt x="55533" y="10434"/>
                  <a:pt x="55533" y="10434"/>
                  <a:pt x="55533" y="10434"/>
                </a:cubicBezTo>
                <a:cubicBezTo>
                  <a:pt x="74849" y="73517"/>
                  <a:pt x="74849" y="73517"/>
                  <a:pt x="74849" y="73517"/>
                </a:cubicBezTo>
                <a:cubicBezTo>
                  <a:pt x="28008" y="86324"/>
                  <a:pt x="28008" y="86324"/>
                  <a:pt x="28008" y="86324"/>
                </a:cubicBezTo>
                <a:lnTo>
                  <a:pt x="8450" y="23003"/>
                </a:lnTo>
                <a:close/>
                <a:moveTo>
                  <a:pt x="93923" y="109328"/>
                </a:moveTo>
                <a:lnTo>
                  <a:pt x="93923" y="109328"/>
                </a:lnTo>
                <a:cubicBezTo>
                  <a:pt x="53601" y="98893"/>
                  <a:pt x="53601" y="98893"/>
                  <a:pt x="53601" y="98893"/>
                </a:cubicBezTo>
                <a:cubicBezTo>
                  <a:pt x="55533" y="86324"/>
                  <a:pt x="55533" y="86324"/>
                  <a:pt x="55533" y="86324"/>
                </a:cubicBezTo>
                <a:cubicBezTo>
                  <a:pt x="79195" y="79683"/>
                  <a:pt x="79195" y="79683"/>
                  <a:pt x="79195" y="79683"/>
                </a:cubicBezTo>
                <a:cubicBezTo>
                  <a:pt x="81126" y="79683"/>
                  <a:pt x="83299" y="77549"/>
                  <a:pt x="83299" y="75652"/>
                </a:cubicBezTo>
                <a:cubicBezTo>
                  <a:pt x="74849" y="41976"/>
                  <a:pt x="74849" y="41976"/>
                  <a:pt x="74849" y="41976"/>
                </a:cubicBezTo>
                <a:cubicBezTo>
                  <a:pt x="108893" y="50276"/>
                  <a:pt x="108893" y="50276"/>
                  <a:pt x="108893" y="50276"/>
                </a:cubicBezTo>
                <a:lnTo>
                  <a:pt x="93923" y="1093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4751705" y="3483378"/>
            <a:ext cx="207900" cy="142800"/>
          </a:xfrm>
          <a:custGeom>
            <a:rect b="b" l="l" r="r" t="t"/>
            <a:pathLst>
              <a:path extrusionOk="0" h="120000" w="120000">
                <a:moveTo>
                  <a:pt x="11453" y="37200"/>
                </a:moveTo>
                <a:lnTo>
                  <a:pt x="11453" y="37200"/>
                </a:lnTo>
                <a:cubicBezTo>
                  <a:pt x="22906" y="26700"/>
                  <a:pt x="32277" y="18600"/>
                  <a:pt x="57527" y="31800"/>
                </a:cubicBezTo>
                <a:cubicBezTo>
                  <a:pt x="69240" y="39900"/>
                  <a:pt x="78351" y="42600"/>
                  <a:pt x="85379" y="42600"/>
                </a:cubicBezTo>
                <a:cubicBezTo>
                  <a:pt x="99175" y="42600"/>
                  <a:pt x="108286" y="34500"/>
                  <a:pt x="115314" y="26700"/>
                </a:cubicBezTo>
                <a:cubicBezTo>
                  <a:pt x="117396" y="24000"/>
                  <a:pt x="119739" y="18600"/>
                  <a:pt x="117396" y="15900"/>
                </a:cubicBezTo>
                <a:cubicBezTo>
                  <a:pt x="115314" y="13200"/>
                  <a:pt x="110629" y="13200"/>
                  <a:pt x="108286" y="15900"/>
                </a:cubicBezTo>
                <a:cubicBezTo>
                  <a:pt x="96832" y="26700"/>
                  <a:pt x="87722" y="34500"/>
                  <a:pt x="62212" y="18600"/>
                </a:cubicBezTo>
                <a:cubicBezTo>
                  <a:pt x="32277" y="0"/>
                  <a:pt x="16138" y="13200"/>
                  <a:pt x="4685" y="26700"/>
                </a:cubicBezTo>
                <a:cubicBezTo>
                  <a:pt x="2342" y="29100"/>
                  <a:pt x="0" y="34500"/>
                  <a:pt x="2342" y="37200"/>
                </a:cubicBezTo>
                <a:cubicBezTo>
                  <a:pt x="4685" y="39900"/>
                  <a:pt x="9110" y="39900"/>
                  <a:pt x="11453" y="37200"/>
                </a:cubicBezTo>
                <a:close/>
                <a:moveTo>
                  <a:pt x="108286" y="53400"/>
                </a:moveTo>
                <a:lnTo>
                  <a:pt x="108286" y="53400"/>
                </a:lnTo>
                <a:cubicBezTo>
                  <a:pt x="96832" y="63900"/>
                  <a:pt x="87722" y="74400"/>
                  <a:pt x="62212" y="58500"/>
                </a:cubicBezTo>
                <a:cubicBezTo>
                  <a:pt x="32277" y="37200"/>
                  <a:pt x="16138" y="53400"/>
                  <a:pt x="4685" y="63900"/>
                </a:cubicBezTo>
                <a:cubicBezTo>
                  <a:pt x="2342" y="66600"/>
                  <a:pt x="0" y="72000"/>
                  <a:pt x="2342" y="74400"/>
                </a:cubicBezTo>
                <a:cubicBezTo>
                  <a:pt x="4685" y="77100"/>
                  <a:pt x="9110" y="77100"/>
                  <a:pt x="11453" y="74400"/>
                </a:cubicBezTo>
                <a:cubicBezTo>
                  <a:pt x="22906" y="63900"/>
                  <a:pt x="32277" y="56100"/>
                  <a:pt x="57527" y="72000"/>
                </a:cubicBezTo>
                <a:cubicBezTo>
                  <a:pt x="69240" y="79800"/>
                  <a:pt x="78351" y="82500"/>
                  <a:pt x="85379" y="82500"/>
                </a:cubicBezTo>
                <a:cubicBezTo>
                  <a:pt x="99175" y="82500"/>
                  <a:pt x="108286" y="72000"/>
                  <a:pt x="115314" y="66600"/>
                </a:cubicBezTo>
                <a:cubicBezTo>
                  <a:pt x="117396" y="63900"/>
                  <a:pt x="119739" y="58500"/>
                  <a:pt x="117396" y="56100"/>
                </a:cubicBezTo>
                <a:cubicBezTo>
                  <a:pt x="115314" y="50400"/>
                  <a:pt x="110629" y="50400"/>
                  <a:pt x="108286" y="53400"/>
                </a:cubicBezTo>
                <a:close/>
                <a:moveTo>
                  <a:pt x="108286" y="90600"/>
                </a:moveTo>
                <a:lnTo>
                  <a:pt x="108286" y="90600"/>
                </a:lnTo>
                <a:cubicBezTo>
                  <a:pt x="96832" y="103800"/>
                  <a:pt x="87722" y="111600"/>
                  <a:pt x="62212" y="95700"/>
                </a:cubicBezTo>
                <a:cubicBezTo>
                  <a:pt x="32277" y="74400"/>
                  <a:pt x="16138" y="90600"/>
                  <a:pt x="4685" y="101100"/>
                </a:cubicBezTo>
                <a:cubicBezTo>
                  <a:pt x="2342" y="103800"/>
                  <a:pt x="0" y="108900"/>
                  <a:pt x="2342" y="111600"/>
                </a:cubicBezTo>
                <a:cubicBezTo>
                  <a:pt x="4685" y="117000"/>
                  <a:pt x="9110" y="117000"/>
                  <a:pt x="11453" y="114300"/>
                </a:cubicBezTo>
                <a:cubicBezTo>
                  <a:pt x="22906" y="101100"/>
                  <a:pt x="32277" y="93000"/>
                  <a:pt x="57527" y="108900"/>
                </a:cubicBezTo>
                <a:cubicBezTo>
                  <a:pt x="69240" y="117000"/>
                  <a:pt x="78351" y="119700"/>
                  <a:pt x="85379" y="119700"/>
                </a:cubicBezTo>
                <a:cubicBezTo>
                  <a:pt x="99175" y="119700"/>
                  <a:pt x="108286" y="111600"/>
                  <a:pt x="115314" y="103800"/>
                </a:cubicBezTo>
                <a:cubicBezTo>
                  <a:pt x="117396" y="101100"/>
                  <a:pt x="119739" y="95700"/>
                  <a:pt x="117396" y="93000"/>
                </a:cubicBezTo>
                <a:cubicBezTo>
                  <a:pt x="115314" y="90600"/>
                  <a:pt x="110629" y="87900"/>
                  <a:pt x="108286" y="906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8416360" y="3481224"/>
            <a:ext cx="200100" cy="164100"/>
          </a:xfrm>
          <a:custGeom>
            <a:rect b="b" l="l" r="r" t="t"/>
            <a:pathLst>
              <a:path extrusionOk="0" h="120000" w="120000">
                <a:moveTo>
                  <a:pt x="67027" y="87532"/>
                </a:moveTo>
                <a:lnTo>
                  <a:pt x="67027" y="87532"/>
                </a:lnTo>
                <a:cubicBezTo>
                  <a:pt x="67027" y="78441"/>
                  <a:pt x="74324" y="73506"/>
                  <a:pt x="86486" y="66753"/>
                </a:cubicBezTo>
                <a:cubicBezTo>
                  <a:pt x="100810" y="57402"/>
                  <a:pt x="119729" y="45974"/>
                  <a:pt x="119729" y="18441"/>
                </a:cubicBezTo>
                <a:cubicBezTo>
                  <a:pt x="119729" y="16103"/>
                  <a:pt x="117297" y="13766"/>
                  <a:pt x="115135" y="13766"/>
                </a:cubicBezTo>
                <a:cubicBezTo>
                  <a:pt x="93513" y="13766"/>
                  <a:pt x="93513" y="13766"/>
                  <a:pt x="93513" y="13766"/>
                </a:cubicBezTo>
                <a:cubicBezTo>
                  <a:pt x="88648" y="7012"/>
                  <a:pt x="79189" y="0"/>
                  <a:pt x="60000" y="0"/>
                </a:cubicBezTo>
                <a:cubicBezTo>
                  <a:pt x="40810" y="0"/>
                  <a:pt x="31351" y="7012"/>
                  <a:pt x="26486" y="13766"/>
                </a:cubicBezTo>
                <a:cubicBezTo>
                  <a:pt x="4864" y="13766"/>
                  <a:pt x="4864" y="13766"/>
                  <a:pt x="4864" y="13766"/>
                </a:cubicBezTo>
                <a:cubicBezTo>
                  <a:pt x="2432" y="13766"/>
                  <a:pt x="0" y="16103"/>
                  <a:pt x="0" y="18441"/>
                </a:cubicBezTo>
                <a:cubicBezTo>
                  <a:pt x="0" y="45974"/>
                  <a:pt x="16756" y="57402"/>
                  <a:pt x="33513" y="66753"/>
                </a:cubicBezTo>
                <a:cubicBezTo>
                  <a:pt x="45675" y="73506"/>
                  <a:pt x="52702" y="78441"/>
                  <a:pt x="52702" y="87532"/>
                </a:cubicBezTo>
                <a:cubicBezTo>
                  <a:pt x="52702" y="96623"/>
                  <a:pt x="52702" y="96623"/>
                  <a:pt x="52702" y="96623"/>
                </a:cubicBezTo>
                <a:cubicBezTo>
                  <a:pt x="38378" y="98961"/>
                  <a:pt x="28918" y="103636"/>
                  <a:pt x="28918" y="108051"/>
                </a:cubicBezTo>
                <a:cubicBezTo>
                  <a:pt x="28918" y="115064"/>
                  <a:pt x="43243" y="119740"/>
                  <a:pt x="60000" y="119740"/>
                </a:cubicBezTo>
                <a:cubicBezTo>
                  <a:pt x="76486" y="119740"/>
                  <a:pt x="88648" y="115064"/>
                  <a:pt x="88648" y="108051"/>
                </a:cubicBezTo>
                <a:cubicBezTo>
                  <a:pt x="88648" y="103636"/>
                  <a:pt x="81621" y="98961"/>
                  <a:pt x="67027" y="96623"/>
                </a:cubicBezTo>
                <a:lnTo>
                  <a:pt x="67027" y="87532"/>
                </a:lnTo>
                <a:close/>
                <a:moveTo>
                  <a:pt x="86486" y="55064"/>
                </a:moveTo>
                <a:lnTo>
                  <a:pt x="86486" y="55064"/>
                </a:lnTo>
                <a:cubicBezTo>
                  <a:pt x="91081" y="48311"/>
                  <a:pt x="93513" y="36883"/>
                  <a:pt x="93513" y="23116"/>
                </a:cubicBezTo>
                <a:cubicBezTo>
                  <a:pt x="110270" y="23116"/>
                  <a:pt x="110270" y="23116"/>
                  <a:pt x="110270" y="23116"/>
                </a:cubicBezTo>
                <a:cubicBezTo>
                  <a:pt x="107837" y="39220"/>
                  <a:pt x="98378" y="48311"/>
                  <a:pt x="86486" y="55064"/>
                </a:cubicBezTo>
                <a:close/>
                <a:moveTo>
                  <a:pt x="60000" y="9350"/>
                </a:moveTo>
                <a:lnTo>
                  <a:pt x="60000" y="9350"/>
                </a:lnTo>
                <a:cubicBezTo>
                  <a:pt x="79189" y="9350"/>
                  <a:pt x="86486" y="16103"/>
                  <a:pt x="86486" y="18441"/>
                </a:cubicBezTo>
                <a:cubicBezTo>
                  <a:pt x="86486" y="20779"/>
                  <a:pt x="79189" y="27532"/>
                  <a:pt x="60000" y="29870"/>
                </a:cubicBezTo>
                <a:cubicBezTo>
                  <a:pt x="40810" y="27532"/>
                  <a:pt x="33513" y="20779"/>
                  <a:pt x="33513" y="18441"/>
                </a:cubicBezTo>
                <a:cubicBezTo>
                  <a:pt x="33513" y="16103"/>
                  <a:pt x="40810" y="9350"/>
                  <a:pt x="60000" y="9350"/>
                </a:cubicBezTo>
                <a:close/>
                <a:moveTo>
                  <a:pt x="9729" y="23116"/>
                </a:moveTo>
                <a:lnTo>
                  <a:pt x="9729" y="23116"/>
                </a:lnTo>
                <a:cubicBezTo>
                  <a:pt x="26486" y="23116"/>
                  <a:pt x="26486" y="23116"/>
                  <a:pt x="26486" y="23116"/>
                </a:cubicBezTo>
                <a:cubicBezTo>
                  <a:pt x="26486" y="36883"/>
                  <a:pt x="28918" y="48311"/>
                  <a:pt x="33513" y="55064"/>
                </a:cubicBezTo>
                <a:cubicBezTo>
                  <a:pt x="21621" y="48311"/>
                  <a:pt x="9729" y="39220"/>
                  <a:pt x="9729" y="231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7641290" y="3490067"/>
            <a:ext cx="189000" cy="149100"/>
          </a:xfrm>
          <a:custGeom>
            <a:rect b="b" l="l" r="r" t="t"/>
            <a:pathLst>
              <a:path extrusionOk="0" h="120000" w="12000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7219645" y="3449641"/>
            <a:ext cx="204900" cy="189600"/>
          </a:xfrm>
          <a:custGeom>
            <a:rect b="b" l="l" r="r" t="t"/>
            <a:pathLst>
              <a:path extrusionOk="0" h="120000" w="120000">
                <a:moveTo>
                  <a:pt x="114966" y="41876"/>
                </a:moveTo>
                <a:lnTo>
                  <a:pt x="114966" y="41876"/>
                </a:lnTo>
                <a:cubicBezTo>
                  <a:pt x="39999" y="67767"/>
                  <a:pt x="70463" y="0"/>
                  <a:pt x="11655" y="36022"/>
                </a:cubicBezTo>
                <a:cubicBezTo>
                  <a:pt x="0" y="40075"/>
                  <a:pt x="0" y="40075"/>
                  <a:pt x="0" y="40075"/>
                </a:cubicBezTo>
                <a:cubicBezTo>
                  <a:pt x="23311" y="119774"/>
                  <a:pt x="23311" y="119774"/>
                  <a:pt x="23311" y="119774"/>
                </a:cubicBezTo>
                <a:cubicBezTo>
                  <a:pt x="37350" y="119774"/>
                  <a:pt x="37350" y="119774"/>
                  <a:pt x="37350" y="119774"/>
                </a:cubicBezTo>
                <a:cubicBezTo>
                  <a:pt x="25695" y="79924"/>
                  <a:pt x="25695" y="79924"/>
                  <a:pt x="25695" y="79924"/>
                </a:cubicBezTo>
                <a:cubicBezTo>
                  <a:pt x="77615" y="43902"/>
                  <a:pt x="56423" y="119774"/>
                  <a:pt x="117350" y="43902"/>
                </a:cubicBezTo>
                <a:cubicBezTo>
                  <a:pt x="119735" y="43902"/>
                  <a:pt x="117350" y="41876"/>
                  <a:pt x="114966" y="4187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8047054" y="3483748"/>
            <a:ext cx="222300" cy="159300"/>
          </a:xfrm>
          <a:custGeom>
            <a:rect b="b" l="l" r="r" t="t"/>
            <a:pathLst>
              <a:path extrusionOk="0" h="120000" w="12000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8811759" y="3496117"/>
            <a:ext cx="160500" cy="123900"/>
          </a:xfrm>
          <a:custGeom>
            <a:rect b="b" l="l" r="r" t="t"/>
            <a:pathLst>
              <a:path extrusionOk="0" h="120000" w="120000">
                <a:moveTo>
                  <a:pt x="59662" y="30778"/>
                </a:moveTo>
                <a:lnTo>
                  <a:pt x="59662" y="30778"/>
                </a:lnTo>
                <a:cubicBezTo>
                  <a:pt x="44831" y="30778"/>
                  <a:pt x="33033" y="42881"/>
                  <a:pt x="33033" y="58443"/>
                </a:cubicBezTo>
                <a:cubicBezTo>
                  <a:pt x="33033" y="73659"/>
                  <a:pt x="44831" y="85763"/>
                  <a:pt x="59662" y="85763"/>
                </a:cubicBezTo>
                <a:cubicBezTo>
                  <a:pt x="74494" y="85763"/>
                  <a:pt x="86629" y="73659"/>
                  <a:pt x="86629" y="58443"/>
                </a:cubicBezTo>
                <a:cubicBezTo>
                  <a:pt x="86629" y="42881"/>
                  <a:pt x="74494" y="30778"/>
                  <a:pt x="59662" y="30778"/>
                </a:cubicBezTo>
                <a:close/>
                <a:moveTo>
                  <a:pt x="59662" y="76772"/>
                </a:moveTo>
                <a:lnTo>
                  <a:pt x="59662" y="76772"/>
                </a:lnTo>
                <a:cubicBezTo>
                  <a:pt x="50898" y="76772"/>
                  <a:pt x="41797" y="67435"/>
                  <a:pt x="41797" y="58443"/>
                </a:cubicBezTo>
                <a:cubicBezTo>
                  <a:pt x="41797" y="49106"/>
                  <a:pt x="50898" y="42881"/>
                  <a:pt x="59662" y="42881"/>
                </a:cubicBezTo>
                <a:cubicBezTo>
                  <a:pt x="68764" y="42881"/>
                  <a:pt x="77528" y="49106"/>
                  <a:pt x="77528" y="58443"/>
                </a:cubicBezTo>
                <a:cubicBezTo>
                  <a:pt x="77528" y="67435"/>
                  <a:pt x="68764" y="76772"/>
                  <a:pt x="59662" y="76772"/>
                </a:cubicBezTo>
                <a:close/>
                <a:moveTo>
                  <a:pt x="8764" y="52219"/>
                </a:moveTo>
                <a:lnTo>
                  <a:pt x="8764" y="52219"/>
                </a:lnTo>
                <a:cubicBezTo>
                  <a:pt x="5730" y="52219"/>
                  <a:pt x="0" y="55331"/>
                  <a:pt x="0" y="58443"/>
                </a:cubicBezTo>
                <a:cubicBezTo>
                  <a:pt x="0" y="64322"/>
                  <a:pt x="5730" y="67435"/>
                  <a:pt x="8764" y="67435"/>
                </a:cubicBezTo>
                <a:cubicBezTo>
                  <a:pt x="15168" y="67435"/>
                  <a:pt x="17865" y="64322"/>
                  <a:pt x="17865" y="58443"/>
                </a:cubicBezTo>
                <a:cubicBezTo>
                  <a:pt x="17865" y="55331"/>
                  <a:pt x="15168" y="52219"/>
                  <a:pt x="8764" y="52219"/>
                </a:cubicBezTo>
                <a:close/>
                <a:moveTo>
                  <a:pt x="101460" y="18328"/>
                </a:moveTo>
                <a:lnTo>
                  <a:pt x="101460" y="18328"/>
                </a:lnTo>
                <a:cubicBezTo>
                  <a:pt x="98426" y="15561"/>
                  <a:pt x="92359" y="15561"/>
                  <a:pt x="89662" y="18328"/>
                </a:cubicBezTo>
                <a:cubicBezTo>
                  <a:pt x="86629" y="21786"/>
                  <a:pt x="86629" y="27665"/>
                  <a:pt x="89662" y="30778"/>
                </a:cubicBezTo>
                <a:cubicBezTo>
                  <a:pt x="92359" y="30778"/>
                  <a:pt x="95393" y="30778"/>
                  <a:pt x="98426" y="27665"/>
                </a:cubicBezTo>
                <a:cubicBezTo>
                  <a:pt x="101460" y="24553"/>
                  <a:pt x="104494" y="18328"/>
                  <a:pt x="101460" y="18328"/>
                </a:cubicBezTo>
                <a:close/>
                <a:moveTo>
                  <a:pt x="110561" y="52219"/>
                </a:moveTo>
                <a:lnTo>
                  <a:pt x="110561" y="52219"/>
                </a:lnTo>
                <a:cubicBezTo>
                  <a:pt x="104494" y="52219"/>
                  <a:pt x="101460" y="55331"/>
                  <a:pt x="101460" y="58443"/>
                </a:cubicBezTo>
                <a:cubicBezTo>
                  <a:pt x="101460" y="64322"/>
                  <a:pt x="104494" y="67435"/>
                  <a:pt x="110561" y="67435"/>
                </a:cubicBezTo>
                <a:cubicBezTo>
                  <a:pt x="113258" y="67435"/>
                  <a:pt x="119662" y="64322"/>
                  <a:pt x="119662" y="58443"/>
                </a:cubicBezTo>
                <a:cubicBezTo>
                  <a:pt x="119662" y="55331"/>
                  <a:pt x="113258" y="52219"/>
                  <a:pt x="110561" y="52219"/>
                </a:cubicBezTo>
                <a:close/>
                <a:moveTo>
                  <a:pt x="59662" y="100979"/>
                </a:moveTo>
                <a:lnTo>
                  <a:pt x="59662" y="100979"/>
                </a:lnTo>
                <a:cubicBezTo>
                  <a:pt x="56629" y="100979"/>
                  <a:pt x="53595" y="107550"/>
                  <a:pt x="53595" y="110662"/>
                </a:cubicBezTo>
                <a:cubicBezTo>
                  <a:pt x="53595" y="116541"/>
                  <a:pt x="56629" y="119654"/>
                  <a:pt x="59662" y="119654"/>
                </a:cubicBezTo>
                <a:cubicBezTo>
                  <a:pt x="62696" y="119654"/>
                  <a:pt x="65730" y="116541"/>
                  <a:pt x="65730" y="110662"/>
                </a:cubicBezTo>
                <a:cubicBezTo>
                  <a:pt x="65730" y="107550"/>
                  <a:pt x="62696" y="100979"/>
                  <a:pt x="59662" y="100979"/>
                </a:cubicBezTo>
                <a:close/>
                <a:moveTo>
                  <a:pt x="20561" y="91988"/>
                </a:moveTo>
                <a:lnTo>
                  <a:pt x="20561" y="91988"/>
                </a:lnTo>
                <a:cubicBezTo>
                  <a:pt x="17865" y="95100"/>
                  <a:pt x="15168" y="98213"/>
                  <a:pt x="17865" y="100979"/>
                </a:cubicBezTo>
                <a:cubicBezTo>
                  <a:pt x="20561" y="104092"/>
                  <a:pt x="26966" y="104092"/>
                  <a:pt x="30000" y="100979"/>
                </a:cubicBezTo>
                <a:cubicBezTo>
                  <a:pt x="33033" y="98213"/>
                  <a:pt x="33033" y="91988"/>
                  <a:pt x="30000" y="88876"/>
                </a:cubicBezTo>
                <a:cubicBezTo>
                  <a:pt x="26966" y="85763"/>
                  <a:pt x="23932" y="88876"/>
                  <a:pt x="20561" y="91988"/>
                </a:cubicBezTo>
                <a:close/>
                <a:moveTo>
                  <a:pt x="17865" y="18328"/>
                </a:moveTo>
                <a:lnTo>
                  <a:pt x="17865" y="18328"/>
                </a:lnTo>
                <a:cubicBezTo>
                  <a:pt x="15168" y="21786"/>
                  <a:pt x="15168" y="24553"/>
                  <a:pt x="17865" y="27665"/>
                </a:cubicBezTo>
                <a:cubicBezTo>
                  <a:pt x="23932" y="30778"/>
                  <a:pt x="26966" y="33890"/>
                  <a:pt x="30000" y="30778"/>
                </a:cubicBezTo>
                <a:cubicBezTo>
                  <a:pt x="33033" y="27665"/>
                  <a:pt x="33033" y="21786"/>
                  <a:pt x="30000" y="18328"/>
                </a:cubicBezTo>
                <a:cubicBezTo>
                  <a:pt x="26966" y="15561"/>
                  <a:pt x="20561" y="15561"/>
                  <a:pt x="17865" y="18328"/>
                </a:cubicBezTo>
                <a:close/>
                <a:moveTo>
                  <a:pt x="89662" y="100979"/>
                </a:moveTo>
                <a:lnTo>
                  <a:pt x="89662" y="100979"/>
                </a:lnTo>
                <a:cubicBezTo>
                  <a:pt x="92359" y="104092"/>
                  <a:pt x="98426" y="104092"/>
                  <a:pt x="101460" y="100979"/>
                </a:cubicBezTo>
                <a:cubicBezTo>
                  <a:pt x="104494" y="98213"/>
                  <a:pt x="104494" y="95100"/>
                  <a:pt x="98426" y="91988"/>
                </a:cubicBezTo>
                <a:cubicBezTo>
                  <a:pt x="95393" y="88876"/>
                  <a:pt x="92359" y="85763"/>
                  <a:pt x="89662" y="88876"/>
                </a:cubicBezTo>
                <a:cubicBezTo>
                  <a:pt x="86629" y="91988"/>
                  <a:pt x="86629" y="98213"/>
                  <a:pt x="89662" y="100979"/>
                </a:cubicBezTo>
                <a:close/>
                <a:moveTo>
                  <a:pt x="59662" y="15561"/>
                </a:moveTo>
                <a:lnTo>
                  <a:pt x="59662" y="15561"/>
                </a:lnTo>
                <a:cubicBezTo>
                  <a:pt x="62696" y="15561"/>
                  <a:pt x="65730" y="12449"/>
                  <a:pt x="65730" y="6224"/>
                </a:cubicBezTo>
                <a:cubicBezTo>
                  <a:pt x="65730" y="3112"/>
                  <a:pt x="62696" y="0"/>
                  <a:pt x="59662" y="0"/>
                </a:cubicBezTo>
                <a:cubicBezTo>
                  <a:pt x="56629" y="0"/>
                  <a:pt x="53595" y="3112"/>
                  <a:pt x="53595" y="6224"/>
                </a:cubicBezTo>
                <a:cubicBezTo>
                  <a:pt x="53595" y="12449"/>
                  <a:pt x="56629" y="15561"/>
                  <a:pt x="59662" y="155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11840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71705" y="79888"/>
                </a:moveTo>
                <a:cubicBezTo>
                  <a:pt x="71216" y="80383"/>
                  <a:pt x="70911" y="81066"/>
                  <a:pt x="70911" y="81816"/>
                </a:cubicBezTo>
                <a:cubicBezTo>
                  <a:pt x="70911" y="83327"/>
                  <a:pt x="72133" y="84544"/>
                  <a:pt x="73638" y="84544"/>
                </a:cubicBezTo>
                <a:cubicBezTo>
                  <a:pt x="74388" y="84544"/>
                  <a:pt x="75072" y="84244"/>
                  <a:pt x="75566" y="83744"/>
                </a:cubicBezTo>
                <a:lnTo>
                  <a:pt x="97383" y="61927"/>
                </a:lnTo>
                <a:cubicBezTo>
                  <a:pt x="97877" y="61433"/>
                  <a:pt x="98183" y="60755"/>
                  <a:pt x="98183" y="60000"/>
                </a:cubicBezTo>
                <a:cubicBezTo>
                  <a:pt x="98183" y="59250"/>
                  <a:pt x="97877" y="58566"/>
                  <a:pt x="97383" y="58072"/>
                </a:cubicBezTo>
                <a:lnTo>
                  <a:pt x="75566" y="36255"/>
                </a:lnTo>
                <a:cubicBezTo>
                  <a:pt x="75072" y="35761"/>
                  <a:pt x="74388" y="35455"/>
                  <a:pt x="73638" y="35455"/>
                </a:cubicBezTo>
                <a:cubicBezTo>
                  <a:pt x="72133" y="35455"/>
                  <a:pt x="70911" y="36672"/>
                  <a:pt x="70911" y="38183"/>
                </a:cubicBezTo>
                <a:cubicBezTo>
                  <a:pt x="70911" y="38933"/>
                  <a:pt x="71216" y="39616"/>
                  <a:pt x="71705" y="40111"/>
                </a:cubicBezTo>
                <a:lnTo>
                  <a:pt x="88872" y="57272"/>
                </a:ln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88872" y="62727"/>
                </a:lnTo>
                <a:cubicBezTo>
                  <a:pt x="88872" y="62727"/>
                  <a:pt x="71705" y="79888"/>
                  <a:pt x="71705" y="79888"/>
                </a:cubicBezTo>
                <a:close/>
                <a:moveTo>
                  <a:pt x="117272" y="0"/>
                </a:moveTo>
                <a:lnTo>
                  <a:pt x="19088" y="0"/>
                </a:lnTo>
                <a:cubicBezTo>
                  <a:pt x="17588" y="0"/>
                  <a:pt x="16361" y="1222"/>
                  <a:pt x="16361" y="2727"/>
                </a:cubicBezTo>
                <a:lnTo>
                  <a:pt x="16361" y="43638"/>
                </a:lnTo>
                <a:cubicBezTo>
                  <a:pt x="16361" y="45144"/>
                  <a:pt x="17588" y="46361"/>
                  <a:pt x="19088" y="46361"/>
                </a:cubicBezTo>
                <a:cubicBezTo>
                  <a:pt x="20594" y="46361"/>
                  <a:pt x="21816" y="45144"/>
                  <a:pt x="21816" y="43638"/>
                </a:cubicBezTo>
                <a:lnTo>
                  <a:pt x="21816" y="5455"/>
                </a:lnTo>
                <a:lnTo>
                  <a:pt x="114544" y="5455"/>
                </a:lnTo>
                <a:lnTo>
                  <a:pt x="114544" y="114544"/>
                </a:lnTo>
                <a:lnTo>
                  <a:pt x="21816" y="114544"/>
                </a:lnTo>
                <a:lnTo>
                  <a:pt x="21816" y="76361"/>
                </a:lnTo>
                <a:cubicBezTo>
                  <a:pt x="21816" y="74861"/>
                  <a:pt x="20594" y="73638"/>
                  <a:pt x="19088" y="73638"/>
                </a:cubicBezTo>
                <a:cubicBezTo>
                  <a:pt x="17588" y="73638"/>
                  <a:pt x="16361" y="74861"/>
                  <a:pt x="16361" y="76361"/>
                </a:cubicBez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1845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117272" y="57272"/>
                </a:moveTo>
                <a:lnTo>
                  <a:pt x="31133" y="57272"/>
                </a:lnTo>
                <a:lnTo>
                  <a:pt x="48294" y="40111"/>
                </a:lnTo>
                <a:cubicBezTo>
                  <a:pt x="48783" y="39616"/>
                  <a:pt x="49088" y="38933"/>
                  <a:pt x="49088" y="38183"/>
                </a:cubicBezTo>
                <a:cubicBezTo>
                  <a:pt x="49088" y="36672"/>
                  <a:pt x="47866" y="35455"/>
                  <a:pt x="46361" y="35455"/>
                </a:cubicBezTo>
                <a:cubicBezTo>
                  <a:pt x="45611" y="35455"/>
                  <a:pt x="44927" y="35761"/>
                  <a:pt x="44433" y="36255"/>
                </a:cubicBezTo>
                <a:lnTo>
                  <a:pt x="22616" y="58072"/>
                </a:lnTo>
                <a:cubicBezTo>
                  <a:pt x="22122" y="58566"/>
                  <a:pt x="21816" y="59250"/>
                  <a:pt x="21816" y="60000"/>
                </a:cubicBezTo>
                <a:cubicBezTo>
                  <a:pt x="21816" y="60755"/>
                  <a:pt x="22122" y="61433"/>
                  <a:pt x="22616" y="61927"/>
                </a:cubicBezTo>
                <a:lnTo>
                  <a:pt x="44433" y="83744"/>
                </a:lnTo>
                <a:cubicBezTo>
                  <a:pt x="44927" y="84244"/>
                  <a:pt x="45611" y="84544"/>
                  <a:pt x="46361" y="84544"/>
                </a:cubicBezTo>
                <a:cubicBezTo>
                  <a:pt x="47866" y="84544"/>
                  <a:pt x="49088" y="83327"/>
                  <a:pt x="49088" y="81816"/>
                </a:cubicBezTo>
                <a:cubicBezTo>
                  <a:pt x="49088" y="81066"/>
                  <a:pt x="48783" y="80383"/>
                  <a:pt x="48294" y="79888"/>
                </a:cubicBezTo>
                <a:lnTo>
                  <a:pt x="31133" y="62727"/>
                </a:ln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100911" y="73638"/>
                </a:moveTo>
                <a:cubicBezTo>
                  <a:pt x="99405" y="73638"/>
                  <a:pt x="98183" y="74861"/>
                  <a:pt x="98183" y="76361"/>
                </a:cubicBezTo>
                <a:lnTo>
                  <a:pt x="98183" y="114544"/>
                </a:lnTo>
                <a:lnTo>
                  <a:pt x="5455" y="114544"/>
                </a:lnTo>
                <a:lnTo>
                  <a:pt x="5455" y="5455"/>
                </a:lnTo>
                <a:lnTo>
                  <a:pt x="98183" y="5455"/>
                </a:lnTo>
                <a:lnTo>
                  <a:pt x="98183" y="43638"/>
                </a:lnTo>
                <a:cubicBezTo>
                  <a:pt x="98183" y="45144"/>
                  <a:pt x="99405" y="46361"/>
                  <a:pt x="100911" y="46361"/>
                </a:cubicBezTo>
                <a:cubicBezTo>
                  <a:pt x="102411" y="46361"/>
                  <a:pt x="103638" y="45144"/>
                  <a:pt x="103638" y="43638"/>
                </a:cubicBezTo>
                <a:lnTo>
                  <a:pt x="103638" y="2727"/>
                </a:lnTo>
                <a:cubicBezTo>
                  <a:pt x="103638" y="1222"/>
                  <a:pt x="102411" y="0"/>
                  <a:pt x="100911" y="0"/>
                </a:cubicBez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00911" y="120000"/>
                </a:ln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cubicBezTo>
                  <a:pt x="103638" y="74861"/>
                  <a:pt x="102411" y="73638"/>
                  <a:pt x="100911" y="7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970885" y="816746"/>
            <a:ext cx="104700" cy="166800"/>
          </a:xfrm>
          <a:custGeom>
            <a:rect b="b" l="l" r="r" t="t"/>
            <a:pathLst>
              <a:path extrusionOk="0" h="120000" w="120000">
                <a:moveTo>
                  <a:pt x="114544" y="87272"/>
                </a:moveTo>
                <a:cubicBezTo>
                  <a:pt x="113038" y="87272"/>
                  <a:pt x="111677" y="87577"/>
                  <a:pt x="110688" y="88072"/>
                </a:cubicBezTo>
                <a:lnTo>
                  <a:pt x="65455" y="110688"/>
                </a:lnTo>
                <a:lnTo>
                  <a:pt x="65455" y="2727"/>
                </a:lnTo>
                <a:cubicBezTo>
                  <a:pt x="65455" y="1222"/>
                  <a:pt x="63011" y="0"/>
                  <a:pt x="60000" y="0"/>
                </a:cubicBezTo>
                <a:cubicBezTo>
                  <a:pt x="56988" y="0"/>
                  <a:pt x="54544" y="1222"/>
                  <a:pt x="54544" y="2727"/>
                </a:cubicBezTo>
                <a:lnTo>
                  <a:pt x="54544" y="110688"/>
                </a:lnTo>
                <a:lnTo>
                  <a:pt x="9311" y="88072"/>
                </a:lnTo>
                <a:cubicBezTo>
                  <a:pt x="8322" y="87577"/>
                  <a:pt x="6961" y="87272"/>
                  <a:pt x="5455" y="87272"/>
                </a:cubicBezTo>
                <a:cubicBezTo>
                  <a:pt x="2444" y="87272"/>
                  <a:pt x="0" y="88494"/>
                  <a:pt x="0" y="90000"/>
                </a:cubicBezTo>
                <a:cubicBezTo>
                  <a:pt x="0" y="90755"/>
                  <a:pt x="611" y="91433"/>
                  <a:pt x="1600" y="91927"/>
                </a:cubicBezTo>
                <a:lnTo>
                  <a:pt x="56144" y="119200"/>
                </a:lnTo>
                <a:cubicBezTo>
                  <a:pt x="57133" y="119694"/>
                  <a:pt x="58494" y="120000"/>
                  <a:pt x="60000" y="120000"/>
                </a:cubicBezTo>
                <a:cubicBezTo>
                  <a:pt x="61505" y="120000"/>
                  <a:pt x="62866" y="119694"/>
                  <a:pt x="63855" y="119200"/>
                </a:cubicBezTo>
                <a:lnTo>
                  <a:pt x="118400" y="91927"/>
                </a:lnTo>
                <a:cubicBezTo>
                  <a:pt x="119388" y="91433"/>
                  <a:pt x="120000" y="90755"/>
                  <a:pt x="120000" y="90000"/>
                </a:cubicBezTo>
                <a:cubicBezTo>
                  <a:pt x="120000" y="88494"/>
                  <a:pt x="117555" y="87272"/>
                  <a:pt x="114544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1370935" y="816746"/>
            <a:ext cx="104700" cy="166800"/>
          </a:xfrm>
          <a:custGeom>
            <a:rect b="b" l="l" r="r" t="t"/>
            <a:pathLst>
              <a:path extrusionOk="0" h="120000" w="120000">
                <a:moveTo>
                  <a:pt x="118400" y="28072"/>
                </a:moveTo>
                <a:lnTo>
                  <a:pt x="63855" y="800"/>
                </a:lnTo>
                <a:cubicBezTo>
                  <a:pt x="62866" y="305"/>
                  <a:pt x="61505" y="0"/>
                  <a:pt x="60000" y="0"/>
                </a:cubicBezTo>
                <a:cubicBezTo>
                  <a:pt x="58494" y="0"/>
                  <a:pt x="57133" y="305"/>
                  <a:pt x="56144" y="800"/>
                </a:cubicBezTo>
                <a:lnTo>
                  <a:pt x="1600" y="28072"/>
                </a:lnTo>
                <a:cubicBezTo>
                  <a:pt x="611" y="28566"/>
                  <a:pt x="0" y="29244"/>
                  <a:pt x="0" y="30000"/>
                </a:cubicBezTo>
                <a:cubicBezTo>
                  <a:pt x="0" y="31505"/>
                  <a:pt x="2444" y="32727"/>
                  <a:pt x="5455" y="32727"/>
                </a:cubicBezTo>
                <a:cubicBezTo>
                  <a:pt x="6961" y="32727"/>
                  <a:pt x="8322" y="32422"/>
                  <a:pt x="9311" y="31927"/>
                </a:cubicBezTo>
                <a:lnTo>
                  <a:pt x="54544" y="9311"/>
                </a:lnTo>
                <a:lnTo>
                  <a:pt x="54544" y="117272"/>
                </a:lnTo>
                <a:cubicBezTo>
                  <a:pt x="54544" y="118777"/>
                  <a:pt x="56988" y="120000"/>
                  <a:pt x="60000" y="120000"/>
                </a:cubicBezTo>
                <a:cubicBezTo>
                  <a:pt x="63011" y="120000"/>
                  <a:pt x="65455" y="118777"/>
                  <a:pt x="65455" y="117272"/>
                </a:cubicBezTo>
                <a:lnTo>
                  <a:pt x="65455" y="9311"/>
                </a:lnTo>
                <a:lnTo>
                  <a:pt x="110688" y="31927"/>
                </a:lnTo>
                <a:cubicBezTo>
                  <a:pt x="111677" y="32422"/>
                  <a:pt x="113038" y="32727"/>
                  <a:pt x="114544" y="32727"/>
                </a:cubicBezTo>
                <a:cubicBezTo>
                  <a:pt x="117555" y="32727"/>
                  <a:pt x="120000" y="31505"/>
                  <a:pt x="120000" y="30000"/>
                </a:cubicBezTo>
                <a:cubicBezTo>
                  <a:pt x="120000" y="29244"/>
                  <a:pt x="119388" y="28566"/>
                  <a:pt x="118400" y="2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1718600" y="858419"/>
            <a:ext cx="209400" cy="83400"/>
          </a:xfrm>
          <a:custGeom>
            <a:rect b="b" l="l" r="r" t="t"/>
            <a:pathLst>
              <a:path extrusionOk="0" h="120000" w="120000">
                <a:moveTo>
                  <a:pt x="117272" y="54544"/>
                </a:moveTo>
                <a:lnTo>
                  <a:pt x="9311" y="54544"/>
                </a:lnTo>
                <a:lnTo>
                  <a:pt x="31927" y="9311"/>
                </a:lnTo>
                <a:cubicBezTo>
                  <a:pt x="32422" y="8327"/>
                  <a:pt x="32727" y="6961"/>
                  <a:pt x="32727" y="5455"/>
                </a:cubicBezTo>
                <a:cubicBezTo>
                  <a:pt x="32727" y="2438"/>
                  <a:pt x="31505" y="0"/>
                  <a:pt x="30000" y="0"/>
                </a:cubicBezTo>
                <a:cubicBezTo>
                  <a:pt x="29250" y="0"/>
                  <a:pt x="28566" y="611"/>
                  <a:pt x="28072" y="1600"/>
                </a:cubicBezTo>
                <a:lnTo>
                  <a:pt x="800" y="56144"/>
                </a:lnTo>
                <a:cubicBezTo>
                  <a:pt x="305" y="57133"/>
                  <a:pt x="0" y="58500"/>
                  <a:pt x="0" y="60000"/>
                </a:cubicBezTo>
                <a:cubicBezTo>
                  <a:pt x="0" y="61505"/>
                  <a:pt x="305" y="62872"/>
                  <a:pt x="800" y="63855"/>
                </a:cubicBezTo>
                <a:lnTo>
                  <a:pt x="28072" y="118400"/>
                </a:lnTo>
                <a:cubicBezTo>
                  <a:pt x="28566" y="119394"/>
                  <a:pt x="29250" y="120000"/>
                  <a:pt x="30000" y="120000"/>
                </a:cubicBezTo>
                <a:cubicBezTo>
                  <a:pt x="31505" y="120000"/>
                  <a:pt x="32727" y="117561"/>
                  <a:pt x="32727" y="114544"/>
                </a:cubicBezTo>
                <a:cubicBezTo>
                  <a:pt x="32727" y="113044"/>
                  <a:pt x="32422" y="111677"/>
                  <a:pt x="31927" y="110688"/>
                </a:cubicBezTo>
                <a:lnTo>
                  <a:pt x="9311" y="65455"/>
                </a:lnTo>
                <a:lnTo>
                  <a:pt x="117272" y="65455"/>
                </a:lnTo>
                <a:cubicBezTo>
                  <a:pt x="118777" y="65455"/>
                  <a:pt x="120000" y="63016"/>
                  <a:pt x="120000" y="60000"/>
                </a:cubicBezTo>
                <a:cubicBezTo>
                  <a:pt x="120000" y="56983"/>
                  <a:pt x="118777" y="54544"/>
                  <a:pt x="117272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2118650" y="858419"/>
            <a:ext cx="209400" cy="83400"/>
          </a:xfrm>
          <a:custGeom>
            <a:rect b="b" l="l" r="r" t="t"/>
            <a:pathLst>
              <a:path extrusionOk="0" h="120000" w="120000">
                <a:moveTo>
                  <a:pt x="119200" y="56144"/>
                </a:moveTo>
                <a:lnTo>
                  <a:pt x="91927" y="1600"/>
                </a:lnTo>
                <a:cubicBezTo>
                  <a:pt x="91433" y="611"/>
                  <a:pt x="90755" y="0"/>
                  <a:pt x="90000" y="0"/>
                </a:cubicBezTo>
                <a:cubicBezTo>
                  <a:pt x="88494" y="0"/>
                  <a:pt x="87272" y="2438"/>
                  <a:pt x="87272" y="5455"/>
                </a:cubicBezTo>
                <a:cubicBezTo>
                  <a:pt x="87272" y="6961"/>
                  <a:pt x="87577" y="8327"/>
                  <a:pt x="88072" y="9311"/>
                </a:cubicBezTo>
                <a:lnTo>
                  <a:pt x="110688" y="54544"/>
                </a:lnTo>
                <a:lnTo>
                  <a:pt x="2727" y="54544"/>
                </a:lnTo>
                <a:cubicBezTo>
                  <a:pt x="1222" y="54544"/>
                  <a:pt x="0" y="56983"/>
                  <a:pt x="0" y="60000"/>
                </a:cubicBezTo>
                <a:cubicBezTo>
                  <a:pt x="0" y="63016"/>
                  <a:pt x="1222" y="65455"/>
                  <a:pt x="2727" y="65455"/>
                </a:cubicBezTo>
                <a:lnTo>
                  <a:pt x="110688" y="65455"/>
                </a:lnTo>
                <a:lnTo>
                  <a:pt x="88072" y="110688"/>
                </a:lnTo>
                <a:cubicBezTo>
                  <a:pt x="87577" y="111677"/>
                  <a:pt x="87272" y="113038"/>
                  <a:pt x="87272" y="114544"/>
                </a:cubicBezTo>
                <a:cubicBezTo>
                  <a:pt x="87272" y="117561"/>
                  <a:pt x="88494" y="120000"/>
                  <a:pt x="90000" y="120000"/>
                </a:cubicBezTo>
                <a:cubicBezTo>
                  <a:pt x="90755" y="120000"/>
                  <a:pt x="91433" y="119394"/>
                  <a:pt x="91927" y="118400"/>
                </a:cubicBezTo>
                <a:lnTo>
                  <a:pt x="119200" y="63855"/>
                </a:lnTo>
                <a:cubicBezTo>
                  <a:pt x="119694" y="62872"/>
                  <a:pt x="120000" y="61505"/>
                  <a:pt x="120000" y="60000"/>
                </a:cubicBezTo>
                <a:cubicBezTo>
                  <a:pt x="120000" y="58494"/>
                  <a:pt x="119694" y="57133"/>
                  <a:pt x="119200" y="56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2528225" y="862210"/>
            <a:ext cx="190500" cy="75600"/>
          </a:xfrm>
          <a:custGeom>
            <a:rect b="b" l="l" r="r" t="t"/>
            <a:pathLst>
              <a:path extrusionOk="0" h="120000" w="120000">
                <a:moveTo>
                  <a:pt x="117000" y="0"/>
                </a:moveTo>
                <a:cubicBezTo>
                  <a:pt x="116172" y="0"/>
                  <a:pt x="115422" y="672"/>
                  <a:pt x="114877" y="1755"/>
                </a:cubicBezTo>
                <a:lnTo>
                  <a:pt x="60000" y="105738"/>
                </a:lnTo>
                <a:lnTo>
                  <a:pt x="5122" y="1755"/>
                </a:lnTo>
                <a:cubicBezTo>
                  <a:pt x="4577" y="672"/>
                  <a:pt x="3827" y="0"/>
                  <a:pt x="3000" y="0"/>
                </a:cubicBezTo>
                <a:cubicBezTo>
                  <a:pt x="1344" y="0"/>
                  <a:pt x="0" y="2683"/>
                  <a:pt x="0" y="6000"/>
                </a:cubicBezTo>
                <a:cubicBezTo>
                  <a:pt x="0" y="7655"/>
                  <a:pt x="333" y="9155"/>
                  <a:pt x="877" y="10244"/>
                </a:cubicBezTo>
                <a:lnTo>
                  <a:pt x="57877" y="118244"/>
                </a:lnTo>
                <a:cubicBezTo>
                  <a:pt x="58422" y="119333"/>
                  <a:pt x="59172" y="120000"/>
                  <a:pt x="60000" y="120000"/>
                </a:cubicBezTo>
                <a:cubicBezTo>
                  <a:pt x="60827" y="120000"/>
                  <a:pt x="61577" y="119333"/>
                  <a:pt x="62122" y="118244"/>
                </a:cubicBezTo>
                <a:lnTo>
                  <a:pt x="119122" y="10244"/>
                </a:lnTo>
                <a:cubicBezTo>
                  <a:pt x="119666" y="9155"/>
                  <a:pt x="120000" y="7655"/>
                  <a:pt x="120000" y="6000"/>
                </a:cubicBezTo>
                <a:cubicBezTo>
                  <a:pt x="120000" y="2683"/>
                  <a:pt x="118655" y="0"/>
                  <a:pt x="117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2928275" y="862210"/>
            <a:ext cx="190500" cy="75600"/>
          </a:xfrm>
          <a:custGeom>
            <a:rect b="b" l="l" r="r" t="t"/>
            <a:pathLst>
              <a:path extrusionOk="0" h="120000" w="120000">
                <a:moveTo>
                  <a:pt x="119122" y="109755"/>
                </a:moveTo>
                <a:lnTo>
                  <a:pt x="62122" y="1755"/>
                </a:lnTo>
                <a:cubicBezTo>
                  <a:pt x="61577" y="672"/>
                  <a:pt x="60827" y="0"/>
                  <a:pt x="60000" y="0"/>
                </a:cubicBezTo>
                <a:cubicBezTo>
                  <a:pt x="59172" y="0"/>
                  <a:pt x="58422" y="672"/>
                  <a:pt x="57877" y="1755"/>
                </a:cubicBezTo>
                <a:lnTo>
                  <a:pt x="877" y="109755"/>
                </a:lnTo>
                <a:cubicBezTo>
                  <a:pt x="333" y="110850"/>
                  <a:pt x="0" y="112344"/>
                  <a:pt x="0" y="114000"/>
                </a:cubicBezTo>
                <a:cubicBezTo>
                  <a:pt x="0" y="117316"/>
                  <a:pt x="1344" y="120000"/>
                  <a:pt x="3000" y="120000"/>
                </a:cubicBezTo>
                <a:cubicBezTo>
                  <a:pt x="3827" y="120000"/>
                  <a:pt x="4577" y="119333"/>
                  <a:pt x="5122" y="118244"/>
                </a:cubicBezTo>
                <a:lnTo>
                  <a:pt x="60000" y="14261"/>
                </a:lnTo>
                <a:lnTo>
                  <a:pt x="114877" y="118244"/>
                </a:lnTo>
                <a:cubicBezTo>
                  <a:pt x="115422" y="119333"/>
                  <a:pt x="116172" y="120000"/>
                  <a:pt x="117000" y="120000"/>
                </a:cubicBezTo>
                <a:cubicBezTo>
                  <a:pt x="118655" y="120000"/>
                  <a:pt x="120000" y="117316"/>
                  <a:pt x="120000" y="114000"/>
                </a:cubicBezTo>
                <a:cubicBezTo>
                  <a:pt x="120000" y="112344"/>
                  <a:pt x="119666" y="110850"/>
                  <a:pt x="119122" y="1097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3375950" y="824323"/>
            <a:ext cx="95100" cy="151500"/>
          </a:xfrm>
          <a:custGeom>
            <a:rect b="b" l="l" r="r" t="t"/>
            <a:pathLst>
              <a:path extrusionOk="0" h="120000" w="120000">
                <a:moveTo>
                  <a:pt x="14261" y="60000"/>
                </a:moveTo>
                <a:lnTo>
                  <a:pt x="118244" y="5122"/>
                </a:lnTo>
                <a:cubicBezTo>
                  <a:pt x="119333" y="4577"/>
                  <a:pt x="120000" y="3827"/>
                  <a:pt x="120000" y="3000"/>
                </a:cubicBezTo>
                <a:cubicBezTo>
                  <a:pt x="120000" y="1344"/>
                  <a:pt x="117316" y="0"/>
                  <a:pt x="114000" y="0"/>
                </a:cubicBezTo>
                <a:cubicBezTo>
                  <a:pt x="112344" y="0"/>
                  <a:pt x="110850" y="338"/>
                  <a:pt x="109755" y="877"/>
                </a:cubicBezTo>
                <a:lnTo>
                  <a:pt x="1755" y="57877"/>
                </a:lnTo>
                <a:cubicBezTo>
                  <a:pt x="672" y="58422"/>
                  <a:pt x="0" y="59172"/>
                  <a:pt x="0" y="60000"/>
                </a:cubicBezTo>
                <a:cubicBezTo>
                  <a:pt x="0" y="60827"/>
                  <a:pt x="666" y="61577"/>
                  <a:pt x="1755" y="62122"/>
                </a:cubicBezTo>
                <a:lnTo>
                  <a:pt x="109755" y="119122"/>
                </a:lnTo>
                <a:cubicBezTo>
                  <a:pt x="110850" y="119666"/>
                  <a:pt x="112344" y="120000"/>
                  <a:pt x="114000" y="120000"/>
                </a:cubicBezTo>
                <a:cubicBezTo>
                  <a:pt x="117316" y="120000"/>
                  <a:pt x="120000" y="118655"/>
                  <a:pt x="120000" y="117000"/>
                </a:cubicBezTo>
                <a:cubicBezTo>
                  <a:pt x="120000" y="116172"/>
                  <a:pt x="119333" y="115422"/>
                  <a:pt x="118244" y="114877"/>
                </a:cubicBezTo>
                <a:cubicBezTo>
                  <a:pt x="118244" y="114877"/>
                  <a:pt x="14261" y="60000"/>
                  <a:pt x="1426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3775999" y="824323"/>
            <a:ext cx="95100" cy="151500"/>
          </a:xfrm>
          <a:custGeom>
            <a:rect b="b" l="l" r="r" t="t"/>
            <a:pathLst>
              <a:path extrusionOk="0" h="120000" w="120000">
                <a:moveTo>
                  <a:pt x="118244" y="57877"/>
                </a:moveTo>
                <a:lnTo>
                  <a:pt x="10244" y="877"/>
                </a:lnTo>
                <a:cubicBezTo>
                  <a:pt x="9155" y="338"/>
                  <a:pt x="7655" y="0"/>
                  <a:pt x="6000" y="0"/>
                </a:cubicBezTo>
                <a:cubicBezTo>
                  <a:pt x="2683" y="0"/>
                  <a:pt x="0" y="1344"/>
                  <a:pt x="0" y="3000"/>
                </a:cubicBezTo>
                <a:cubicBezTo>
                  <a:pt x="0" y="3827"/>
                  <a:pt x="672" y="4577"/>
                  <a:pt x="1755" y="5122"/>
                </a:cubicBezTo>
                <a:lnTo>
                  <a:pt x="105738" y="60000"/>
                </a:lnTo>
                <a:lnTo>
                  <a:pt x="1755" y="114877"/>
                </a:lnTo>
                <a:cubicBezTo>
                  <a:pt x="672" y="115422"/>
                  <a:pt x="0" y="116172"/>
                  <a:pt x="0" y="117000"/>
                </a:cubicBezTo>
                <a:cubicBezTo>
                  <a:pt x="0" y="118655"/>
                  <a:pt x="2683" y="120000"/>
                  <a:pt x="6000" y="120000"/>
                </a:cubicBezTo>
                <a:cubicBezTo>
                  <a:pt x="7655" y="120000"/>
                  <a:pt x="9155" y="119666"/>
                  <a:pt x="10244" y="119122"/>
                </a:cubicBezTo>
                <a:lnTo>
                  <a:pt x="118244" y="62122"/>
                </a:lnTo>
                <a:cubicBezTo>
                  <a:pt x="119327" y="61577"/>
                  <a:pt x="120000" y="60827"/>
                  <a:pt x="120000" y="60000"/>
                </a:cubicBezTo>
                <a:cubicBezTo>
                  <a:pt x="120000" y="59172"/>
                  <a:pt x="119327" y="58422"/>
                  <a:pt x="118244" y="578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921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90000" y="49088"/>
                </a:moveTo>
                <a:cubicBezTo>
                  <a:pt x="89250" y="49088"/>
                  <a:pt x="88566" y="49394"/>
                  <a:pt x="88066" y="49888"/>
                </a:cubicBezTo>
                <a:lnTo>
                  <a:pt x="60000" y="75411"/>
                </a:lnTo>
                <a:lnTo>
                  <a:pt x="31927" y="49888"/>
                </a:lnTo>
                <a:cubicBezTo>
                  <a:pt x="31433" y="49394"/>
                  <a:pt x="30750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572"/>
                  <a:pt x="27577" y="53255"/>
                  <a:pt x="28072" y="53744"/>
                </a:cubicBezTo>
                <a:lnTo>
                  <a:pt x="58072" y="81016"/>
                </a:lnTo>
                <a:cubicBezTo>
                  <a:pt x="58566" y="81516"/>
                  <a:pt x="59250" y="81816"/>
                  <a:pt x="60000" y="81816"/>
                </a:cubicBezTo>
                <a:cubicBezTo>
                  <a:pt x="60750" y="81816"/>
                  <a:pt x="61433" y="81516"/>
                  <a:pt x="61927" y="81016"/>
                </a:cubicBezTo>
                <a:lnTo>
                  <a:pt x="91927" y="53744"/>
                </a:lnTo>
                <a:cubicBezTo>
                  <a:pt x="92422" y="53255"/>
                  <a:pt x="92727" y="52572"/>
                  <a:pt x="92727" y="51816"/>
                </a:cubicBezTo>
                <a:cubicBezTo>
                  <a:pt x="92727" y="50311"/>
                  <a:pt x="91505" y="49088"/>
                  <a:pt x="9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4922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8922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0911" y="30000"/>
                </a:moveTo>
                <a:cubicBezTo>
                  <a:pt x="70911" y="28494"/>
                  <a:pt x="69688" y="27272"/>
                  <a:pt x="68183" y="27272"/>
                </a:cubicBezTo>
                <a:cubicBezTo>
                  <a:pt x="67427" y="27272"/>
                  <a:pt x="66750" y="27577"/>
                  <a:pt x="66255" y="28072"/>
                </a:cubicBezTo>
                <a:lnTo>
                  <a:pt x="38983" y="58072"/>
                </a:lnTo>
                <a:cubicBezTo>
                  <a:pt x="38488" y="58566"/>
                  <a:pt x="38183" y="59250"/>
                  <a:pt x="38183" y="60000"/>
                </a:cubicBezTo>
                <a:cubicBezTo>
                  <a:pt x="38183" y="60755"/>
                  <a:pt x="38488" y="61433"/>
                  <a:pt x="38983" y="61927"/>
                </a:cubicBezTo>
                <a:lnTo>
                  <a:pt x="66255" y="91927"/>
                </a:lnTo>
                <a:cubicBezTo>
                  <a:pt x="66750" y="92422"/>
                  <a:pt x="6742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50"/>
                  <a:pt x="70605" y="88566"/>
                  <a:pt x="70111" y="88072"/>
                </a:cubicBezTo>
                <a:lnTo>
                  <a:pt x="44588" y="60000"/>
                </a:lnTo>
                <a:lnTo>
                  <a:pt x="70111" y="31927"/>
                </a:lnTo>
                <a:cubicBezTo>
                  <a:pt x="70605" y="31433"/>
                  <a:pt x="70911" y="30755"/>
                  <a:pt x="70911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12923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16923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72072" y="1305"/>
                </a:moveTo>
                <a:cubicBezTo>
                  <a:pt x="71716" y="1138"/>
                  <a:pt x="71333" y="1022"/>
                  <a:pt x="70911" y="1022"/>
                </a:cubicBezTo>
                <a:cubicBezTo>
                  <a:pt x="69405" y="1022"/>
                  <a:pt x="68183" y="2244"/>
                  <a:pt x="68183" y="3750"/>
                </a:cubicBezTo>
                <a:cubicBezTo>
                  <a:pt x="68183" y="5255"/>
                  <a:pt x="69405" y="6477"/>
                  <a:pt x="70911" y="6477"/>
                </a:cubicBezTo>
                <a:lnTo>
                  <a:pt x="70911" y="6550"/>
                </a:lnTo>
                <a:cubicBezTo>
                  <a:pt x="95805" y="11605"/>
                  <a:pt x="114544" y="33611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33611"/>
                  <a:pt x="24194" y="11605"/>
                  <a:pt x="49088" y="6550"/>
                </a:cubicBezTo>
                <a:lnTo>
                  <a:pt x="49088" y="6477"/>
                </a:lnTo>
                <a:cubicBezTo>
                  <a:pt x="50594" y="6477"/>
                  <a:pt x="51816" y="5255"/>
                  <a:pt x="51816" y="3750"/>
                </a:cubicBezTo>
                <a:cubicBezTo>
                  <a:pt x="51816" y="2244"/>
                  <a:pt x="50594" y="1022"/>
                  <a:pt x="49088" y="1022"/>
                </a:cubicBezTo>
                <a:cubicBezTo>
                  <a:pt x="48672" y="1022"/>
                  <a:pt x="48283" y="1138"/>
                  <a:pt x="47927" y="1305"/>
                </a:cubicBezTo>
                <a:cubicBezTo>
                  <a:pt x="20588" y="6905"/>
                  <a:pt x="0" y="3101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31011"/>
                  <a:pt x="99405" y="6905"/>
                  <a:pt x="72072" y="1305"/>
                </a:cubicBezTo>
                <a:moveTo>
                  <a:pt x="38183" y="54544"/>
                </a:moveTo>
                <a:cubicBezTo>
                  <a:pt x="36677" y="54544"/>
                  <a:pt x="35455" y="55766"/>
                  <a:pt x="35455" y="57272"/>
                </a:cubicBezTo>
                <a:cubicBezTo>
                  <a:pt x="35455" y="58027"/>
                  <a:pt x="35761" y="58705"/>
                  <a:pt x="36255" y="59200"/>
                </a:cubicBezTo>
                <a:lnTo>
                  <a:pt x="58072" y="81016"/>
                </a:lnTo>
                <a:cubicBezTo>
                  <a:pt x="58566" y="81516"/>
                  <a:pt x="59244" y="81816"/>
                  <a:pt x="60000" y="81816"/>
                </a:cubicBezTo>
                <a:cubicBezTo>
                  <a:pt x="60755" y="81816"/>
                  <a:pt x="61438" y="81516"/>
                  <a:pt x="61927" y="81016"/>
                </a:cubicBezTo>
                <a:lnTo>
                  <a:pt x="83744" y="59200"/>
                </a:lnTo>
                <a:cubicBezTo>
                  <a:pt x="84238" y="58705"/>
                  <a:pt x="84544" y="58027"/>
                  <a:pt x="84544" y="57272"/>
                </a:cubicBezTo>
                <a:cubicBezTo>
                  <a:pt x="84544" y="55766"/>
                  <a:pt x="83322" y="54544"/>
                  <a:pt x="81816" y="54544"/>
                </a:cubicBezTo>
                <a:cubicBezTo>
                  <a:pt x="81066" y="54544"/>
                  <a:pt x="80383" y="54850"/>
                  <a:pt x="79888" y="55344"/>
                </a:cubicBezTo>
                <a:lnTo>
                  <a:pt x="62727" y="72505"/>
                </a:ln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72505"/>
                </a:lnTo>
                <a:lnTo>
                  <a:pt x="40111" y="55344"/>
                </a:lnTo>
                <a:cubicBezTo>
                  <a:pt x="39616" y="54850"/>
                  <a:pt x="38938" y="54544"/>
                  <a:pt x="38183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2092409" y="1217434"/>
            <a:ext cx="209400" cy="90900"/>
          </a:xfrm>
          <a:custGeom>
            <a:rect b="b" l="l" r="r" t="t"/>
            <a:pathLst>
              <a:path extrusionOk="0" h="120000" w="120000">
                <a:moveTo>
                  <a:pt x="60000" y="107761"/>
                </a:moveTo>
                <a:lnTo>
                  <a:pt x="9100" y="10000"/>
                </a:lnTo>
                <a:lnTo>
                  <a:pt x="110900" y="10000"/>
                </a:lnTo>
                <a:cubicBezTo>
                  <a:pt x="110900" y="10000"/>
                  <a:pt x="60000" y="107761"/>
                  <a:pt x="60000" y="107761"/>
                </a:cubicBezTo>
                <a:close/>
                <a:moveTo>
                  <a:pt x="120000" y="5000"/>
                </a:moveTo>
                <a:cubicBezTo>
                  <a:pt x="120000" y="2238"/>
                  <a:pt x="118777" y="0"/>
                  <a:pt x="117272" y="0"/>
                </a:cubicBezTo>
                <a:lnTo>
                  <a:pt x="2727" y="0"/>
                </a:lnTo>
                <a:cubicBezTo>
                  <a:pt x="1222" y="0"/>
                  <a:pt x="0" y="2238"/>
                  <a:pt x="0" y="5000"/>
                </a:cubicBezTo>
                <a:cubicBezTo>
                  <a:pt x="0" y="6338"/>
                  <a:pt x="294" y="7538"/>
                  <a:pt x="761" y="8438"/>
                </a:cubicBezTo>
                <a:lnTo>
                  <a:pt x="755" y="8450"/>
                </a:lnTo>
                <a:lnTo>
                  <a:pt x="58027" y="118450"/>
                </a:lnTo>
                <a:lnTo>
                  <a:pt x="58033" y="118438"/>
                </a:lnTo>
                <a:cubicBezTo>
                  <a:pt x="58533" y="119394"/>
                  <a:pt x="59222" y="120000"/>
                  <a:pt x="60000" y="120000"/>
                </a:cubicBezTo>
                <a:cubicBezTo>
                  <a:pt x="60777" y="120000"/>
                  <a:pt x="61466" y="119394"/>
                  <a:pt x="61966" y="118438"/>
                </a:cubicBezTo>
                <a:lnTo>
                  <a:pt x="61972" y="118450"/>
                </a:lnTo>
                <a:lnTo>
                  <a:pt x="119244" y="8450"/>
                </a:lnTo>
                <a:lnTo>
                  <a:pt x="119238" y="8438"/>
                </a:lnTo>
                <a:cubicBezTo>
                  <a:pt x="119705" y="7538"/>
                  <a:pt x="120000" y="6338"/>
                  <a:pt x="120000" y="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2492459" y="1217434"/>
            <a:ext cx="209400" cy="90900"/>
          </a:xfrm>
          <a:custGeom>
            <a:rect b="b" l="l" r="r" t="t"/>
            <a:pathLst>
              <a:path extrusionOk="0" h="120000" w="120000">
                <a:moveTo>
                  <a:pt x="9100" y="110000"/>
                </a:moveTo>
                <a:lnTo>
                  <a:pt x="60000" y="12238"/>
                </a:lnTo>
                <a:lnTo>
                  <a:pt x="110900" y="110000"/>
                </a:lnTo>
                <a:cubicBezTo>
                  <a:pt x="110900" y="110000"/>
                  <a:pt x="9100" y="110000"/>
                  <a:pt x="9100" y="110000"/>
                </a:cubicBezTo>
                <a:close/>
                <a:moveTo>
                  <a:pt x="119238" y="111561"/>
                </a:moveTo>
                <a:lnTo>
                  <a:pt x="119244" y="111550"/>
                </a:lnTo>
                <a:lnTo>
                  <a:pt x="61972" y="1550"/>
                </a:lnTo>
                <a:lnTo>
                  <a:pt x="61966" y="1566"/>
                </a:lnTo>
                <a:cubicBezTo>
                  <a:pt x="61466" y="605"/>
                  <a:pt x="60777" y="0"/>
                  <a:pt x="60000" y="0"/>
                </a:cubicBezTo>
                <a:cubicBezTo>
                  <a:pt x="59222" y="0"/>
                  <a:pt x="58533" y="605"/>
                  <a:pt x="58033" y="1566"/>
                </a:cubicBezTo>
                <a:lnTo>
                  <a:pt x="58027" y="1550"/>
                </a:lnTo>
                <a:lnTo>
                  <a:pt x="755" y="111550"/>
                </a:lnTo>
                <a:lnTo>
                  <a:pt x="761" y="111561"/>
                </a:lnTo>
                <a:cubicBezTo>
                  <a:pt x="300" y="112461"/>
                  <a:pt x="0" y="113661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113661"/>
                  <a:pt x="119705" y="112461"/>
                  <a:pt x="119238" y="1115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2940132" y="1179549"/>
            <a:ext cx="114300" cy="166800"/>
          </a:xfrm>
          <a:custGeom>
            <a:rect b="b" l="l" r="r" t="t"/>
            <a:pathLst>
              <a:path extrusionOk="0" h="120000" w="120000">
                <a:moveTo>
                  <a:pt x="110000" y="110900"/>
                </a:moveTo>
                <a:lnTo>
                  <a:pt x="12238" y="60000"/>
                </a:lnTo>
                <a:lnTo>
                  <a:pt x="110000" y="9100"/>
                </a:lnTo>
                <a:cubicBezTo>
                  <a:pt x="110000" y="9100"/>
                  <a:pt x="110000" y="110900"/>
                  <a:pt x="110000" y="110900"/>
                </a:cubicBezTo>
                <a:close/>
                <a:moveTo>
                  <a:pt x="115000" y="0"/>
                </a:moveTo>
                <a:cubicBezTo>
                  <a:pt x="113661" y="0"/>
                  <a:pt x="112461" y="294"/>
                  <a:pt x="111555" y="761"/>
                </a:cubicBezTo>
                <a:lnTo>
                  <a:pt x="111550" y="755"/>
                </a:lnTo>
                <a:lnTo>
                  <a:pt x="1550" y="58027"/>
                </a:lnTo>
                <a:lnTo>
                  <a:pt x="1561" y="58033"/>
                </a:lnTo>
                <a:cubicBezTo>
                  <a:pt x="605" y="58533"/>
                  <a:pt x="0" y="59222"/>
                  <a:pt x="0" y="60000"/>
                </a:cubicBezTo>
                <a:cubicBezTo>
                  <a:pt x="0" y="60777"/>
                  <a:pt x="605" y="61472"/>
                  <a:pt x="1561" y="61966"/>
                </a:cubicBezTo>
                <a:lnTo>
                  <a:pt x="1550" y="61972"/>
                </a:lnTo>
                <a:lnTo>
                  <a:pt x="111550" y="119250"/>
                </a:lnTo>
                <a:lnTo>
                  <a:pt x="111555" y="119238"/>
                </a:lnTo>
                <a:cubicBezTo>
                  <a:pt x="112461" y="119705"/>
                  <a:pt x="113661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3340182" y="1179549"/>
            <a:ext cx="114300" cy="166800"/>
          </a:xfrm>
          <a:custGeom>
            <a:rect b="b" l="l" r="r" t="t"/>
            <a:pathLst>
              <a:path extrusionOk="0" h="120000" w="120000">
                <a:moveTo>
                  <a:pt x="10000" y="110900"/>
                </a:moveTo>
                <a:lnTo>
                  <a:pt x="10000" y="9100"/>
                </a:lnTo>
                <a:lnTo>
                  <a:pt x="107761" y="60000"/>
                </a:lnTo>
                <a:cubicBezTo>
                  <a:pt x="107761" y="60000"/>
                  <a:pt x="10000" y="110900"/>
                  <a:pt x="10000" y="110900"/>
                </a:cubicBezTo>
                <a:close/>
                <a:moveTo>
                  <a:pt x="120000" y="60000"/>
                </a:moveTo>
                <a:cubicBezTo>
                  <a:pt x="120000" y="59222"/>
                  <a:pt x="119394" y="58533"/>
                  <a:pt x="118433" y="58033"/>
                </a:cubicBezTo>
                <a:lnTo>
                  <a:pt x="118450" y="58027"/>
                </a:lnTo>
                <a:lnTo>
                  <a:pt x="8450" y="755"/>
                </a:lnTo>
                <a:lnTo>
                  <a:pt x="8438" y="761"/>
                </a:lnTo>
                <a:cubicBezTo>
                  <a:pt x="7538" y="294"/>
                  <a:pt x="6338" y="0"/>
                  <a:pt x="5000" y="0"/>
                </a:cubicBez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338" y="120000"/>
                  <a:pt x="7538" y="119705"/>
                  <a:pt x="8438" y="119238"/>
                </a:cubicBezTo>
                <a:lnTo>
                  <a:pt x="8450" y="119250"/>
                </a:lnTo>
                <a:lnTo>
                  <a:pt x="118450" y="61972"/>
                </a:lnTo>
                <a:lnTo>
                  <a:pt x="118433" y="61966"/>
                </a:lnTo>
                <a:cubicBezTo>
                  <a:pt x="119394" y="61472"/>
                  <a:pt x="120000" y="60777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36926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9200" y="58072"/>
                </a:moveTo>
                <a:lnTo>
                  <a:pt x="102838" y="41705"/>
                </a:lnTo>
                <a:cubicBezTo>
                  <a:pt x="102344" y="41216"/>
                  <a:pt x="101661" y="40911"/>
                  <a:pt x="100911" y="40911"/>
                </a:cubicBezTo>
                <a:cubicBezTo>
                  <a:pt x="99400" y="40911"/>
                  <a:pt x="98183" y="42133"/>
                  <a:pt x="98183" y="43638"/>
                </a:cubicBezTo>
                <a:cubicBezTo>
                  <a:pt x="98183" y="44388"/>
                  <a:pt x="98488" y="45072"/>
                  <a:pt x="98983" y="45566"/>
                </a:cubicBezTo>
                <a:lnTo>
                  <a:pt x="110688" y="57272"/>
                </a:lnTo>
                <a:lnTo>
                  <a:pt x="62727" y="57272"/>
                </a:lnTo>
                <a:lnTo>
                  <a:pt x="62727" y="9311"/>
                </a:lnTo>
                <a:lnTo>
                  <a:pt x="74433" y="21016"/>
                </a:lnTo>
                <a:cubicBezTo>
                  <a:pt x="74927" y="21516"/>
                  <a:pt x="75611" y="21816"/>
                  <a:pt x="76361" y="21816"/>
                </a:cubicBezTo>
                <a:cubicBezTo>
                  <a:pt x="77872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3" y="305"/>
                  <a:pt x="60755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41705" y="17161"/>
                </a:lnTo>
                <a:cubicBezTo>
                  <a:pt x="41211" y="17655"/>
                  <a:pt x="40911" y="18338"/>
                  <a:pt x="40911" y="19088"/>
                </a:cubicBezTo>
                <a:cubicBezTo>
                  <a:pt x="40911" y="20600"/>
                  <a:pt x="42127" y="21816"/>
                  <a:pt x="43638" y="21816"/>
                </a:cubicBezTo>
                <a:cubicBezTo>
                  <a:pt x="44388" y="21816"/>
                  <a:pt x="45072" y="21516"/>
                  <a:pt x="45566" y="21016"/>
                </a:cubicBezTo>
                <a:lnTo>
                  <a:pt x="57272" y="9311"/>
                </a:lnTo>
                <a:lnTo>
                  <a:pt x="57272" y="57272"/>
                </a:lnTo>
                <a:lnTo>
                  <a:pt x="9311" y="57272"/>
                </a:lnTo>
                <a:lnTo>
                  <a:pt x="21016" y="45566"/>
                </a:lnTo>
                <a:cubicBezTo>
                  <a:pt x="21516" y="45072"/>
                  <a:pt x="21816" y="44388"/>
                  <a:pt x="21816" y="43638"/>
                </a:cubicBezTo>
                <a:cubicBezTo>
                  <a:pt x="21816" y="42133"/>
                  <a:pt x="20600" y="40911"/>
                  <a:pt x="19088" y="40911"/>
                </a:cubicBezTo>
                <a:cubicBezTo>
                  <a:pt x="18338" y="40911"/>
                  <a:pt x="17655" y="41216"/>
                  <a:pt x="17161" y="41705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0755"/>
                  <a:pt x="305" y="61433"/>
                  <a:pt x="800" y="61933"/>
                </a:cubicBezTo>
                <a:lnTo>
                  <a:pt x="17161" y="78294"/>
                </a:lnTo>
                <a:cubicBezTo>
                  <a:pt x="17655" y="78788"/>
                  <a:pt x="18338" y="79088"/>
                  <a:pt x="19088" y="79088"/>
                </a:cubicBezTo>
                <a:cubicBezTo>
                  <a:pt x="20600" y="79088"/>
                  <a:pt x="21816" y="77872"/>
                  <a:pt x="21816" y="76361"/>
                </a:cubicBezTo>
                <a:cubicBezTo>
                  <a:pt x="21816" y="75611"/>
                  <a:pt x="21516" y="74933"/>
                  <a:pt x="21016" y="74433"/>
                </a:cubicBezTo>
                <a:lnTo>
                  <a:pt x="9311" y="62727"/>
                </a:lnTo>
                <a:lnTo>
                  <a:pt x="57272" y="62727"/>
                </a:ln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1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  <a:cubicBezTo>
                  <a:pt x="75611" y="98183"/>
                  <a:pt x="74927" y="98488"/>
                  <a:pt x="74433" y="98983"/>
                </a:cubicBezTo>
                <a:lnTo>
                  <a:pt x="62727" y="110688"/>
                </a:lnTo>
                <a:lnTo>
                  <a:pt x="62727" y="62727"/>
                </a:lnTo>
                <a:lnTo>
                  <a:pt x="110688" y="62727"/>
                </a:lnTo>
                <a:lnTo>
                  <a:pt x="98983" y="74433"/>
                </a:lnTo>
                <a:cubicBezTo>
                  <a:pt x="98488" y="74933"/>
                  <a:pt x="98183" y="75611"/>
                  <a:pt x="98183" y="76361"/>
                </a:cubicBezTo>
                <a:cubicBezTo>
                  <a:pt x="98183" y="77872"/>
                  <a:pt x="99400" y="79088"/>
                  <a:pt x="100911" y="79088"/>
                </a:cubicBezTo>
                <a:cubicBezTo>
                  <a:pt x="101661" y="79088"/>
                  <a:pt x="102344" y="78788"/>
                  <a:pt x="102838" y="78294"/>
                </a:cubicBezTo>
                <a:lnTo>
                  <a:pt x="119200" y="61933"/>
                </a:lnTo>
                <a:cubicBezTo>
                  <a:pt x="119694" y="61433"/>
                  <a:pt x="120000" y="60755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411890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0000" y="43638"/>
                </a:moveTo>
                <a:cubicBezTo>
                  <a:pt x="89294" y="43638"/>
                  <a:pt x="88661" y="43916"/>
                  <a:pt x="88183" y="44361"/>
                </a:cubicBezTo>
                <a:lnTo>
                  <a:pt x="88166" y="44344"/>
                </a:lnTo>
                <a:lnTo>
                  <a:pt x="60000" y="69950"/>
                </a:lnTo>
                <a:lnTo>
                  <a:pt x="31833" y="44344"/>
                </a:lnTo>
                <a:lnTo>
                  <a:pt x="31816" y="44361"/>
                </a:lnTo>
                <a:cubicBezTo>
                  <a:pt x="31338" y="43916"/>
                  <a:pt x="30705" y="43638"/>
                  <a:pt x="30000" y="43638"/>
                </a:cubicBezTo>
                <a:cubicBezTo>
                  <a:pt x="28494" y="43638"/>
                  <a:pt x="27272" y="44855"/>
                  <a:pt x="27272" y="46361"/>
                </a:cubicBezTo>
                <a:cubicBezTo>
                  <a:pt x="27272" y="47161"/>
                  <a:pt x="27627" y="47866"/>
                  <a:pt x="28183" y="48366"/>
                </a:cubicBezTo>
                <a:lnTo>
                  <a:pt x="28166" y="48383"/>
                </a:lnTo>
                <a:lnTo>
                  <a:pt x="58166" y="75655"/>
                </a:lnTo>
                <a:lnTo>
                  <a:pt x="58183" y="75638"/>
                </a:lnTo>
                <a:cubicBezTo>
                  <a:pt x="58661" y="76083"/>
                  <a:pt x="59294" y="76361"/>
                  <a:pt x="60000" y="76361"/>
                </a:cubicBezTo>
                <a:cubicBezTo>
                  <a:pt x="60705" y="76361"/>
                  <a:pt x="61338" y="76083"/>
                  <a:pt x="61816" y="75638"/>
                </a:cubicBezTo>
                <a:lnTo>
                  <a:pt x="61833" y="75655"/>
                </a:lnTo>
                <a:lnTo>
                  <a:pt x="91833" y="48383"/>
                </a:lnTo>
                <a:lnTo>
                  <a:pt x="91816" y="48366"/>
                </a:lnTo>
                <a:cubicBezTo>
                  <a:pt x="92372" y="47866"/>
                  <a:pt x="92727" y="47161"/>
                  <a:pt x="92727" y="46361"/>
                </a:cubicBezTo>
                <a:cubicBezTo>
                  <a:pt x="92727" y="44855"/>
                  <a:pt x="91505" y="43638"/>
                  <a:pt x="9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451895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91833" y="71616"/>
                </a:moveTo>
                <a:lnTo>
                  <a:pt x="61833" y="44344"/>
                </a:lnTo>
                <a:lnTo>
                  <a:pt x="61822" y="44361"/>
                </a:lnTo>
                <a:cubicBezTo>
                  <a:pt x="61333" y="43922"/>
                  <a:pt x="60705" y="43638"/>
                  <a:pt x="60000" y="43638"/>
                </a:cubicBezTo>
                <a:cubicBezTo>
                  <a:pt x="59294" y="43638"/>
                  <a:pt x="58661" y="43922"/>
                  <a:pt x="58183" y="44361"/>
                </a:cubicBezTo>
                <a:lnTo>
                  <a:pt x="58161" y="44344"/>
                </a:lnTo>
                <a:lnTo>
                  <a:pt x="28161" y="71616"/>
                </a:lnTo>
                <a:lnTo>
                  <a:pt x="28183" y="71638"/>
                </a:lnTo>
                <a:cubicBezTo>
                  <a:pt x="27627" y="72133"/>
                  <a:pt x="27272" y="72838"/>
                  <a:pt x="27272" y="73638"/>
                </a:cubicBezTo>
                <a:cubicBezTo>
                  <a:pt x="27272" y="75144"/>
                  <a:pt x="28494" y="76361"/>
                  <a:pt x="30000" y="76361"/>
                </a:cubicBezTo>
                <a:cubicBezTo>
                  <a:pt x="30705" y="76361"/>
                  <a:pt x="31333" y="76077"/>
                  <a:pt x="31822" y="75638"/>
                </a:cubicBezTo>
                <a:lnTo>
                  <a:pt x="31833" y="75655"/>
                </a:lnTo>
                <a:lnTo>
                  <a:pt x="60000" y="50050"/>
                </a:lnTo>
                <a:lnTo>
                  <a:pt x="88161" y="75655"/>
                </a:lnTo>
                <a:lnTo>
                  <a:pt x="88183" y="75638"/>
                </a:lnTo>
                <a:cubicBezTo>
                  <a:pt x="88661" y="76077"/>
                  <a:pt x="89294" y="76361"/>
                  <a:pt x="90000" y="76361"/>
                </a:cubicBezTo>
                <a:cubicBezTo>
                  <a:pt x="91505" y="76361"/>
                  <a:pt x="92727" y="75144"/>
                  <a:pt x="92727" y="73638"/>
                </a:cubicBezTo>
                <a:cubicBezTo>
                  <a:pt x="92727" y="72838"/>
                  <a:pt x="92372" y="72133"/>
                  <a:pt x="91816" y="71638"/>
                </a:cubicBezTo>
                <a:cubicBezTo>
                  <a:pt x="91816" y="71638"/>
                  <a:pt x="91833" y="71616"/>
                  <a:pt x="91833" y="71616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4918999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27272"/>
                </a:moveTo>
                <a:cubicBezTo>
                  <a:pt x="67377" y="27272"/>
                  <a:pt x="66677" y="27633"/>
                  <a:pt x="66177" y="28183"/>
                </a:cubicBezTo>
                <a:lnTo>
                  <a:pt x="66161" y="28166"/>
                </a:lnTo>
                <a:lnTo>
                  <a:pt x="38888" y="58166"/>
                </a:lnTo>
                <a:lnTo>
                  <a:pt x="38905" y="58183"/>
                </a:lnTo>
                <a:cubicBezTo>
                  <a:pt x="38466" y="58661"/>
                  <a:pt x="38183" y="59294"/>
                  <a:pt x="38183" y="60000"/>
                </a:cubicBezTo>
                <a:cubicBezTo>
                  <a:pt x="38183" y="60705"/>
                  <a:pt x="38466" y="61338"/>
                  <a:pt x="38905" y="61816"/>
                </a:cubicBezTo>
                <a:lnTo>
                  <a:pt x="38888" y="61833"/>
                </a:lnTo>
                <a:lnTo>
                  <a:pt x="66161" y="91833"/>
                </a:lnTo>
                <a:lnTo>
                  <a:pt x="66177" y="91816"/>
                </a:lnTo>
                <a:cubicBezTo>
                  <a:pt x="66677" y="92372"/>
                  <a:pt x="6737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94"/>
                  <a:pt x="70627" y="88666"/>
                  <a:pt x="70183" y="88183"/>
                </a:cubicBezTo>
                <a:lnTo>
                  <a:pt x="70200" y="88166"/>
                </a:lnTo>
                <a:lnTo>
                  <a:pt x="44594" y="60000"/>
                </a:lnTo>
                <a:lnTo>
                  <a:pt x="70200" y="31833"/>
                </a:lnTo>
                <a:lnTo>
                  <a:pt x="70183" y="31822"/>
                </a:lnTo>
                <a:cubicBezTo>
                  <a:pt x="70627" y="31338"/>
                  <a:pt x="70911" y="30705"/>
                  <a:pt x="70911" y="30000"/>
                </a:cubicBezTo>
                <a:cubicBezTo>
                  <a:pt x="70911" y="28494"/>
                  <a:pt x="69688" y="27272"/>
                  <a:pt x="68183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531905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5752435" y="816746"/>
            <a:ext cx="142800" cy="166800"/>
          </a:xfrm>
          <a:custGeom>
            <a:rect b="b" l="l" r="r" t="t"/>
            <a:pathLst>
              <a:path extrusionOk="0" h="120000" w="120000">
                <a:moveTo>
                  <a:pt x="60000" y="113416"/>
                </a:moveTo>
                <a:lnTo>
                  <a:pt x="13661" y="81816"/>
                </a:lnTo>
                <a:lnTo>
                  <a:pt x="48000" y="81816"/>
                </a:lnTo>
                <a:lnTo>
                  <a:pt x="48000" y="10911"/>
                </a:lnTo>
                <a:cubicBezTo>
                  <a:pt x="48000" y="7900"/>
                  <a:pt x="51583" y="5455"/>
                  <a:pt x="56000" y="5455"/>
                </a:cubicBezTo>
                <a:lnTo>
                  <a:pt x="64000" y="5455"/>
                </a:lnTo>
                <a:cubicBezTo>
                  <a:pt x="68416" y="5455"/>
                  <a:pt x="72000" y="7900"/>
                  <a:pt x="72000" y="10911"/>
                </a:cubicBezTo>
                <a:lnTo>
                  <a:pt x="72000" y="81816"/>
                </a:lnTo>
                <a:lnTo>
                  <a:pt x="106344" y="81816"/>
                </a:lnTo>
                <a:cubicBezTo>
                  <a:pt x="106344" y="81816"/>
                  <a:pt x="60000" y="113416"/>
                  <a:pt x="60000" y="113416"/>
                </a:cubicBezTo>
                <a:close/>
                <a:moveTo>
                  <a:pt x="116000" y="76361"/>
                </a:moveTo>
                <a:lnTo>
                  <a:pt x="80000" y="76361"/>
                </a:lnTo>
                <a:lnTo>
                  <a:pt x="80000" y="10911"/>
                </a:lnTo>
                <a:cubicBezTo>
                  <a:pt x="80000" y="4883"/>
                  <a:pt x="72833" y="0"/>
                  <a:pt x="64000" y="0"/>
                </a:cubicBezTo>
                <a:lnTo>
                  <a:pt x="56000" y="0"/>
                </a:lnTo>
                <a:cubicBezTo>
                  <a:pt x="47166" y="0"/>
                  <a:pt x="40000" y="4883"/>
                  <a:pt x="40000" y="10911"/>
                </a:cubicBezTo>
                <a:lnTo>
                  <a:pt x="40000" y="76361"/>
                </a:lnTo>
                <a:lnTo>
                  <a:pt x="4000" y="76361"/>
                </a:lnTo>
                <a:cubicBezTo>
                  <a:pt x="1794" y="76361"/>
                  <a:pt x="0" y="77588"/>
                  <a:pt x="0" y="79088"/>
                </a:cubicBezTo>
                <a:cubicBezTo>
                  <a:pt x="0" y="79850"/>
                  <a:pt x="450" y="80527"/>
                  <a:pt x="1177" y="81022"/>
                </a:cubicBezTo>
                <a:lnTo>
                  <a:pt x="57166" y="119200"/>
                </a:lnTo>
                <a:cubicBezTo>
                  <a:pt x="57894" y="119694"/>
                  <a:pt x="58894" y="120000"/>
                  <a:pt x="60000" y="120000"/>
                </a:cubicBezTo>
                <a:cubicBezTo>
                  <a:pt x="61105" y="120000"/>
                  <a:pt x="62105" y="119694"/>
                  <a:pt x="62833" y="119200"/>
                </a:cubicBezTo>
                <a:lnTo>
                  <a:pt x="118822" y="81022"/>
                </a:lnTo>
                <a:cubicBezTo>
                  <a:pt x="119550" y="80527"/>
                  <a:pt x="120000" y="79850"/>
                  <a:pt x="120000" y="79088"/>
                </a:cubicBezTo>
                <a:cubicBezTo>
                  <a:pt x="120000" y="77588"/>
                  <a:pt x="118205" y="76361"/>
                  <a:pt x="116000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6152485" y="816746"/>
            <a:ext cx="142800" cy="166800"/>
          </a:xfrm>
          <a:custGeom>
            <a:rect b="b" l="l" r="r" t="t"/>
            <a:pathLst>
              <a:path extrusionOk="0" h="120000" w="120000">
                <a:moveTo>
                  <a:pt x="72000" y="38183"/>
                </a:moveTo>
                <a:lnTo>
                  <a:pt x="72000" y="109088"/>
                </a:lnTo>
                <a:cubicBezTo>
                  <a:pt x="72000" y="112100"/>
                  <a:pt x="68416" y="114544"/>
                  <a:pt x="64000" y="114544"/>
                </a:cubicBezTo>
                <a:lnTo>
                  <a:pt x="56000" y="114544"/>
                </a:lnTo>
                <a:cubicBezTo>
                  <a:pt x="51583" y="114544"/>
                  <a:pt x="48000" y="112100"/>
                  <a:pt x="48000" y="109088"/>
                </a:cubicBezTo>
                <a:lnTo>
                  <a:pt x="48000" y="38183"/>
                </a:lnTo>
                <a:lnTo>
                  <a:pt x="13655" y="38183"/>
                </a:lnTo>
                <a:lnTo>
                  <a:pt x="60000" y="6583"/>
                </a:lnTo>
                <a:lnTo>
                  <a:pt x="106344" y="38183"/>
                </a:lnTo>
                <a:cubicBezTo>
                  <a:pt x="106344" y="38183"/>
                  <a:pt x="72000" y="38183"/>
                  <a:pt x="72000" y="38183"/>
                </a:cubicBezTo>
                <a:close/>
                <a:moveTo>
                  <a:pt x="118827" y="38983"/>
                </a:moveTo>
                <a:lnTo>
                  <a:pt x="62827" y="800"/>
                </a:lnTo>
                <a:cubicBezTo>
                  <a:pt x="62105" y="305"/>
                  <a:pt x="61105" y="0"/>
                  <a:pt x="60000" y="0"/>
                </a:cubicBezTo>
                <a:cubicBezTo>
                  <a:pt x="58894" y="0"/>
                  <a:pt x="57900" y="305"/>
                  <a:pt x="57172" y="800"/>
                </a:cubicBezTo>
                <a:lnTo>
                  <a:pt x="1172" y="38983"/>
                </a:lnTo>
                <a:cubicBezTo>
                  <a:pt x="450" y="39477"/>
                  <a:pt x="0" y="40155"/>
                  <a:pt x="0" y="40911"/>
                </a:cubicBezTo>
                <a:cubicBezTo>
                  <a:pt x="0" y="42416"/>
                  <a:pt x="1788" y="43638"/>
                  <a:pt x="4000" y="43638"/>
                </a:cubicBezTo>
                <a:lnTo>
                  <a:pt x="40000" y="43638"/>
                </a:lnTo>
                <a:lnTo>
                  <a:pt x="40000" y="109088"/>
                </a:lnTo>
                <a:cubicBezTo>
                  <a:pt x="40000" y="115116"/>
                  <a:pt x="47166" y="120000"/>
                  <a:pt x="56000" y="120000"/>
                </a:cubicBezTo>
                <a:lnTo>
                  <a:pt x="64000" y="120000"/>
                </a:lnTo>
                <a:cubicBezTo>
                  <a:pt x="72833" y="120000"/>
                  <a:pt x="80000" y="115116"/>
                  <a:pt x="80000" y="109088"/>
                </a:cubicBezTo>
                <a:lnTo>
                  <a:pt x="80000" y="43638"/>
                </a:lnTo>
                <a:lnTo>
                  <a:pt x="116000" y="43638"/>
                </a:lnTo>
                <a:cubicBezTo>
                  <a:pt x="118211" y="43638"/>
                  <a:pt x="120000" y="42416"/>
                  <a:pt x="120000" y="40911"/>
                </a:cubicBezTo>
                <a:cubicBezTo>
                  <a:pt x="120000" y="40155"/>
                  <a:pt x="119550" y="39477"/>
                  <a:pt x="118827" y="389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6519199" y="843265"/>
            <a:ext cx="209400" cy="113700"/>
          </a:xfrm>
          <a:custGeom>
            <a:rect b="b" l="l" r="r" t="t"/>
            <a:pathLst>
              <a:path extrusionOk="0" h="120000" w="120000">
                <a:moveTo>
                  <a:pt x="114544" y="64000"/>
                </a:moveTo>
                <a:cubicBezTo>
                  <a:pt x="114544" y="68416"/>
                  <a:pt x="112100" y="72000"/>
                  <a:pt x="109088" y="72000"/>
                </a:cubicBezTo>
                <a:lnTo>
                  <a:pt x="38183" y="72000"/>
                </a:lnTo>
                <a:lnTo>
                  <a:pt x="38183" y="106344"/>
                </a:lnTo>
                <a:lnTo>
                  <a:pt x="6583" y="60000"/>
                </a:lnTo>
                <a:lnTo>
                  <a:pt x="38183" y="13655"/>
                </a:lnTo>
                <a:lnTo>
                  <a:pt x="38183" y="48000"/>
                </a:lnTo>
                <a:lnTo>
                  <a:pt x="109088" y="48000"/>
                </a:lnTo>
                <a:cubicBezTo>
                  <a:pt x="112100" y="48000"/>
                  <a:pt x="114544" y="51583"/>
                  <a:pt x="114544" y="56000"/>
                </a:cubicBezTo>
                <a:cubicBezTo>
                  <a:pt x="114544" y="56000"/>
                  <a:pt x="114544" y="64000"/>
                  <a:pt x="114544" y="64000"/>
                </a:cubicBezTo>
                <a:close/>
                <a:moveTo>
                  <a:pt x="109088" y="40000"/>
                </a:moveTo>
                <a:lnTo>
                  <a:pt x="43638" y="40000"/>
                </a:lnTo>
                <a:lnTo>
                  <a:pt x="43638" y="4000"/>
                </a:lnTo>
                <a:cubicBezTo>
                  <a:pt x="43638" y="1788"/>
                  <a:pt x="42416" y="0"/>
                  <a:pt x="40911" y="0"/>
                </a:cubicBezTo>
                <a:cubicBezTo>
                  <a:pt x="40155" y="0"/>
                  <a:pt x="39472" y="450"/>
                  <a:pt x="38983" y="1177"/>
                </a:cubicBezTo>
                <a:lnTo>
                  <a:pt x="800" y="57172"/>
                </a:lnTo>
                <a:cubicBezTo>
                  <a:pt x="305" y="57900"/>
                  <a:pt x="0" y="58900"/>
                  <a:pt x="0" y="60000"/>
                </a:cubicBezTo>
                <a:cubicBezTo>
                  <a:pt x="0" y="61111"/>
                  <a:pt x="305" y="62111"/>
                  <a:pt x="800" y="62833"/>
                </a:cubicBezTo>
                <a:lnTo>
                  <a:pt x="38983" y="118827"/>
                </a:lnTo>
                <a:cubicBezTo>
                  <a:pt x="39472" y="119555"/>
                  <a:pt x="40155" y="120000"/>
                  <a:pt x="40911" y="120000"/>
                </a:cubicBezTo>
                <a:cubicBezTo>
                  <a:pt x="42416" y="120000"/>
                  <a:pt x="43638" y="118211"/>
                  <a:pt x="43638" y="116000"/>
                </a:cubicBezTo>
                <a:lnTo>
                  <a:pt x="43638" y="80000"/>
                </a:lnTo>
                <a:lnTo>
                  <a:pt x="109088" y="80000"/>
                </a:lnTo>
                <a:cubicBezTo>
                  <a:pt x="115116" y="80000"/>
                  <a:pt x="120000" y="72833"/>
                  <a:pt x="120000" y="64000"/>
                </a:cubicBezTo>
                <a:lnTo>
                  <a:pt x="120000" y="56000"/>
                </a:lnTo>
                <a:cubicBezTo>
                  <a:pt x="120000" y="47166"/>
                  <a:pt x="115116" y="40000"/>
                  <a:pt x="109088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8067222" y="1204606"/>
            <a:ext cx="209400" cy="113700"/>
          </a:xfrm>
          <a:custGeom>
            <a:rect b="b" l="l" r="r" t="t"/>
            <a:pathLst>
              <a:path extrusionOk="0" h="120000" w="12000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8495847" y="1178087"/>
            <a:ext cx="152400" cy="166800"/>
          </a:xfrm>
          <a:custGeom>
            <a:rect b="b" l="l" r="r" t="t"/>
            <a:pathLst>
              <a:path extrusionOk="0" h="120000" w="120000">
                <a:moveTo>
                  <a:pt x="118900" y="28066"/>
                </a:moveTo>
                <a:lnTo>
                  <a:pt x="81400" y="800"/>
                </a:lnTo>
                <a:cubicBezTo>
                  <a:pt x="80722" y="305"/>
                  <a:pt x="79788" y="0"/>
                  <a:pt x="78750" y="0"/>
                </a:cubicBezTo>
                <a:cubicBezTo>
                  <a:pt x="76677" y="0"/>
                  <a:pt x="75000" y="1222"/>
                  <a:pt x="75000" y="2727"/>
                </a:cubicBezTo>
                <a:cubicBezTo>
                  <a:pt x="75000" y="3483"/>
                  <a:pt x="75422" y="4161"/>
                  <a:pt x="76100" y="4655"/>
                </a:cubicBezTo>
                <a:lnTo>
                  <a:pt x="107200" y="27272"/>
                </a:lnTo>
                <a:lnTo>
                  <a:pt x="3750" y="27272"/>
                </a:lnTo>
                <a:cubicBezTo>
                  <a:pt x="1677" y="27272"/>
                  <a:pt x="0" y="28494"/>
                  <a:pt x="0" y="30000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5822" y="120000"/>
                  <a:pt x="7500" y="118777"/>
                  <a:pt x="7500" y="117272"/>
                </a:cubicBezTo>
                <a:lnTo>
                  <a:pt x="7500" y="32727"/>
                </a:lnTo>
                <a:lnTo>
                  <a:pt x="107200" y="32727"/>
                </a:lnTo>
                <a:lnTo>
                  <a:pt x="76100" y="55344"/>
                </a:lnTo>
                <a:cubicBezTo>
                  <a:pt x="75416" y="55838"/>
                  <a:pt x="75000" y="56516"/>
                  <a:pt x="75000" y="57272"/>
                </a:cubicBezTo>
                <a:cubicBezTo>
                  <a:pt x="75000" y="58777"/>
                  <a:pt x="76677" y="60000"/>
                  <a:pt x="78750" y="60000"/>
                </a:cubicBezTo>
                <a:cubicBezTo>
                  <a:pt x="79788" y="60000"/>
                  <a:pt x="80727" y="59694"/>
                  <a:pt x="81405" y="59200"/>
                </a:cubicBezTo>
                <a:lnTo>
                  <a:pt x="118900" y="31927"/>
                </a:lnTo>
                <a:cubicBezTo>
                  <a:pt x="119583" y="31433"/>
                  <a:pt x="120000" y="30755"/>
                  <a:pt x="120000" y="30000"/>
                </a:cubicBezTo>
                <a:cubicBezTo>
                  <a:pt x="120000" y="29244"/>
                  <a:pt x="119577" y="28566"/>
                  <a:pt x="118900" y="2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8867322" y="1200819"/>
            <a:ext cx="209400" cy="121200"/>
          </a:xfrm>
          <a:custGeom>
            <a:rect b="b" l="l" r="r" t="t"/>
            <a:pathLst>
              <a:path extrusionOk="0" h="120000" w="120000">
                <a:moveTo>
                  <a:pt x="92727" y="69700"/>
                </a:moveTo>
                <a:lnTo>
                  <a:pt x="92727" y="12800"/>
                </a:lnTo>
                <a:lnTo>
                  <a:pt x="113416" y="41250"/>
                </a:lnTo>
                <a:cubicBezTo>
                  <a:pt x="113416" y="41250"/>
                  <a:pt x="92727" y="69700"/>
                  <a:pt x="92727" y="69700"/>
                </a:cubicBezTo>
                <a:close/>
                <a:moveTo>
                  <a:pt x="119200" y="38600"/>
                </a:moveTo>
                <a:lnTo>
                  <a:pt x="91933" y="1100"/>
                </a:lnTo>
                <a:cubicBezTo>
                  <a:pt x="91433" y="422"/>
                  <a:pt x="90755" y="0"/>
                  <a:pt x="90000" y="0"/>
                </a:cubicBezTo>
                <a:cubicBezTo>
                  <a:pt x="88494" y="0"/>
                  <a:pt x="87272" y="1677"/>
                  <a:pt x="87272" y="3750"/>
                </a:cubicBezTo>
                <a:lnTo>
                  <a:pt x="87272" y="37500"/>
                </a:lnTo>
                <a:lnTo>
                  <a:pt x="2727" y="37500"/>
                </a:lnTo>
                <a:cubicBezTo>
                  <a:pt x="1222" y="37500"/>
                  <a:pt x="0" y="39177"/>
                  <a:pt x="0" y="41250"/>
                </a:cubicBezTo>
                <a:lnTo>
                  <a:pt x="0" y="116250"/>
                </a:lnTo>
                <a:cubicBezTo>
                  <a:pt x="0" y="118322"/>
                  <a:pt x="1222" y="120000"/>
                  <a:pt x="2727" y="120000"/>
                </a:cubicBezTo>
                <a:cubicBezTo>
                  <a:pt x="4233" y="120000"/>
                  <a:pt x="5455" y="118322"/>
                  <a:pt x="5455" y="116250"/>
                </a:cubicBezTo>
                <a:lnTo>
                  <a:pt x="5455" y="45000"/>
                </a:lnTo>
                <a:lnTo>
                  <a:pt x="87272" y="45000"/>
                </a:lnTo>
                <a:lnTo>
                  <a:pt x="87272" y="78750"/>
                </a:lnTo>
                <a:cubicBezTo>
                  <a:pt x="87272" y="80822"/>
                  <a:pt x="88494" y="82500"/>
                  <a:pt x="90000" y="82500"/>
                </a:cubicBezTo>
                <a:cubicBezTo>
                  <a:pt x="90755" y="82500"/>
                  <a:pt x="91433" y="82083"/>
                  <a:pt x="91927" y="81400"/>
                </a:cubicBezTo>
                <a:lnTo>
                  <a:pt x="119200" y="43905"/>
                </a:lnTo>
                <a:cubicBezTo>
                  <a:pt x="119694" y="43227"/>
                  <a:pt x="120000" y="42288"/>
                  <a:pt x="120000" y="41250"/>
                </a:cubicBezTo>
                <a:cubicBezTo>
                  <a:pt x="120000" y="40211"/>
                  <a:pt x="119694" y="39277"/>
                  <a:pt x="119200" y="386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40926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7272" y="0"/>
                </a:moveTo>
                <a:lnTo>
                  <a:pt x="79088" y="0"/>
                </a:lnTo>
                <a:cubicBezTo>
                  <a:pt x="77588" y="0"/>
                  <a:pt x="76361" y="1222"/>
                  <a:pt x="76361" y="2727"/>
                </a:cubicBezTo>
                <a:cubicBezTo>
                  <a:pt x="76361" y="4233"/>
                  <a:pt x="77588" y="5455"/>
                  <a:pt x="79088" y="5455"/>
                </a:cubicBezTo>
                <a:lnTo>
                  <a:pt x="110688" y="5455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7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114544" y="9311"/>
                </a:lnTo>
                <a:lnTo>
                  <a:pt x="114544" y="40911"/>
                </a:lnTo>
                <a:cubicBezTo>
                  <a:pt x="114544" y="42416"/>
                  <a:pt x="115766" y="43638"/>
                  <a:pt x="117272" y="43638"/>
                </a:cubicBezTo>
                <a:cubicBezTo>
                  <a:pt x="118777" y="43638"/>
                  <a:pt x="120000" y="42416"/>
                  <a:pt x="120000" y="40911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51816" y="65455"/>
                </a:moveTo>
                <a:cubicBezTo>
                  <a:pt x="51066" y="65455"/>
                  <a:pt x="50383" y="65761"/>
                  <a:pt x="49888" y="66255"/>
                </a:cubicBezTo>
                <a:lnTo>
                  <a:pt x="5455" y="110688"/>
                </a:lnTo>
                <a:lnTo>
                  <a:pt x="5455" y="79088"/>
                </a:lnTo>
                <a:cubicBezTo>
                  <a:pt x="5455" y="77588"/>
                  <a:pt x="4233" y="76361"/>
                  <a:pt x="2727" y="76361"/>
                </a:cubicBezTo>
                <a:cubicBezTo>
                  <a:pt x="1222" y="76361"/>
                  <a:pt x="0" y="77588"/>
                  <a:pt x="0" y="79088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40911" y="120000"/>
                </a:lnTo>
                <a:cubicBezTo>
                  <a:pt x="42411" y="120000"/>
                  <a:pt x="43638" y="118777"/>
                  <a:pt x="43638" y="117272"/>
                </a:cubicBezTo>
                <a:cubicBezTo>
                  <a:pt x="43638" y="115766"/>
                  <a:pt x="42411" y="114544"/>
                  <a:pt x="40911" y="114544"/>
                </a:cubicBezTo>
                <a:lnTo>
                  <a:pt x="9311" y="114544"/>
                </a:lnTo>
                <a:lnTo>
                  <a:pt x="53744" y="70111"/>
                </a:lnTo>
                <a:cubicBezTo>
                  <a:pt x="54238" y="69616"/>
                  <a:pt x="54544" y="68933"/>
                  <a:pt x="54544" y="68183"/>
                </a:cubicBez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44927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70911" y="45233"/>
                </a:lnTo>
                <a:lnTo>
                  <a:pt x="70911" y="13638"/>
                </a:lnTo>
                <a:cubicBezTo>
                  <a:pt x="70911" y="12133"/>
                  <a:pt x="69688" y="10911"/>
                  <a:pt x="68183" y="10911"/>
                </a:cubicBezTo>
                <a:cubicBezTo>
                  <a:pt x="66677" y="10911"/>
                  <a:pt x="65455" y="12133"/>
                  <a:pt x="65455" y="13638"/>
                </a:cubicBezTo>
                <a:lnTo>
                  <a:pt x="65455" y="51816"/>
                </a:lnTo>
                <a:cubicBezTo>
                  <a:pt x="65455" y="53327"/>
                  <a:pt x="66677" y="54544"/>
                  <a:pt x="68183" y="54544"/>
                </a:cubicBezTo>
                <a:lnTo>
                  <a:pt x="106361" y="54544"/>
                </a:lnTo>
                <a:cubicBezTo>
                  <a:pt x="107866" y="54544"/>
                  <a:pt x="109088" y="53327"/>
                  <a:pt x="109088" y="51816"/>
                </a:cubicBezTo>
                <a:cubicBezTo>
                  <a:pt x="109088" y="50311"/>
                  <a:pt x="107866" y="49088"/>
                  <a:pt x="106361" y="49088"/>
                </a:cubicBezTo>
                <a:lnTo>
                  <a:pt x="74766" y="49088"/>
                </a:lnTo>
                <a:lnTo>
                  <a:pt x="119200" y="4655"/>
                </a:lnTo>
                <a:cubicBezTo>
                  <a:pt x="119694" y="4166"/>
                  <a:pt x="120000" y="3483"/>
                  <a:pt x="120000" y="2727"/>
                </a:cubicBezTo>
                <a:moveTo>
                  <a:pt x="51816" y="65455"/>
                </a:moveTo>
                <a:lnTo>
                  <a:pt x="13638" y="65455"/>
                </a:lnTo>
                <a:cubicBezTo>
                  <a:pt x="12133" y="65455"/>
                  <a:pt x="10911" y="66677"/>
                  <a:pt x="10911" y="68183"/>
                </a:cubicBezTo>
                <a:cubicBezTo>
                  <a:pt x="10911" y="69688"/>
                  <a:pt x="12133" y="70911"/>
                  <a:pt x="13638" y="70911"/>
                </a:cubicBezTo>
                <a:lnTo>
                  <a:pt x="45233" y="70911"/>
                </a:lnTo>
                <a:lnTo>
                  <a:pt x="800" y="115344"/>
                </a:lnTo>
                <a:cubicBezTo>
                  <a:pt x="305" y="115838"/>
                  <a:pt x="0" y="11651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49088" y="74766"/>
                </a:lnTo>
                <a:lnTo>
                  <a:pt x="49088" y="106361"/>
                </a:lnTo>
                <a:cubicBezTo>
                  <a:pt x="49088" y="107872"/>
                  <a:pt x="50311" y="109088"/>
                  <a:pt x="51816" y="109088"/>
                </a:cubicBezTo>
                <a:cubicBezTo>
                  <a:pt x="53322" y="109088"/>
                  <a:pt x="54544" y="107872"/>
                  <a:pt x="54544" y="106361"/>
                </a:cubicBezTo>
                <a:lnTo>
                  <a:pt x="54544" y="68183"/>
                </a:ln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48927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7272" y="0"/>
                </a:moveTo>
                <a:lnTo>
                  <a:pt x="90000" y="0"/>
                </a:lnTo>
                <a:cubicBezTo>
                  <a:pt x="88494" y="0"/>
                  <a:pt x="87272" y="1222"/>
                  <a:pt x="87272" y="2727"/>
                </a:cubicBezTo>
                <a:cubicBezTo>
                  <a:pt x="87272" y="4233"/>
                  <a:pt x="88494" y="5455"/>
                  <a:pt x="90000" y="5455"/>
                </a:cubicBezTo>
                <a:lnTo>
                  <a:pt x="110688" y="5455"/>
                </a:lnTo>
                <a:lnTo>
                  <a:pt x="33527" y="82616"/>
                </a:lnTo>
                <a:cubicBezTo>
                  <a:pt x="33033" y="83111"/>
                  <a:pt x="32727" y="83794"/>
                  <a:pt x="32727" y="84544"/>
                </a:cubicBezTo>
                <a:cubicBezTo>
                  <a:pt x="32727" y="86050"/>
                  <a:pt x="33950" y="87272"/>
                  <a:pt x="35455" y="87272"/>
                </a:cubicBezTo>
                <a:cubicBezTo>
                  <a:pt x="36205" y="87272"/>
                  <a:pt x="36888" y="86966"/>
                  <a:pt x="37383" y="86472"/>
                </a:cubicBezTo>
                <a:lnTo>
                  <a:pt x="114544" y="9311"/>
                </a:lnTo>
                <a:lnTo>
                  <a:pt x="114544" y="30000"/>
                </a:lnTo>
                <a:cubicBezTo>
                  <a:pt x="114544" y="31505"/>
                  <a:pt x="115766" y="32722"/>
                  <a:pt x="117272" y="32722"/>
                </a:cubicBezTo>
                <a:cubicBezTo>
                  <a:pt x="118777" y="32722"/>
                  <a:pt x="120000" y="31505"/>
                  <a:pt x="120000" y="30000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95455" y="38183"/>
                </a:moveTo>
                <a:cubicBezTo>
                  <a:pt x="93950" y="38183"/>
                  <a:pt x="92727" y="39400"/>
                  <a:pt x="92727" y="40911"/>
                </a:cubicBezTo>
                <a:lnTo>
                  <a:pt x="92727" y="114544"/>
                </a:lnTo>
                <a:lnTo>
                  <a:pt x="5455" y="114544"/>
                </a:lnTo>
                <a:lnTo>
                  <a:pt x="5455" y="27272"/>
                </a:lnTo>
                <a:lnTo>
                  <a:pt x="79088" y="27272"/>
                </a:lnTo>
                <a:cubicBezTo>
                  <a:pt x="80594" y="27272"/>
                  <a:pt x="81816" y="26050"/>
                  <a:pt x="81816" y="24544"/>
                </a:cubicBezTo>
                <a:cubicBezTo>
                  <a:pt x="81816" y="23038"/>
                  <a:pt x="80594" y="21816"/>
                  <a:pt x="79088" y="21816"/>
                </a:cubicBezTo>
                <a:lnTo>
                  <a:pt x="2727" y="21816"/>
                </a:lnTo>
                <a:cubicBezTo>
                  <a:pt x="1222" y="21816"/>
                  <a:pt x="0" y="23038"/>
                  <a:pt x="0" y="2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lnTo>
                  <a:pt x="98183" y="40911"/>
                </a:lnTo>
                <a:cubicBezTo>
                  <a:pt x="98183" y="39400"/>
                  <a:pt x="96961" y="38183"/>
                  <a:pt x="95455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52928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113238"/>
                </a:moveTo>
                <a:lnTo>
                  <a:pt x="63466" y="87272"/>
                </a:lnTo>
                <a:lnTo>
                  <a:pt x="73638" y="87272"/>
                </a:lnTo>
                <a:cubicBezTo>
                  <a:pt x="75138" y="87272"/>
                  <a:pt x="76361" y="86055"/>
                  <a:pt x="76361" y="84544"/>
                </a:cubicBezTo>
                <a:lnTo>
                  <a:pt x="76361" y="81816"/>
                </a:lnTo>
                <a:cubicBezTo>
                  <a:pt x="75750" y="70688"/>
                  <a:pt x="71355" y="31055"/>
                  <a:pt x="41377" y="10827"/>
                </a:cubicBezTo>
                <a:cubicBezTo>
                  <a:pt x="91150" y="26716"/>
                  <a:pt x="97422" y="69933"/>
                  <a:pt x="98183" y="81816"/>
                </a:cubicBezTo>
                <a:lnTo>
                  <a:pt x="98183" y="84544"/>
                </a:lnTo>
                <a:cubicBezTo>
                  <a:pt x="98183" y="86055"/>
                  <a:pt x="99405" y="87272"/>
                  <a:pt x="100911" y="87272"/>
                </a:cubicBezTo>
                <a:lnTo>
                  <a:pt x="111077" y="87272"/>
                </a:lnTo>
                <a:cubicBezTo>
                  <a:pt x="111077" y="87272"/>
                  <a:pt x="87272" y="113238"/>
                  <a:pt x="87272" y="113238"/>
                </a:cubicBezTo>
                <a:close/>
                <a:moveTo>
                  <a:pt x="117272" y="81816"/>
                </a:moveTo>
                <a:lnTo>
                  <a:pt x="103655" y="81816"/>
                </a:lnTo>
                <a:cubicBezTo>
                  <a:pt x="102500" y="67388"/>
                  <a:pt x="92277" y="0"/>
                  <a:pt x="2727" y="0"/>
                </a:cubicBezTo>
                <a:cubicBezTo>
                  <a:pt x="1216" y="0"/>
                  <a:pt x="0" y="1222"/>
                  <a:pt x="0" y="2727"/>
                </a:cubicBezTo>
                <a:cubicBezTo>
                  <a:pt x="0" y="4233"/>
                  <a:pt x="1216" y="5455"/>
                  <a:pt x="2727" y="5455"/>
                </a:cubicBezTo>
                <a:cubicBezTo>
                  <a:pt x="30877" y="5455"/>
                  <a:pt x="50888" y="18983"/>
                  <a:pt x="62200" y="45833"/>
                </a:cubicBezTo>
                <a:cubicBezTo>
                  <a:pt x="68855" y="61627"/>
                  <a:pt x="70316" y="76022"/>
                  <a:pt x="70638" y="81816"/>
                </a:cubicBezTo>
                <a:lnTo>
                  <a:pt x="57272" y="81816"/>
                </a:lnTo>
                <a:cubicBezTo>
                  <a:pt x="55766" y="81816"/>
                  <a:pt x="54544" y="83038"/>
                  <a:pt x="54544" y="84544"/>
                </a:cubicBezTo>
                <a:cubicBezTo>
                  <a:pt x="54544" y="85300"/>
                  <a:pt x="54850" y="85983"/>
                  <a:pt x="55344" y="86477"/>
                </a:cubicBezTo>
                <a:lnTo>
                  <a:pt x="85344" y="119200"/>
                </a:lnTo>
                <a:cubicBezTo>
                  <a:pt x="85833" y="119694"/>
                  <a:pt x="86522" y="120000"/>
                  <a:pt x="87272" y="120000"/>
                </a:cubicBezTo>
                <a:cubicBezTo>
                  <a:pt x="88027" y="120000"/>
                  <a:pt x="88705" y="119694"/>
                  <a:pt x="89200" y="119200"/>
                </a:cubicBezTo>
                <a:lnTo>
                  <a:pt x="119200" y="86477"/>
                </a:lnTo>
                <a:cubicBezTo>
                  <a:pt x="119694" y="85983"/>
                  <a:pt x="120000" y="85300"/>
                  <a:pt x="120000" y="84544"/>
                </a:cubicBezTo>
                <a:cubicBezTo>
                  <a:pt x="120000" y="83038"/>
                  <a:pt x="118777" y="81816"/>
                  <a:pt x="117272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56928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60929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38183" y="43638"/>
                </a:moveTo>
                <a:lnTo>
                  <a:pt x="35455" y="43638"/>
                </a:lnTo>
                <a:cubicBezTo>
                  <a:pt x="33944" y="43638"/>
                  <a:pt x="32727" y="44861"/>
                  <a:pt x="32727" y="46361"/>
                </a:cubicBezTo>
                <a:lnTo>
                  <a:pt x="32727" y="56533"/>
                </a:lnTo>
                <a:lnTo>
                  <a:pt x="6755" y="32727"/>
                </a:lnTo>
                <a:lnTo>
                  <a:pt x="32727" y="8922"/>
                </a:lnTo>
                <a:lnTo>
                  <a:pt x="32727" y="19088"/>
                </a:lnTo>
                <a:cubicBezTo>
                  <a:pt x="32727" y="20600"/>
                  <a:pt x="33944" y="21816"/>
                  <a:pt x="35455" y="21816"/>
                </a:cubicBezTo>
                <a:lnTo>
                  <a:pt x="38183" y="21816"/>
                </a:lnTo>
                <a:cubicBezTo>
                  <a:pt x="50066" y="22577"/>
                  <a:pt x="93283" y="28850"/>
                  <a:pt x="109172" y="78622"/>
                </a:cubicBezTo>
                <a:cubicBezTo>
                  <a:pt x="88944" y="48644"/>
                  <a:pt x="49311" y="44250"/>
                  <a:pt x="38183" y="43638"/>
                </a:cubicBezTo>
                <a:moveTo>
                  <a:pt x="38183" y="16344"/>
                </a:moveTo>
                <a:lnTo>
                  <a:pt x="38183" y="2727"/>
                </a:lnTo>
                <a:cubicBezTo>
                  <a:pt x="38183" y="1222"/>
                  <a:pt x="36961" y="0"/>
                  <a:pt x="35455" y="0"/>
                </a:cubicBezTo>
                <a:cubicBezTo>
                  <a:pt x="34700" y="0"/>
                  <a:pt x="34016" y="305"/>
                  <a:pt x="33527" y="800"/>
                </a:cubicBezTo>
                <a:lnTo>
                  <a:pt x="800" y="30800"/>
                </a:lnTo>
                <a:cubicBezTo>
                  <a:pt x="305" y="31294"/>
                  <a:pt x="0" y="31977"/>
                  <a:pt x="0" y="32727"/>
                </a:cubicBezTo>
                <a:cubicBezTo>
                  <a:pt x="0" y="33483"/>
                  <a:pt x="305" y="34166"/>
                  <a:pt x="800" y="34655"/>
                </a:cubicBezTo>
                <a:lnTo>
                  <a:pt x="33527" y="64655"/>
                </a:lnTo>
                <a:cubicBezTo>
                  <a:pt x="34016" y="65150"/>
                  <a:pt x="34700" y="65455"/>
                  <a:pt x="35455" y="65455"/>
                </a:cubicBezTo>
                <a:cubicBezTo>
                  <a:pt x="36961" y="65455"/>
                  <a:pt x="38183" y="64233"/>
                  <a:pt x="38183" y="62727"/>
                </a:cubicBezTo>
                <a:lnTo>
                  <a:pt x="38183" y="49355"/>
                </a:lnTo>
                <a:cubicBezTo>
                  <a:pt x="43977" y="49683"/>
                  <a:pt x="58372" y="51144"/>
                  <a:pt x="74166" y="57800"/>
                </a:cubicBezTo>
                <a:cubicBezTo>
                  <a:pt x="101016" y="69111"/>
                  <a:pt x="114544" y="89122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27722"/>
                  <a:pt x="52611" y="17500"/>
                  <a:pt x="38183" y="163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64929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6893009" y="1209857"/>
            <a:ext cx="209400" cy="106200"/>
          </a:xfrm>
          <a:custGeom>
            <a:rect b="b" l="l" r="r" t="t"/>
            <a:pathLst>
              <a:path extrusionOk="0" h="120000" w="120000">
                <a:moveTo>
                  <a:pt x="88638" y="8572"/>
                </a:moveTo>
                <a:cubicBezTo>
                  <a:pt x="71316" y="8572"/>
                  <a:pt x="57272" y="30638"/>
                  <a:pt x="57272" y="57855"/>
                </a:cubicBezTo>
                <a:lnTo>
                  <a:pt x="57272" y="62144"/>
                </a:lnTo>
                <a:cubicBezTo>
                  <a:pt x="57272" y="84627"/>
                  <a:pt x="45672" y="102855"/>
                  <a:pt x="31361" y="102855"/>
                </a:cubicBezTo>
                <a:cubicBezTo>
                  <a:pt x="17055" y="102855"/>
                  <a:pt x="5455" y="84627"/>
                  <a:pt x="5455" y="62144"/>
                </a:cubicBezTo>
                <a:lnTo>
                  <a:pt x="5455" y="57855"/>
                </a:lnTo>
                <a:cubicBezTo>
                  <a:pt x="5455" y="35372"/>
                  <a:pt x="17055" y="17144"/>
                  <a:pt x="31361" y="17144"/>
                </a:cubicBezTo>
                <a:cubicBezTo>
                  <a:pt x="37055" y="17144"/>
                  <a:pt x="42083" y="20166"/>
                  <a:pt x="46227" y="25716"/>
                </a:cubicBezTo>
                <a:lnTo>
                  <a:pt x="35455" y="25716"/>
                </a:lnTo>
                <a:cubicBezTo>
                  <a:pt x="33944" y="25716"/>
                  <a:pt x="32727" y="27633"/>
                  <a:pt x="32727" y="30000"/>
                </a:cubicBezTo>
                <a:cubicBezTo>
                  <a:pt x="32727" y="32366"/>
                  <a:pt x="33944" y="34283"/>
                  <a:pt x="35455" y="34283"/>
                </a:cubicBezTo>
                <a:lnTo>
                  <a:pt x="51816" y="34283"/>
                </a:lnTo>
                <a:cubicBezTo>
                  <a:pt x="53327" y="34283"/>
                  <a:pt x="54544" y="32366"/>
                  <a:pt x="54544" y="30000"/>
                </a:cubicBezTo>
                <a:lnTo>
                  <a:pt x="54544" y="4283"/>
                </a:lnTo>
                <a:cubicBezTo>
                  <a:pt x="54544" y="1922"/>
                  <a:pt x="53327" y="0"/>
                  <a:pt x="51816" y="0"/>
                </a:cubicBezTo>
                <a:cubicBezTo>
                  <a:pt x="50311" y="0"/>
                  <a:pt x="49088" y="1922"/>
                  <a:pt x="49088" y="4283"/>
                </a:cubicBezTo>
                <a:lnTo>
                  <a:pt x="49088" y="18450"/>
                </a:lnTo>
                <a:cubicBezTo>
                  <a:pt x="43772" y="12000"/>
                  <a:pt x="37255" y="8572"/>
                  <a:pt x="31361" y="8572"/>
                </a:cubicBezTo>
                <a:cubicBezTo>
                  <a:pt x="14038" y="8572"/>
                  <a:pt x="0" y="30638"/>
                  <a:pt x="0" y="57855"/>
                </a:cubicBezTo>
                <a:lnTo>
                  <a:pt x="0" y="62144"/>
                </a:lnTo>
                <a:cubicBezTo>
                  <a:pt x="0" y="89361"/>
                  <a:pt x="14038" y="111427"/>
                  <a:pt x="31361" y="111427"/>
                </a:cubicBezTo>
                <a:cubicBezTo>
                  <a:pt x="48683" y="111427"/>
                  <a:pt x="62727" y="89361"/>
                  <a:pt x="62727" y="62144"/>
                </a:cubicBezTo>
                <a:lnTo>
                  <a:pt x="62727" y="57855"/>
                </a:lnTo>
                <a:cubicBezTo>
                  <a:pt x="62727" y="35372"/>
                  <a:pt x="74327" y="17144"/>
                  <a:pt x="88638" y="17144"/>
                </a:cubicBezTo>
                <a:cubicBezTo>
                  <a:pt x="102944" y="17144"/>
                  <a:pt x="114544" y="35372"/>
                  <a:pt x="114544" y="57855"/>
                </a:cubicBezTo>
                <a:lnTo>
                  <a:pt x="114544" y="62144"/>
                </a:lnTo>
                <a:cubicBezTo>
                  <a:pt x="114544" y="84627"/>
                  <a:pt x="102944" y="102855"/>
                  <a:pt x="88638" y="102855"/>
                </a:cubicBezTo>
                <a:cubicBezTo>
                  <a:pt x="82944" y="102855"/>
                  <a:pt x="77916" y="99833"/>
                  <a:pt x="73772" y="94283"/>
                </a:cubicBezTo>
                <a:lnTo>
                  <a:pt x="84544" y="94283"/>
                </a:lnTo>
                <a:cubicBezTo>
                  <a:pt x="86055" y="94283"/>
                  <a:pt x="87272" y="92366"/>
                  <a:pt x="87272" y="90000"/>
                </a:cubicBezTo>
                <a:cubicBezTo>
                  <a:pt x="87272" y="87633"/>
                  <a:pt x="86055" y="85716"/>
                  <a:pt x="84544" y="85716"/>
                </a:cubicBezTo>
                <a:lnTo>
                  <a:pt x="68183" y="85716"/>
                </a:lnTo>
                <a:cubicBezTo>
                  <a:pt x="66672" y="85716"/>
                  <a:pt x="65455" y="87633"/>
                  <a:pt x="65455" y="90000"/>
                </a:cubicBezTo>
                <a:lnTo>
                  <a:pt x="65455" y="115716"/>
                </a:lnTo>
                <a:cubicBezTo>
                  <a:pt x="65455" y="118083"/>
                  <a:pt x="66672" y="120000"/>
                  <a:pt x="68183" y="120000"/>
                </a:cubicBezTo>
                <a:cubicBezTo>
                  <a:pt x="69688" y="120000"/>
                  <a:pt x="70911" y="118083"/>
                  <a:pt x="70911" y="115716"/>
                </a:cubicBezTo>
                <a:lnTo>
                  <a:pt x="70911" y="101550"/>
                </a:lnTo>
                <a:cubicBezTo>
                  <a:pt x="76227" y="108005"/>
                  <a:pt x="82744" y="111427"/>
                  <a:pt x="88638" y="111427"/>
                </a:cubicBezTo>
                <a:cubicBezTo>
                  <a:pt x="105961" y="111427"/>
                  <a:pt x="120000" y="89361"/>
                  <a:pt x="120000" y="62144"/>
                </a:cubicBezTo>
                <a:lnTo>
                  <a:pt x="120000" y="57855"/>
                </a:lnTo>
                <a:cubicBezTo>
                  <a:pt x="120000" y="30638"/>
                  <a:pt x="105961" y="8572"/>
                  <a:pt x="88638" y="85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7293059" y="1202281"/>
            <a:ext cx="209400" cy="121200"/>
          </a:xfrm>
          <a:custGeom>
            <a:rect b="b" l="l" r="r" t="t"/>
            <a:pathLst>
              <a:path extrusionOk="0" h="120000" w="120000">
                <a:moveTo>
                  <a:pt x="110688" y="22500"/>
                </a:moveTo>
                <a:lnTo>
                  <a:pt x="104433" y="31100"/>
                </a:lnTo>
                <a:cubicBezTo>
                  <a:pt x="103938" y="31777"/>
                  <a:pt x="103638" y="32716"/>
                  <a:pt x="103638" y="33750"/>
                </a:cubicBezTo>
                <a:cubicBezTo>
                  <a:pt x="103638" y="35822"/>
                  <a:pt x="104855" y="37500"/>
                  <a:pt x="106361" y="37500"/>
                </a:cubicBezTo>
                <a:cubicBezTo>
                  <a:pt x="107116" y="37500"/>
                  <a:pt x="107800" y="37077"/>
                  <a:pt x="108294" y="36400"/>
                </a:cubicBezTo>
                <a:lnTo>
                  <a:pt x="119200" y="21405"/>
                </a:lnTo>
                <a:cubicBezTo>
                  <a:pt x="119694" y="20727"/>
                  <a:pt x="120000" y="19788"/>
                  <a:pt x="120000" y="18750"/>
                </a:cubicBezTo>
                <a:cubicBezTo>
                  <a:pt x="120000" y="17716"/>
                  <a:pt x="119694" y="16777"/>
                  <a:pt x="119200" y="16100"/>
                </a:cubicBezTo>
                <a:lnTo>
                  <a:pt x="108294" y="1100"/>
                </a:lnTo>
                <a:cubicBezTo>
                  <a:pt x="107794" y="422"/>
                  <a:pt x="107116" y="0"/>
                  <a:pt x="106361" y="0"/>
                </a:cubicBezTo>
                <a:cubicBezTo>
                  <a:pt x="104855" y="0"/>
                  <a:pt x="103638" y="1683"/>
                  <a:pt x="103638" y="3750"/>
                </a:cubicBezTo>
                <a:cubicBezTo>
                  <a:pt x="103638" y="4788"/>
                  <a:pt x="103938" y="5727"/>
                  <a:pt x="104438" y="6405"/>
                </a:cubicBezTo>
                <a:lnTo>
                  <a:pt x="110688" y="15000"/>
                </a:lnTo>
                <a:lnTo>
                  <a:pt x="84544" y="15000"/>
                </a:lnTo>
                <a:cubicBezTo>
                  <a:pt x="83694" y="15000"/>
                  <a:pt x="82961" y="15572"/>
                  <a:pt x="82461" y="16411"/>
                </a:cubicBezTo>
                <a:lnTo>
                  <a:pt x="82433" y="16377"/>
                </a:lnTo>
                <a:lnTo>
                  <a:pt x="34161" y="97500"/>
                </a:lnTo>
                <a:lnTo>
                  <a:pt x="2727" y="97500"/>
                </a:lnTo>
                <a:cubicBezTo>
                  <a:pt x="1222" y="97500"/>
                  <a:pt x="0" y="99183"/>
                  <a:pt x="0" y="101250"/>
                </a:cubicBezTo>
                <a:cubicBezTo>
                  <a:pt x="0" y="103322"/>
                  <a:pt x="1222" y="105000"/>
                  <a:pt x="2727" y="105000"/>
                </a:cubicBezTo>
                <a:lnTo>
                  <a:pt x="35455" y="105000"/>
                </a:lnTo>
                <a:cubicBezTo>
                  <a:pt x="36305" y="105000"/>
                  <a:pt x="37038" y="104433"/>
                  <a:pt x="37538" y="103594"/>
                </a:cubicBezTo>
                <a:lnTo>
                  <a:pt x="37566" y="103622"/>
                </a:lnTo>
                <a:lnTo>
                  <a:pt x="85838" y="22500"/>
                </a:lnTo>
                <a:cubicBezTo>
                  <a:pt x="85838" y="22500"/>
                  <a:pt x="110688" y="22500"/>
                  <a:pt x="110688" y="22500"/>
                </a:cubicBezTo>
                <a:close/>
                <a:moveTo>
                  <a:pt x="108294" y="83600"/>
                </a:moveTo>
                <a:cubicBezTo>
                  <a:pt x="107794" y="82922"/>
                  <a:pt x="107116" y="82500"/>
                  <a:pt x="106361" y="82500"/>
                </a:cubicBezTo>
                <a:cubicBezTo>
                  <a:pt x="104855" y="82500"/>
                  <a:pt x="103638" y="84183"/>
                  <a:pt x="103638" y="86250"/>
                </a:cubicBezTo>
                <a:cubicBezTo>
                  <a:pt x="103638" y="87288"/>
                  <a:pt x="103938" y="88222"/>
                  <a:pt x="104433" y="88900"/>
                </a:cubicBezTo>
                <a:lnTo>
                  <a:pt x="110688" y="97500"/>
                </a:lnTo>
                <a:lnTo>
                  <a:pt x="85838" y="97500"/>
                </a:lnTo>
                <a:lnTo>
                  <a:pt x="68811" y="68883"/>
                </a:lnTo>
                <a:lnTo>
                  <a:pt x="65283" y="74805"/>
                </a:lnTo>
                <a:lnTo>
                  <a:pt x="82433" y="103622"/>
                </a:lnTo>
                <a:lnTo>
                  <a:pt x="82461" y="103594"/>
                </a:lnTo>
                <a:cubicBezTo>
                  <a:pt x="82961" y="104433"/>
                  <a:pt x="83694" y="105000"/>
                  <a:pt x="84544" y="105000"/>
                </a:cubicBezTo>
                <a:lnTo>
                  <a:pt x="110688" y="105000"/>
                </a:lnTo>
                <a:lnTo>
                  <a:pt x="104433" y="113600"/>
                </a:lnTo>
                <a:cubicBezTo>
                  <a:pt x="103938" y="114277"/>
                  <a:pt x="103638" y="115216"/>
                  <a:pt x="103638" y="116250"/>
                </a:cubicBezTo>
                <a:cubicBezTo>
                  <a:pt x="103638" y="118322"/>
                  <a:pt x="104855" y="120000"/>
                  <a:pt x="106361" y="120000"/>
                </a:cubicBezTo>
                <a:cubicBezTo>
                  <a:pt x="107116" y="120000"/>
                  <a:pt x="107794" y="119583"/>
                  <a:pt x="108294" y="118900"/>
                </a:cubicBezTo>
                <a:lnTo>
                  <a:pt x="119200" y="103900"/>
                </a:lnTo>
                <a:cubicBezTo>
                  <a:pt x="119694" y="103222"/>
                  <a:pt x="120000" y="102288"/>
                  <a:pt x="120000" y="101250"/>
                </a:cubicBezTo>
                <a:cubicBezTo>
                  <a:pt x="120000" y="100216"/>
                  <a:pt x="119694" y="99277"/>
                  <a:pt x="119200" y="98600"/>
                </a:cubicBezTo>
                <a:cubicBezTo>
                  <a:pt x="119200" y="98600"/>
                  <a:pt x="108294" y="83600"/>
                  <a:pt x="108294" y="83600"/>
                </a:cubicBezTo>
                <a:close/>
                <a:moveTo>
                  <a:pt x="2727" y="22500"/>
                </a:moveTo>
                <a:lnTo>
                  <a:pt x="34155" y="22500"/>
                </a:lnTo>
                <a:lnTo>
                  <a:pt x="51188" y="51116"/>
                </a:lnTo>
                <a:lnTo>
                  <a:pt x="54716" y="45200"/>
                </a:lnTo>
                <a:lnTo>
                  <a:pt x="37566" y="16377"/>
                </a:lnTo>
                <a:lnTo>
                  <a:pt x="37533" y="16411"/>
                </a:lnTo>
                <a:cubicBezTo>
                  <a:pt x="37038" y="15572"/>
                  <a:pt x="36305" y="15000"/>
                  <a:pt x="35455" y="15000"/>
                </a:cubicBezTo>
                <a:lnTo>
                  <a:pt x="2727" y="15000"/>
                </a:lnTo>
                <a:cubicBezTo>
                  <a:pt x="1222" y="15000"/>
                  <a:pt x="0" y="16683"/>
                  <a:pt x="0" y="18750"/>
                </a:cubicBezTo>
                <a:cubicBezTo>
                  <a:pt x="0" y="20822"/>
                  <a:pt x="1222" y="22500"/>
                  <a:pt x="2727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7693109" y="1194702"/>
            <a:ext cx="209400" cy="136500"/>
          </a:xfrm>
          <a:custGeom>
            <a:rect b="b" l="l" r="r" t="t"/>
            <a:pathLst>
              <a:path extrusionOk="0" h="120000" w="120000">
                <a:moveTo>
                  <a:pt x="10911" y="66666"/>
                </a:moveTo>
                <a:cubicBezTo>
                  <a:pt x="7894" y="66666"/>
                  <a:pt x="5455" y="63677"/>
                  <a:pt x="5455" y="60000"/>
                </a:cubicBezTo>
                <a:cubicBezTo>
                  <a:pt x="5455" y="56322"/>
                  <a:pt x="7894" y="53333"/>
                  <a:pt x="10911" y="53333"/>
                </a:cubicBezTo>
                <a:cubicBezTo>
                  <a:pt x="13916" y="53333"/>
                  <a:pt x="16361" y="56322"/>
                  <a:pt x="16361" y="60000"/>
                </a:cubicBezTo>
                <a:cubicBezTo>
                  <a:pt x="16361" y="63677"/>
                  <a:pt x="13916" y="66666"/>
                  <a:pt x="10911" y="66666"/>
                </a:cubicBezTo>
                <a:moveTo>
                  <a:pt x="119200" y="57644"/>
                </a:moveTo>
                <a:lnTo>
                  <a:pt x="102838" y="37644"/>
                </a:lnTo>
                <a:cubicBezTo>
                  <a:pt x="102344" y="37038"/>
                  <a:pt x="101661" y="36666"/>
                  <a:pt x="100911" y="36666"/>
                </a:cubicBezTo>
                <a:cubicBezTo>
                  <a:pt x="99400" y="36666"/>
                  <a:pt x="98183" y="38161"/>
                  <a:pt x="98183" y="40000"/>
                </a:cubicBezTo>
                <a:cubicBezTo>
                  <a:pt x="98183" y="40922"/>
                  <a:pt x="98488" y="41755"/>
                  <a:pt x="98983" y="42355"/>
                </a:cubicBezTo>
                <a:lnTo>
                  <a:pt x="110688" y="56666"/>
                </a:lnTo>
                <a:lnTo>
                  <a:pt x="44766" y="56666"/>
                </a:lnTo>
                <a:lnTo>
                  <a:pt x="81816" y="11377"/>
                </a:lnTo>
                <a:lnTo>
                  <a:pt x="81816" y="30000"/>
                </a:lnTo>
                <a:cubicBezTo>
                  <a:pt x="81816" y="31844"/>
                  <a:pt x="83038" y="33333"/>
                  <a:pt x="84544" y="33333"/>
                </a:cubicBezTo>
                <a:cubicBezTo>
                  <a:pt x="86050" y="33333"/>
                  <a:pt x="87272" y="31844"/>
                  <a:pt x="87272" y="30000"/>
                </a:cubicBezTo>
                <a:lnTo>
                  <a:pt x="87272" y="3333"/>
                </a:lnTo>
                <a:cubicBezTo>
                  <a:pt x="87272" y="1494"/>
                  <a:pt x="86050" y="0"/>
                  <a:pt x="84544" y="0"/>
                </a:cubicBezTo>
                <a:lnTo>
                  <a:pt x="62727" y="0"/>
                </a:lnTo>
                <a:cubicBezTo>
                  <a:pt x="61222" y="0"/>
                  <a:pt x="60000" y="1494"/>
                  <a:pt x="60000" y="3333"/>
                </a:cubicBezTo>
                <a:cubicBezTo>
                  <a:pt x="60000" y="5177"/>
                  <a:pt x="61222" y="6666"/>
                  <a:pt x="62727" y="6666"/>
                </a:cubicBezTo>
                <a:lnTo>
                  <a:pt x="77961" y="6666"/>
                </a:lnTo>
                <a:lnTo>
                  <a:pt x="37050" y="56666"/>
                </a:lnTo>
                <a:lnTo>
                  <a:pt x="21433" y="56666"/>
                </a:lnTo>
                <a:cubicBezTo>
                  <a:pt x="20216" y="50927"/>
                  <a:pt x="15983" y="46666"/>
                  <a:pt x="10911" y="46666"/>
                </a:cubicBezTo>
                <a:cubicBezTo>
                  <a:pt x="4883" y="46666"/>
                  <a:pt x="0" y="52638"/>
                  <a:pt x="0" y="60000"/>
                </a:cubicBezTo>
                <a:cubicBezTo>
                  <a:pt x="0" y="67361"/>
                  <a:pt x="4883" y="73333"/>
                  <a:pt x="10911" y="73333"/>
                </a:cubicBezTo>
                <a:cubicBezTo>
                  <a:pt x="15983" y="73333"/>
                  <a:pt x="20216" y="69077"/>
                  <a:pt x="21433" y="63333"/>
                </a:cubicBezTo>
                <a:lnTo>
                  <a:pt x="37050" y="63333"/>
                </a:lnTo>
                <a:lnTo>
                  <a:pt x="77961" y="113333"/>
                </a:lnTo>
                <a:lnTo>
                  <a:pt x="62727" y="113333"/>
                </a:lnTo>
                <a:cubicBezTo>
                  <a:pt x="61222" y="113333"/>
                  <a:pt x="60000" y="114827"/>
                  <a:pt x="60000" y="116666"/>
                </a:cubicBezTo>
                <a:cubicBezTo>
                  <a:pt x="60000" y="118511"/>
                  <a:pt x="61222" y="120000"/>
                  <a:pt x="62727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90000"/>
                </a:lnTo>
                <a:cubicBezTo>
                  <a:pt x="87272" y="88161"/>
                  <a:pt x="86050" y="86666"/>
                  <a:pt x="84544" y="86666"/>
                </a:cubicBezTo>
                <a:cubicBezTo>
                  <a:pt x="83038" y="86666"/>
                  <a:pt x="81816" y="88161"/>
                  <a:pt x="81816" y="90000"/>
                </a:cubicBezTo>
                <a:lnTo>
                  <a:pt x="81816" y="108622"/>
                </a:lnTo>
                <a:lnTo>
                  <a:pt x="44766" y="63333"/>
                </a:lnTo>
                <a:lnTo>
                  <a:pt x="110688" y="63333"/>
                </a:lnTo>
                <a:lnTo>
                  <a:pt x="98983" y="77644"/>
                </a:lnTo>
                <a:cubicBezTo>
                  <a:pt x="98488" y="78250"/>
                  <a:pt x="98183" y="79083"/>
                  <a:pt x="98183" y="80000"/>
                </a:cubicBezTo>
                <a:cubicBezTo>
                  <a:pt x="98183" y="81844"/>
                  <a:pt x="99400" y="83333"/>
                  <a:pt x="100911" y="83333"/>
                </a:cubicBezTo>
                <a:cubicBezTo>
                  <a:pt x="101661" y="83333"/>
                  <a:pt x="102344" y="82961"/>
                  <a:pt x="102838" y="82355"/>
                </a:cubicBezTo>
                <a:lnTo>
                  <a:pt x="119200" y="62355"/>
                </a:lnTo>
                <a:cubicBezTo>
                  <a:pt x="119694" y="61755"/>
                  <a:pt x="120000" y="60922"/>
                  <a:pt x="120000" y="60000"/>
                </a:cubicBezTo>
                <a:cubicBezTo>
                  <a:pt x="120000" y="59083"/>
                  <a:pt x="119694" y="58250"/>
                  <a:pt x="119200" y="576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134993" y="3812578"/>
            <a:ext cx="152400" cy="166800"/>
          </a:xfrm>
          <a:custGeom>
            <a:rect b="b" l="l" r="r" t="t"/>
            <a:pathLst>
              <a:path extrusionOk="0" h="120000" w="120000">
                <a:moveTo>
                  <a:pt x="60000" y="60000"/>
                </a:moveTo>
                <a:cubicBezTo>
                  <a:pt x="47572" y="60000"/>
                  <a:pt x="37500" y="52672"/>
                  <a:pt x="37500" y="43638"/>
                </a:cubicBezTo>
                <a:cubicBezTo>
                  <a:pt x="37500" y="34600"/>
                  <a:pt x="47572" y="27272"/>
                  <a:pt x="60000" y="27272"/>
                </a:cubicBezTo>
                <a:cubicBezTo>
                  <a:pt x="72427" y="27272"/>
                  <a:pt x="82500" y="34600"/>
                  <a:pt x="82500" y="43638"/>
                </a:cubicBezTo>
                <a:cubicBezTo>
                  <a:pt x="82500" y="52672"/>
                  <a:pt x="72427" y="60000"/>
                  <a:pt x="60000" y="60000"/>
                </a:cubicBezTo>
                <a:moveTo>
                  <a:pt x="60000" y="21816"/>
                </a:moveTo>
                <a:cubicBezTo>
                  <a:pt x="43427" y="21816"/>
                  <a:pt x="30000" y="31588"/>
                  <a:pt x="30000" y="43638"/>
                </a:cubicBezTo>
                <a:cubicBezTo>
                  <a:pt x="30000" y="55683"/>
                  <a:pt x="43427" y="65455"/>
                  <a:pt x="60000" y="65455"/>
                </a:cubicBezTo>
                <a:cubicBezTo>
                  <a:pt x="76572" y="65455"/>
                  <a:pt x="90000" y="55683"/>
                  <a:pt x="90000" y="43638"/>
                </a:cubicBezTo>
                <a:cubicBezTo>
                  <a:pt x="90000" y="31588"/>
                  <a:pt x="76572" y="21816"/>
                  <a:pt x="60000" y="21816"/>
                </a:cubicBezTo>
                <a:moveTo>
                  <a:pt x="60000" y="111816"/>
                </a:moveTo>
                <a:cubicBezTo>
                  <a:pt x="60000" y="111816"/>
                  <a:pt x="7500" y="76361"/>
                  <a:pt x="7500" y="43638"/>
                </a:cubicBezTo>
                <a:cubicBezTo>
                  <a:pt x="7500" y="22550"/>
                  <a:pt x="31005" y="5455"/>
                  <a:pt x="60000" y="5455"/>
                </a:cubicBezTo>
                <a:cubicBezTo>
                  <a:pt x="88994" y="5455"/>
                  <a:pt x="112500" y="22550"/>
                  <a:pt x="112500" y="43638"/>
                </a:cubicBezTo>
                <a:cubicBezTo>
                  <a:pt x="112500" y="76361"/>
                  <a:pt x="60000" y="111816"/>
                  <a:pt x="60000" y="111816"/>
                </a:cubicBezTo>
                <a:moveTo>
                  <a:pt x="60000" y="0"/>
                </a:moveTo>
                <a:cubicBezTo>
                  <a:pt x="26866" y="0"/>
                  <a:pt x="0" y="19538"/>
                  <a:pt x="0" y="43638"/>
                </a:cubicBezTo>
                <a:cubicBezTo>
                  <a:pt x="0" y="79088"/>
                  <a:pt x="60000" y="120000"/>
                  <a:pt x="60000" y="120000"/>
                </a:cubicBezTo>
                <a:cubicBezTo>
                  <a:pt x="60000" y="120000"/>
                  <a:pt x="120000" y="79088"/>
                  <a:pt x="120000" y="43638"/>
                </a:cubicBezTo>
                <a:cubicBezTo>
                  <a:pt x="120000" y="19538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506466" y="3812578"/>
            <a:ext cx="209400" cy="166500"/>
          </a:xfrm>
          <a:custGeom>
            <a:rect b="b" l="l" r="r" t="t"/>
            <a:pathLst>
              <a:path extrusionOk="0" h="120000" w="120000">
                <a:moveTo>
                  <a:pt x="35474" y="85605"/>
                </a:moveTo>
                <a:cubicBezTo>
                  <a:pt x="32225" y="82711"/>
                  <a:pt x="27075" y="77811"/>
                  <a:pt x="21931" y="71638"/>
                </a:cubicBezTo>
                <a:cubicBezTo>
                  <a:pt x="14418" y="62627"/>
                  <a:pt x="5456" y="49083"/>
                  <a:pt x="5456" y="35722"/>
                </a:cubicBezTo>
                <a:cubicBezTo>
                  <a:pt x="5456" y="19038"/>
                  <a:pt x="18927" y="5455"/>
                  <a:pt x="35480" y="5455"/>
                </a:cubicBezTo>
                <a:cubicBezTo>
                  <a:pt x="52032" y="5455"/>
                  <a:pt x="65498" y="19038"/>
                  <a:pt x="65498" y="35722"/>
                </a:cubicBezTo>
                <a:cubicBezTo>
                  <a:pt x="65498" y="56711"/>
                  <a:pt x="43962" y="78022"/>
                  <a:pt x="35474" y="85605"/>
                </a:cubicBezTo>
                <a:moveTo>
                  <a:pt x="35480" y="0"/>
                </a:moveTo>
                <a:cubicBezTo>
                  <a:pt x="15884" y="0"/>
                  <a:pt x="0" y="15994"/>
                  <a:pt x="0" y="35722"/>
                </a:cubicBezTo>
                <a:cubicBezTo>
                  <a:pt x="0" y="64750"/>
                  <a:pt x="35480" y="92783"/>
                  <a:pt x="35480" y="92783"/>
                </a:cubicBezTo>
                <a:cubicBezTo>
                  <a:pt x="35480" y="92783"/>
                  <a:pt x="70960" y="64750"/>
                  <a:pt x="70960" y="35722"/>
                </a:cubicBezTo>
                <a:cubicBezTo>
                  <a:pt x="70960" y="15994"/>
                  <a:pt x="55075" y="0"/>
                  <a:pt x="35480" y="0"/>
                </a:cubicBezTo>
                <a:moveTo>
                  <a:pt x="96736" y="108911"/>
                </a:moveTo>
                <a:cubicBezTo>
                  <a:pt x="95454" y="109800"/>
                  <a:pt x="93944" y="110605"/>
                  <a:pt x="92261" y="111294"/>
                </a:cubicBezTo>
                <a:cubicBezTo>
                  <a:pt x="90868" y="111872"/>
                  <a:pt x="90204" y="113466"/>
                  <a:pt x="90778" y="114861"/>
                </a:cubicBezTo>
                <a:cubicBezTo>
                  <a:pt x="91208" y="115916"/>
                  <a:pt x="92227" y="116550"/>
                  <a:pt x="93298" y="116550"/>
                </a:cubicBezTo>
                <a:cubicBezTo>
                  <a:pt x="93643" y="116550"/>
                  <a:pt x="94000" y="116483"/>
                  <a:pt x="94334" y="116344"/>
                </a:cubicBezTo>
                <a:cubicBezTo>
                  <a:pt x="96385" y="115500"/>
                  <a:pt x="98241" y="114505"/>
                  <a:pt x="99846" y="113394"/>
                </a:cubicBezTo>
                <a:cubicBezTo>
                  <a:pt x="101089" y="112533"/>
                  <a:pt x="101396" y="110833"/>
                  <a:pt x="100537" y="109594"/>
                </a:cubicBezTo>
                <a:cubicBezTo>
                  <a:pt x="99679" y="108361"/>
                  <a:pt x="97974" y="108050"/>
                  <a:pt x="96736" y="108911"/>
                </a:cubicBezTo>
                <a:moveTo>
                  <a:pt x="90561" y="72455"/>
                </a:moveTo>
                <a:cubicBezTo>
                  <a:pt x="89781" y="71055"/>
                  <a:pt x="89307" y="69605"/>
                  <a:pt x="89145" y="68138"/>
                </a:cubicBezTo>
                <a:cubicBezTo>
                  <a:pt x="88984" y="66638"/>
                  <a:pt x="87674" y="65561"/>
                  <a:pt x="86141" y="65716"/>
                </a:cubicBezTo>
                <a:cubicBezTo>
                  <a:pt x="84642" y="65883"/>
                  <a:pt x="83555" y="67222"/>
                  <a:pt x="83723" y="68722"/>
                </a:cubicBezTo>
                <a:cubicBezTo>
                  <a:pt x="83957" y="70927"/>
                  <a:pt x="84659" y="73077"/>
                  <a:pt x="85801" y="75122"/>
                </a:cubicBezTo>
                <a:cubicBezTo>
                  <a:pt x="86297" y="76011"/>
                  <a:pt x="87228" y="76516"/>
                  <a:pt x="88181" y="76516"/>
                </a:cubicBezTo>
                <a:cubicBezTo>
                  <a:pt x="88638" y="76516"/>
                  <a:pt x="89090" y="76405"/>
                  <a:pt x="89513" y="76166"/>
                </a:cubicBezTo>
                <a:cubicBezTo>
                  <a:pt x="90829" y="75433"/>
                  <a:pt x="91302" y="73772"/>
                  <a:pt x="90561" y="72455"/>
                </a:cubicBezTo>
                <a:moveTo>
                  <a:pt x="101708" y="84744"/>
                </a:moveTo>
                <a:cubicBezTo>
                  <a:pt x="100548" y="83227"/>
                  <a:pt x="99222" y="81711"/>
                  <a:pt x="97745" y="80216"/>
                </a:cubicBezTo>
                <a:cubicBezTo>
                  <a:pt x="96692" y="79144"/>
                  <a:pt x="94964" y="79133"/>
                  <a:pt x="93883" y="80188"/>
                </a:cubicBezTo>
                <a:cubicBezTo>
                  <a:pt x="92813" y="81244"/>
                  <a:pt x="92802" y="82972"/>
                  <a:pt x="93860" y="84050"/>
                </a:cubicBezTo>
                <a:cubicBezTo>
                  <a:pt x="95170" y="85377"/>
                  <a:pt x="96352" y="86733"/>
                  <a:pt x="97372" y="88061"/>
                </a:cubicBezTo>
                <a:cubicBezTo>
                  <a:pt x="97912" y="88761"/>
                  <a:pt x="98720" y="89127"/>
                  <a:pt x="99540" y="89127"/>
                </a:cubicBezTo>
                <a:cubicBezTo>
                  <a:pt x="100119" y="89127"/>
                  <a:pt x="100699" y="88950"/>
                  <a:pt x="101195" y="88566"/>
                </a:cubicBezTo>
                <a:cubicBezTo>
                  <a:pt x="102399" y="87650"/>
                  <a:pt x="102622" y="85938"/>
                  <a:pt x="101708" y="84744"/>
                </a:cubicBezTo>
                <a:moveTo>
                  <a:pt x="119693" y="32933"/>
                </a:moveTo>
                <a:cubicBezTo>
                  <a:pt x="119002" y="31594"/>
                  <a:pt x="117358" y="31066"/>
                  <a:pt x="116020" y="31761"/>
                </a:cubicBezTo>
                <a:cubicBezTo>
                  <a:pt x="116020" y="31761"/>
                  <a:pt x="115089" y="32238"/>
                  <a:pt x="113534" y="33122"/>
                </a:cubicBezTo>
                <a:cubicBezTo>
                  <a:pt x="112225" y="33866"/>
                  <a:pt x="111768" y="35533"/>
                  <a:pt x="112514" y="36844"/>
                </a:cubicBezTo>
                <a:cubicBezTo>
                  <a:pt x="113016" y="37727"/>
                  <a:pt x="113941" y="38222"/>
                  <a:pt x="114889" y="38222"/>
                </a:cubicBezTo>
                <a:cubicBezTo>
                  <a:pt x="115351" y="38222"/>
                  <a:pt x="115814" y="38105"/>
                  <a:pt x="116237" y="37861"/>
                </a:cubicBezTo>
                <a:cubicBezTo>
                  <a:pt x="117642" y="37066"/>
                  <a:pt x="118495" y="36622"/>
                  <a:pt x="118517" y="36611"/>
                </a:cubicBezTo>
                <a:cubicBezTo>
                  <a:pt x="119860" y="35922"/>
                  <a:pt x="120384" y="34277"/>
                  <a:pt x="119693" y="32933"/>
                </a:cubicBezTo>
                <a:moveTo>
                  <a:pt x="103993" y="93811"/>
                </a:moveTo>
                <a:cubicBezTo>
                  <a:pt x="102521" y="94116"/>
                  <a:pt x="101574" y="95561"/>
                  <a:pt x="101881" y="97038"/>
                </a:cubicBezTo>
                <a:cubicBezTo>
                  <a:pt x="102059" y="97916"/>
                  <a:pt x="102159" y="98783"/>
                  <a:pt x="102159" y="99605"/>
                </a:cubicBezTo>
                <a:cubicBezTo>
                  <a:pt x="102159" y="100277"/>
                  <a:pt x="102092" y="100950"/>
                  <a:pt x="101970" y="101594"/>
                </a:cubicBezTo>
                <a:cubicBezTo>
                  <a:pt x="101680" y="103077"/>
                  <a:pt x="102650" y="104505"/>
                  <a:pt x="104127" y="104788"/>
                </a:cubicBezTo>
                <a:cubicBezTo>
                  <a:pt x="104305" y="104827"/>
                  <a:pt x="104478" y="104838"/>
                  <a:pt x="104650" y="104838"/>
                </a:cubicBezTo>
                <a:cubicBezTo>
                  <a:pt x="105932" y="104838"/>
                  <a:pt x="107075" y="103933"/>
                  <a:pt x="107326" y="102627"/>
                </a:cubicBezTo>
                <a:cubicBezTo>
                  <a:pt x="107521" y="101644"/>
                  <a:pt x="107615" y="100633"/>
                  <a:pt x="107615" y="99605"/>
                </a:cubicBezTo>
                <a:cubicBezTo>
                  <a:pt x="107615" y="98416"/>
                  <a:pt x="107482" y="97177"/>
                  <a:pt x="107225" y="95927"/>
                </a:cubicBezTo>
                <a:cubicBezTo>
                  <a:pt x="106913" y="94450"/>
                  <a:pt x="105464" y="93511"/>
                  <a:pt x="103993" y="93811"/>
                </a:cubicBezTo>
                <a:moveTo>
                  <a:pt x="103608" y="39477"/>
                </a:moveTo>
                <a:cubicBezTo>
                  <a:pt x="102087" y="40572"/>
                  <a:pt x="100515" y="41766"/>
                  <a:pt x="98960" y="43027"/>
                </a:cubicBezTo>
                <a:cubicBezTo>
                  <a:pt x="97790" y="43983"/>
                  <a:pt x="97617" y="45700"/>
                  <a:pt x="98570" y="46866"/>
                </a:cubicBezTo>
                <a:cubicBezTo>
                  <a:pt x="99111" y="47533"/>
                  <a:pt x="99896" y="47872"/>
                  <a:pt x="100688" y="47872"/>
                </a:cubicBezTo>
                <a:cubicBezTo>
                  <a:pt x="101290" y="47872"/>
                  <a:pt x="101903" y="47672"/>
                  <a:pt x="102404" y="47261"/>
                </a:cubicBezTo>
                <a:cubicBezTo>
                  <a:pt x="103870" y="46066"/>
                  <a:pt x="105353" y="44944"/>
                  <a:pt x="106791" y="43916"/>
                </a:cubicBezTo>
                <a:cubicBezTo>
                  <a:pt x="108011" y="43038"/>
                  <a:pt x="108295" y="41333"/>
                  <a:pt x="107415" y="40111"/>
                </a:cubicBezTo>
                <a:cubicBezTo>
                  <a:pt x="106540" y="38883"/>
                  <a:pt x="104834" y="38605"/>
                  <a:pt x="103608" y="39477"/>
                </a:cubicBezTo>
                <a:moveTo>
                  <a:pt x="81950" y="113955"/>
                </a:moveTo>
                <a:cubicBezTo>
                  <a:pt x="80217" y="114200"/>
                  <a:pt x="78389" y="114388"/>
                  <a:pt x="76516" y="114505"/>
                </a:cubicBezTo>
                <a:cubicBezTo>
                  <a:pt x="75011" y="114605"/>
                  <a:pt x="73869" y="115905"/>
                  <a:pt x="73969" y="117411"/>
                </a:cubicBezTo>
                <a:cubicBezTo>
                  <a:pt x="74064" y="118855"/>
                  <a:pt x="75262" y="119961"/>
                  <a:pt x="76689" y="119961"/>
                </a:cubicBezTo>
                <a:cubicBezTo>
                  <a:pt x="76750" y="119961"/>
                  <a:pt x="76806" y="119955"/>
                  <a:pt x="76867" y="119955"/>
                </a:cubicBezTo>
                <a:cubicBezTo>
                  <a:pt x="78874" y="119822"/>
                  <a:pt x="80847" y="119627"/>
                  <a:pt x="82719" y="119361"/>
                </a:cubicBezTo>
                <a:cubicBezTo>
                  <a:pt x="84213" y="119150"/>
                  <a:pt x="85250" y="117766"/>
                  <a:pt x="85038" y="116272"/>
                </a:cubicBezTo>
                <a:cubicBezTo>
                  <a:pt x="84826" y="114783"/>
                  <a:pt x="83449" y="113733"/>
                  <a:pt x="81950" y="113955"/>
                </a:cubicBezTo>
                <a:moveTo>
                  <a:pt x="49563" y="111716"/>
                </a:moveTo>
                <a:cubicBezTo>
                  <a:pt x="47830" y="111094"/>
                  <a:pt x="46253" y="110366"/>
                  <a:pt x="44876" y="109561"/>
                </a:cubicBezTo>
                <a:cubicBezTo>
                  <a:pt x="43572" y="108788"/>
                  <a:pt x="41906" y="109238"/>
                  <a:pt x="41142" y="110533"/>
                </a:cubicBezTo>
                <a:cubicBezTo>
                  <a:pt x="40373" y="111833"/>
                  <a:pt x="40813" y="113511"/>
                  <a:pt x="42112" y="114266"/>
                </a:cubicBezTo>
                <a:cubicBezTo>
                  <a:pt x="43784" y="115244"/>
                  <a:pt x="45668" y="116116"/>
                  <a:pt x="47719" y="116855"/>
                </a:cubicBezTo>
                <a:cubicBezTo>
                  <a:pt x="48025" y="116961"/>
                  <a:pt x="48332" y="117011"/>
                  <a:pt x="48644" y="117011"/>
                </a:cubicBezTo>
                <a:cubicBezTo>
                  <a:pt x="49758" y="117011"/>
                  <a:pt x="50812" y="116322"/>
                  <a:pt x="51213" y="115205"/>
                </a:cubicBezTo>
                <a:cubicBezTo>
                  <a:pt x="51720" y="113788"/>
                  <a:pt x="50985" y="112222"/>
                  <a:pt x="49563" y="111716"/>
                </a:cubicBezTo>
                <a:moveTo>
                  <a:pt x="65492" y="114544"/>
                </a:moveTo>
                <a:cubicBezTo>
                  <a:pt x="63603" y="114444"/>
                  <a:pt x="61763" y="114288"/>
                  <a:pt x="60030" y="114072"/>
                </a:cubicBezTo>
                <a:cubicBezTo>
                  <a:pt x="58531" y="113850"/>
                  <a:pt x="57171" y="114944"/>
                  <a:pt x="56987" y="116438"/>
                </a:cubicBezTo>
                <a:cubicBezTo>
                  <a:pt x="56798" y="117938"/>
                  <a:pt x="57862" y="119300"/>
                  <a:pt x="59356" y="119483"/>
                </a:cubicBezTo>
                <a:cubicBezTo>
                  <a:pt x="61217" y="119716"/>
                  <a:pt x="63185" y="119888"/>
                  <a:pt x="65202" y="120000"/>
                </a:cubicBezTo>
                <a:cubicBezTo>
                  <a:pt x="65252" y="120000"/>
                  <a:pt x="65297" y="120000"/>
                  <a:pt x="65347" y="120000"/>
                </a:cubicBezTo>
                <a:cubicBezTo>
                  <a:pt x="66791" y="120000"/>
                  <a:pt x="67994" y="118872"/>
                  <a:pt x="68073" y="117416"/>
                </a:cubicBezTo>
                <a:cubicBezTo>
                  <a:pt x="68151" y="115905"/>
                  <a:pt x="66997" y="114622"/>
                  <a:pt x="65492" y="114544"/>
                </a:cubicBezTo>
                <a:moveTo>
                  <a:pt x="38121" y="101000"/>
                </a:moveTo>
                <a:cubicBezTo>
                  <a:pt x="38099" y="99511"/>
                  <a:pt x="36890" y="98311"/>
                  <a:pt x="35396" y="98311"/>
                </a:cubicBezTo>
                <a:cubicBezTo>
                  <a:pt x="33886" y="98311"/>
                  <a:pt x="32665" y="99533"/>
                  <a:pt x="32665" y="101044"/>
                </a:cubicBezTo>
                <a:cubicBezTo>
                  <a:pt x="32665" y="101300"/>
                  <a:pt x="32698" y="102688"/>
                  <a:pt x="33423" y="104633"/>
                </a:cubicBezTo>
                <a:cubicBezTo>
                  <a:pt x="33830" y="105738"/>
                  <a:pt x="34872" y="106416"/>
                  <a:pt x="35981" y="106416"/>
                </a:cubicBezTo>
                <a:cubicBezTo>
                  <a:pt x="36293" y="106416"/>
                  <a:pt x="36616" y="106361"/>
                  <a:pt x="36929" y="106244"/>
                </a:cubicBezTo>
                <a:cubicBezTo>
                  <a:pt x="38344" y="105722"/>
                  <a:pt x="39063" y="104155"/>
                  <a:pt x="38539" y="102738"/>
                </a:cubicBezTo>
                <a:cubicBezTo>
                  <a:pt x="38171" y="101744"/>
                  <a:pt x="38127" y="101061"/>
                  <a:pt x="38121" y="101000"/>
                </a:cubicBezTo>
                <a:moveTo>
                  <a:pt x="87836" y="59988"/>
                </a:moveTo>
                <a:cubicBezTo>
                  <a:pt x="88270" y="60244"/>
                  <a:pt x="88750" y="60366"/>
                  <a:pt x="89218" y="60366"/>
                </a:cubicBezTo>
                <a:cubicBezTo>
                  <a:pt x="90154" y="60366"/>
                  <a:pt x="91063" y="59888"/>
                  <a:pt x="91575" y="59027"/>
                </a:cubicBezTo>
                <a:cubicBezTo>
                  <a:pt x="92389" y="57644"/>
                  <a:pt x="93415" y="56222"/>
                  <a:pt x="94618" y="54783"/>
                </a:cubicBezTo>
                <a:cubicBezTo>
                  <a:pt x="95588" y="53627"/>
                  <a:pt x="95438" y="51905"/>
                  <a:pt x="94284" y="50938"/>
                </a:cubicBezTo>
                <a:cubicBezTo>
                  <a:pt x="93125" y="49966"/>
                  <a:pt x="91403" y="50122"/>
                  <a:pt x="90438" y="51277"/>
                </a:cubicBezTo>
                <a:cubicBezTo>
                  <a:pt x="89039" y="52938"/>
                  <a:pt x="87841" y="54622"/>
                  <a:pt x="86871" y="56250"/>
                </a:cubicBezTo>
                <a:cubicBezTo>
                  <a:pt x="86108" y="57550"/>
                  <a:pt x="86537" y="59216"/>
                  <a:pt x="87836" y="59988"/>
                </a:cubicBezTo>
                <a:moveTo>
                  <a:pt x="35480" y="49116"/>
                </a:moveTo>
                <a:cubicBezTo>
                  <a:pt x="27944" y="49116"/>
                  <a:pt x="21830" y="43005"/>
                  <a:pt x="21830" y="35466"/>
                </a:cubicBezTo>
                <a:cubicBezTo>
                  <a:pt x="21830" y="27927"/>
                  <a:pt x="27944" y="21816"/>
                  <a:pt x="35480" y="21816"/>
                </a:cubicBezTo>
                <a:cubicBezTo>
                  <a:pt x="43020" y="21816"/>
                  <a:pt x="49123" y="27927"/>
                  <a:pt x="49123" y="35466"/>
                </a:cubicBezTo>
                <a:cubicBezTo>
                  <a:pt x="49123" y="43005"/>
                  <a:pt x="43020" y="49116"/>
                  <a:pt x="35480" y="49116"/>
                </a:cubicBezTo>
                <a:moveTo>
                  <a:pt x="35480" y="16416"/>
                </a:moveTo>
                <a:cubicBezTo>
                  <a:pt x="24929" y="16416"/>
                  <a:pt x="16374" y="24966"/>
                  <a:pt x="16374" y="35511"/>
                </a:cubicBezTo>
                <a:cubicBezTo>
                  <a:pt x="16374" y="46061"/>
                  <a:pt x="24929" y="54616"/>
                  <a:pt x="35480" y="54616"/>
                </a:cubicBezTo>
                <a:cubicBezTo>
                  <a:pt x="46030" y="54616"/>
                  <a:pt x="54585" y="46061"/>
                  <a:pt x="54585" y="35511"/>
                </a:cubicBezTo>
                <a:cubicBezTo>
                  <a:pt x="54585" y="24966"/>
                  <a:pt x="46030" y="16416"/>
                  <a:pt x="35480" y="164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963668" y="3812578"/>
            <a:ext cx="95100" cy="166800"/>
          </a:xfrm>
          <a:custGeom>
            <a:rect b="b" l="l" r="r" t="t"/>
            <a:pathLst>
              <a:path extrusionOk="0" h="120000" w="120000">
                <a:moveTo>
                  <a:pt x="60000" y="10911"/>
                </a:moveTo>
                <a:cubicBezTo>
                  <a:pt x="60000" y="10911"/>
                  <a:pt x="24000" y="10911"/>
                  <a:pt x="24000" y="27272"/>
                </a:cubicBezTo>
                <a:cubicBezTo>
                  <a:pt x="24000" y="28777"/>
                  <a:pt x="26688" y="30000"/>
                  <a:pt x="30000" y="30000"/>
                </a:cubicBezTo>
                <a:cubicBezTo>
                  <a:pt x="33311" y="30000"/>
                  <a:pt x="36000" y="28777"/>
                  <a:pt x="36000" y="27272"/>
                </a:cubicBezTo>
                <a:cubicBezTo>
                  <a:pt x="36000" y="16361"/>
                  <a:pt x="60000" y="16361"/>
                  <a:pt x="60000" y="16361"/>
                </a:cubicBezTo>
                <a:cubicBezTo>
                  <a:pt x="63311" y="16361"/>
                  <a:pt x="66000" y="15144"/>
                  <a:pt x="66000" y="13638"/>
                </a:cubicBezTo>
                <a:cubicBezTo>
                  <a:pt x="66000" y="12127"/>
                  <a:pt x="63311" y="10911"/>
                  <a:pt x="60000" y="10911"/>
                </a:cubicBezTo>
                <a:moveTo>
                  <a:pt x="60000" y="49088"/>
                </a:moveTo>
                <a:cubicBezTo>
                  <a:pt x="33494" y="49088"/>
                  <a:pt x="12000" y="39322"/>
                  <a:pt x="12000" y="27272"/>
                </a:cubicBezTo>
                <a:cubicBezTo>
                  <a:pt x="12000" y="15222"/>
                  <a:pt x="33494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39322"/>
                  <a:pt x="86505" y="49088"/>
                  <a:pt x="60000" y="49088"/>
                </a:cubicBezTo>
                <a:moveTo>
                  <a:pt x="60000" y="95455"/>
                </a:moveTo>
                <a:lnTo>
                  <a:pt x="45300" y="53688"/>
                </a:lnTo>
                <a:cubicBezTo>
                  <a:pt x="50011" y="54227"/>
                  <a:pt x="54916" y="54544"/>
                  <a:pt x="60000" y="54544"/>
                </a:cubicBezTo>
                <a:cubicBezTo>
                  <a:pt x="65083" y="54544"/>
                  <a:pt x="69988" y="54227"/>
                  <a:pt x="74700" y="53688"/>
                </a:cubicBezTo>
                <a:cubicBezTo>
                  <a:pt x="74700" y="53688"/>
                  <a:pt x="60000" y="95455"/>
                  <a:pt x="60000" y="95455"/>
                </a:cubicBezTo>
                <a:close/>
                <a:moveTo>
                  <a:pt x="60000" y="0"/>
                </a:moveTo>
                <a:cubicBezTo>
                  <a:pt x="26861" y="0"/>
                  <a:pt x="0" y="12216"/>
                  <a:pt x="0" y="27272"/>
                </a:cubicBezTo>
                <a:cubicBezTo>
                  <a:pt x="0" y="37944"/>
                  <a:pt x="13505" y="47150"/>
                  <a:pt x="33144" y="51638"/>
                </a:cubicBezTo>
                <a:lnTo>
                  <a:pt x="60000" y="120000"/>
                </a:lnTo>
                <a:lnTo>
                  <a:pt x="86861" y="51638"/>
                </a:lnTo>
                <a:cubicBezTo>
                  <a:pt x="106494" y="47150"/>
                  <a:pt x="120000" y="37944"/>
                  <a:pt x="120000" y="27272"/>
                </a:cubicBezTo>
                <a:cubicBezTo>
                  <a:pt x="120000" y="1221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130656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62727" y="114405"/>
                </a:moveTo>
                <a:lnTo>
                  <a:pt x="62727" y="106361"/>
                </a:lnTo>
                <a:cubicBezTo>
                  <a:pt x="62727" y="104861"/>
                  <a:pt x="61505" y="103638"/>
                  <a:pt x="60000" y="103638"/>
                </a:cubicBezTo>
                <a:cubicBezTo>
                  <a:pt x="58494" y="103638"/>
                  <a:pt x="57272" y="104861"/>
                  <a:pt x="57272" y="106361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13638" y="62727"/>
                </a:lnTo>
                <a:cubicBezTo>
                  <a:pt x="15138" y="62727"/>
                  <a:pt x="16361" y="61505"/>
                  <a:pt x="16361" y="60000"/>
                </a:cubicBezTo>
                <a:cubicBezTo>
                  <a:pt x="16361" y="58494"/>
                  <a:pt x="15138" y="57272"/>
                  <a:pt x="13638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13638"/>
                </a:lnTo>
                <a:cubicBezTo>
                  <a:pt x="57272" y="15144"/>
                  <a:pt x="58494" y="16361"/>
                  <a:pt x="60000" y="16361"/>
                </a:cubicBezTo>
                <a:cubicBezTo>
                  <a:pt x="61505" y="16361"/>
                  <a:pt x="62727" y="15144"/>
                  <a:pt x="62727" y="13638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106361" y="57272"/>
                </a:lnTo>
                <a:cubicBezTo>
                  <a:pt x="104861" y="57272"/>
                  <a:pt x="103638" y="58494"/>
                  <a:pt x="103638" y="60000"/>
                </a:cubicBezTo>
                <a:cubicBezTo>
                  <a:pt x="103638" y="61505"/>
                  <a:pt x="104861" y="62727"/>
                  <a:pt x="106361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83138" y="36855"/>
                </a:moveTo>
                <a:lnTo>
                  <a:pt x="67716" y="67711"/>
                </a:lnTo>
                <a:lnTo>
                  <a:pt x="36861" y="83144"/>
                </a:lnTo>
                <a:lnTo>
                  <a:pt x="52283" y="52288"/>
                </a:lnTo>
                <a:cubicBezTo>
                  <a:pt x="52283" y="52288"/>
                  <a:pt x="83138" y="36855"/>
                  <a:pt x="83138" y="36855"/>
                </a:cubicBezTo>
                <a:close/>
                <a:moveTo>
                  <a:pt x="25288" y="94711"/>
                </a:moveTo>
                <a:lnTo>
                  <a:pt x="71572" y="71572"/>
                </a:lnTo>
                <a:lnTo>
                  <a:pt x="94711" y="25283"/>
                </a:lnTo>
                <a:lnTo>
                  <a:pt x="48427" y="48427"/>
                </a:lnTo>
                <a:cubicBezTo>
                  <a:pt x="48427" y="48427"/>
                  <a:pt x="25288" y="94711"/>
                  <a:pt x="25288" y="94711"/>
                </a:cubicBezTo>
                <a:close/>
                <a:moveTo>
                  <a:pt x="63855" y="63855"/>
                </a:moveTo>
                <a:cubicBezTo>
                  <a:pt x="65983" y="61727"/>
                  <a:pt x="65983" y="58272"/>
                  <a:pt x="63855" y="56144"/>
                </a:cubicBezTo>
                <a:cubicBezTo>
                  <a:pt x="61727" y="54011"/>
                  <a:pt x="58272" y="54011"/>
                  <a:pt x="56144" y="56144"/>
                </a:cubicBezTo>
                <a:cubicBezTo>
                  <a:pt x="54016" y="58272"/>
                  <a:pt x="54016" y="61727"/>
                  <a:pt x="56144" y="63855"/>
                </a:cubicBezTo>
                <a:cubicBezTo>
                  <a:pt x="58272" y="65988"/>
                  <a:pt x="61727" y="65988"/>
                  <a:pt x="63855" y="63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170661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13655"/>
                </a:moveTo>
                <a:lnTo>
                  <a:pt x="81816" y="104305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11" y="11055"/>
                </a:moveTo>
                <a:lnTo>
                  <a:pt x="118022" y="11016"/>
                </a:lnTo>
                <a:lnTo>
                  <a:pt x="79838" y="105"/>
                </a:lnTo>
                <a:lnTo>
                  <a:pt x="79827" y="150"/>
                </a:lnTo>
                <a:cubicBezTo>
                  <a:pt x="79588" y="77"/>
                  <a:pt x="79355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7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88" y="108944"/>
                </a:cubicBezTo>
                <a:lnTo>
                  <a:pt x="1977" y="108988"/>
                </a:lnTo>
                <a:lnTo>
                  <a:pt x="40161" y="119894"/>
                </a:lnTo>
                <a:lnTo>
                  <a:pt x="40172" y="119850"/>
                </a:lnTo>
                <a:cubicBezTo>
                  <a:pt x="40411" y="119922"/>
                  <a:pt x="40644" y="120000"/>
                  <a:pt x="40911" y="120000"/>
                </a:cubicBezTo>
                <a:cubicBezTo>
                  <a:pt x="41172" y="120000"/>
                  <a:pt x="41411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11" y="110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210666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97483" y="69494"/>
                </a:moveTo>
                <a:lnTo>
                  <a:pt x="102888" y="70250"/>
                </a:lnTo>
                <a:cubicBezTo>
                  <a:pt x="103177" y="68200"/>
                  <a:pt x="103272" y="66233"/>
                  <a:pt x="103177" y="64405"/>
                </a:cubicBezTo>
                <a:lnTo>
                  <a:pt x="97733" y="64688"/>
                </a:lnTo>
                <a:cubicBezTo>
                  <a:pt x="97811" y="66166"/>
                  <a:pt x="97727" y="67783"/>
                  <a:pt x="97483" y="69494"/>
                </a:cubicBezTo>
                <a:moveTo>
                  <a:pt x="96911" y="60183"/>
                </a:moveTo>
                <a:lnTo>
                  <a:pt x="102077" y="58444"/>
                </a:lnTo>
                <a:cubicBezTo>
                  <a:pt x="101455" y="56594"/>
                  <a:pt x="100577" y="54827"/>
                  <a:pt x="99388" y="53033"/>
                </a:cubicBezTo>
                <a:lnTo>
                  <a:pt x="94844" y="56050"/>
                </a:lnTo>
                <a:cubicBezTo>
                  <a:pt x="95761" y="57438"/>
                  <a:pt x="96438" y="58788"/>
                  <a:pt x="96911" y="60183"/>
                </a:cubicBezTo>
                <a:moveTo>
                  <a:pt x="97383" y="77166"/>
                </a:moveTo>
                <a:cubicBezTo>
                  <a:pt x="96888" y="76672"/>
                  <a:pt x="96205" y="76361"/>
                  <a:pt x="95455" y="76361"/>
                </a:cubicBezTo>
                <a:cubicBezTo>
                  <a:pt x="93944" y="76361"/>
                  <a:pt x="92727" y="77583"/>
                  <a:pt x="92727" y="79088"/>
                </a:cubicBezTo>
                <a:cubicBezTo>
                  <a:pt x="92727" y="79844"/>
                  <a:pt x="93033" y="80527"/>
                  <a:pt x="93527" y="81016"/>
                </a:cubicBezTo>
                <a:lnTo>
                  <a:pt x="97050" y="84544"/>
                </a:lnTo>
                <a:lnTo>
                  <a:pt x="93527" y="88072"/>
                </a:lnTo>
                <a:cubicBezTo>
                  <a:pt x="93033" y="88566"/>
                  <a:pt x="92727" y="89244"/>
                  <a:pt x="92727" y="90000"/>
                </a:cubicBezTo>
                <a:cubicBezTo>
                  <a:pt x="92727" y="91505"/>
                  <a:pt x="93944" y="92727"/>
                  <a:pt x="95455" y="92727"/>
                </a:cubicBezTo>
                <a:cubicBezTo>
                  <a:pt x="96205" y="92727"/>
                  <a:pt x="96888" y="92422"/>
                  <a:pt x="97383" y="91927"/>
                </a:cubicBezTo>
                <a:lnTo>
                  <a:pt x="100911" y="88400"/>
                </a:lnTo>
                <a:lnTo>
                  <a:pt x="104433" y="91927"/>
                </a:lnTo>
                <a:cubicBezTo>
                  <a:pt x="104927" y="92422"/>
                  <a:pt x="105611" y="92727"/>
                  <a:pt x="106361" y="92727"/>
                </a:cubicBezTo>
                <a:cubicBezTo>
                  <a:pt x="107872" y="92727"/>
                  <a:pt x="109088" y="91505"/>
                  <a:pt x="109088" y="90000"/>
                </a:cubicBezTo>
                <a:cubicBezTo>
                  <a:pt x="109088" y="89244"/>
                  <a:pt x="108788" y="88566"/>
                  <a:pt x="108294" y="88072"/>
                </a:cubicBezTo>
                <a:lnTo>
                  <a:pt x="104766" y="84544"/>
                </a:lnTo>
                <a:lnTo>
                  <a:pt x="108294" y="81016"/>
                </a:lnTo>
                <a:cubicBezTo>
                  <a:pt x="108788" y="80527"/>
                  <a:pt x="109088" y="79844"/>
                  <a:pt x="109088" y="79088"/>
                </a:cubicBezTo>
                <a:cubicBezTo>
                  <a:pt x="109088" y="77583"/>
                  <a:pt x="107872" y="76361"/>
                  <a:pt x="106361" y="76361"/>
                </a:cubicBezTo>
                <a:cubicBezTo>
                  <a:pt x="105605" y="76361"/>
                  <a:pt x="104927" y="76672"/>
                  <a:pt x="104433" y="77166"/>
                </a:cubicBezTo>
                <a:lnTo>
                  <a:pt x="100911" y="80688"/>
                </a:lnTo>
                <a:cubicBezTo>
                  <a:pt x="100911" y="80688"/>
                  <a:pt x="97383" y="77166"/>
                  <a:pt x="97383" y="77166"/>
                </a:cubicBezTo>
                <a:close/>
                <a:moveTo>
                  <a:pt x="114544" y="113655"/>
                </a:moveTo>
                <a:lnTo>
                  <a:pt x="81816" y="104305"/>
                </a:lnTo>
                <a:lnTo>
                  <a:pt x="81816" y="42766"/>
                </a:lnTo>
                <a:cubicBezTo>
                  <a:pt x="83055" y="43344"/>
                  <a:pt x="84194" y="43966"/>
                  <a:pt x="85133" y="44633"/>
                </a:cubicBezTo>
                <a:lnTo>
                  <a:pt x="88294" y="40188"/>
                </a:lnTo>
                <a:cubicBezTo>
                  <a:pt x="86816" y="39133"/>
                  <a:pt x="85072" y="38177"/>
                  <a:pt x="83105" y="37338"/>
                </a:cubicBezTo>
                <a:lnTo>
                  <a:pt x="81816" y="40350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51927"/>
                </a:lnTo>
                <a:lnTo>
                  <a:pt x="45827" y="56661"/>
                </a:lnTo>
                <a:cubicBezTo>
                  <a:pt x="47666" y="55805"/>
                  <a:pt x="49338" y="54683"/>
                  <a:pt x="50933" y="53227"/>
                </a:cubicBezTo>
                <a:lnTo>
                  <a:pt x="47250" y="49205"/>
                </a:lnTo>
                <a:cubicBezTo>
                  <a:pt x="46094" y="50266"/>
                  <a:pt x="44933" y="51038"/>
                  <a:pt x="43638" y="51661"/>
                </a:cubicBez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05" y="11055"/>
                </a:moveTo>
                <a:lnTo>
                  <a:pt x="118022" y="11016"/>
                </a:lnTo>
                <a:lnTo>
                  <a:pt x="79844" y="105"/>
                </a:lnTo>
                <a:lnTo>
                  <a:pt x="79827" y="150"/>
                </a:lnTo>
                <a:cubicBezTo>
                  <a:pt x="79588" y="77"/>
                  <a:pt x="79350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2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94" y="108944"/>
                </a:cubicBezTo>
                <a:lnTo>
                  <a:pt x="1977" y="108988"/>
                </a:lnTo>
                <a:lnTo>
                  <a:pt x="40155" y="119894"/>
                </a:lnTo>
                <a:lnTo>
                  <a:pt x="40172" y="119850"/>
                </a:lnTo>
                <a:cubicBezTo>
                  <a:pt x="40411" y="119922"/>
                  <a:pt x="40650" y="120000"/>
                  <a:pt x="40911" y="120000"/>
                </a:cubicBezTo>
                <a:cubicBezTo>
                  <a:pt x="41172" y="120000"/>
                  <a:pt x="41405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05" y="11055"/>
                </a:cubicBezTo>
                <a:moveTo>
                  <a:pt x="91305" y="51527"/>
                </a:moveTo>
                <a:lnTo>
                  <a:pt x="91766" y="52077"/>
                </a:lnTo>
                <a:lnTo>
                  <a:pt x="95938" y="48555"/>
                </a:lnTo>
                <a:lnTo>
                  <a:pt x="95466" y="48000"/>
                </a:lnTo>
                <a:cubicBezTo>
                  <a:pt x="94516" y="46877"/>
                  <a:pt x="93555" y="45755"/>
                  <a:pt x="92650" y="44550"/>
                </a:cubicBezTo>
                <a:lnTo>
                  <a:pt x="88283" y="47811"/>
                </a:lnTo>
                <a:cubicBezTo>
                  <a:pt x="89255" y="49111"/>
                  <a:pt x="90283" y="50327"/>
                  <a:pt x="91305" y="51527"/>
                </a:cubicBezTo>
                <a:moveTo>
                  <a:pt x="34833" y="61233"/>
                </a:moveTo>
                <a:lnTo>
                  <a:pt x="31883" y="56644"/>
                </a:lnTo>
                <a:cubicBezTo>
                  <a:pt x="30177" y="57744"/>
                  <a:pt x="28627" y="58916"/>
                  <a:pt x="27272" y="60138"/>
                </a:cubicBezTo>
                <a:lnTo>
                  <a:pt x="30933" y="64188"/>
                </a:lnTo>
                <a:cubicBezTo>
                  <a:pt x="32066" y="63166"/>
                  <a:pt x="33377" y="62172"/>
                  <a:pt x="34833" y="61233"/>
                </a:cubicBezTo>
                <a:moveTo>
                  <a:pt x="27800" y="67694"/>
                </a:moveTo>
                <a:lnTo>
                  <a:pt x="23311" y="64600"/>
                </a:lnTo>
                <a:cubicBezTo>
                  <a:pt x="22083" y="66383"/>
                  <a:pt x="21177" y="68266"/>
                  <a:pt x="20627" y="70188"/>
                </a:cubicBezTo>
                <a:lnTo>
                  <a:pt x="25866" y="71700"/>
                </a:lnTo>
                <a:cubicBezTo>
                  <a:pt x="26261" y="70338"/>
                  <a:pt x="26911" y="68988"/>
                  <a:pt x="27800" y="67694"/>
                </a:cubicBezTo>
                <a:moveTo>
                  <a:pt x="58150" y="46211"/>
                </a:moveTo>
                <a:lnTo>
                  <a:pt x="55400" y="41500"/>
                </a:lnTo>
                <a:cubicBezTo>
                  <a:pt x="53461" y="42633"/>
                  <a:pt x="52011" y="44088"/>
                  <a:pt x="50733" y="45494"/>
                </a:cubicBezTo>
                <a:lnTo>
                  <a:pt x="54761" y="49166"/>
                </a:lnTo>
                <a:cubicBezTo>
                  <a:pt x="55905" y="47911"/>
                  <a:pt x="56916" y="46933"/>
                  <a:pt x="58150" y="46211"/>
                </a:cubicBezTo>
                <a:moveTo>
                  <a:pt x="21816" y="87272"/>
                </a:moveTo>
                <a:cubicBezTo>
                  <a:pt x="24827" y="87272"/>
                  <a:pt x="27272" y="84833"/>
                  <a:pt x="27272" y="81816"/>
                </a:cubicBezTo>
                <a:cubicBezTo>
                  <a:pt x="27272" y="78805"/>
                  <a:pt x="24827" y="76361"/>
                  <a:pt x="21816" y="76361"/>
                </a:cubicBezTo>
                <a:cubicBezTo>
                  <a:pt x="18805" y="76361"/>
                  <a:pt x="16361" y="78805"/>
                  <a:pt x="16361" y="81816"/>
                </a:cubicBezTo>
                <a:cubicBezTo>
                  <a:pt x="16361" y="84833"/>
                  <a:pt x="18805" y="87272"/>
                  <a:pt x="21816" y="87272"/>
                </a:cubicBezTo>
                <a:moveTo>
                  <a:pt x="68183" y="43638"/>
                </a:moveTo>
                <a:cubicBezTo>
                  <a:pt x="71194" y="43638"/>
                  <a:pt x="73638" y="41194"/>
                  <a:pt x="73638" y="38183"/>
                </a:cubicBezTo>
                <a:cubicBezTo>
                  <a:pt x="73638" y="35172"/>
                  <a:pt x="71194" y="32727"/>
                  <a:pt x="68183" y="32727"/>
                </a:cubicBezTo>
                <a:cubicBezTo>
                  <a:pt x="65166" y="32727"/>
                  <a:pt x="62727" y="35172"/>
                  <a:pt x="62727" y="38183"/>
                </a:cubicBezTo>
                <a:cubicBezTo>
                  <a:pt x="62727" y="41194"/>
                  <a:pt x="65166" y="43638"/>
                  <a:pt x="68183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250671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46361"/>
                </a:moveTo>
                <a:cubicBezTo>
                  <a:pt x="52466" y="46361"/>
                  <a:pt x="46361" y="52466"/>
                  <a:pt x="46361" y="60000"/>
                </a:cubicBezTo>
                <a:cubicBezTo>
                  <a:pt x="46361" y="67533"/>
                  <a:pt x="52466" y="73638"/>
                  <a:pt x="60000" y="73638"/>
                </a:cubicBezTo>
                <a:cubicBezTo>
                  <a:pt x="67533" y="73638"/>
                  <a:pt x="73638" y="67533"/>
                  <a:pt x="73638" y="60000"/>
                </a:cubicBezTo>
                <a:cubicBezTo>
                  <a:pt x="73638" y="52466"/>
                  <a:pt x="67533" y="46361"/>
                  <a:pt x="60000" y="46361"/>
                </a:cubicBezTo>
                <a:moveTo>
                  <a:pt x="62727" y="114405"/>
                </a:moveTo>
                <a:lnTo>
                  <a:pt x="62727" y="95455"/>
                </a:lnTo>
                <a:cubicBezTo>
                  <a:pt x="62727" y="93944"/>
                  <a:pt x="61505" y="92727"/>
                  <a:pt x="60000" y="92727"/>
                </a:cubicBezTo>
                <a:cubicBezTo>
                  <a:pt x="58494" y="92727"/>
                  <a:pt x="57272" y="93944"/>
                  <a:pt x="57272" y="95455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24544" y="62727"/>
                </a:lnTo>
                <a:cubicBezTo>
                  <a:pt x="26055" y="62727"/>
                  <a:pt x="27272" y="61505"/>
                  <a:pt x="27272" y="60000"/>
                </a:cubicBezTo>
                <a:cubicBezTo>
                  <a:pt x="27272" y="58494"/>
                  <a:pt x="26055" y="57272"/>
                  <a:pt x="24544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24544"/>
                </a:ln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95455" y="57272"/>
                </a:lnTo>
                <a:cubicBezTo>
                  <a:pt x="93944" y="57272"/>
                  <a:pt x="92727" y="58494"/>
                  <a:pt x="92727" y="60000"/>
                </a:cubicBezTo>
                <a:cubicBezTo>
                  <a:pt x="92727" y="61505"/>
                  <a:pt x="93944" y="62727"/>
                  <a:pt x="95455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290676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62727" y="114405"/>
                </a:moveTo>
                <a:lnTo>
                  <a:pt x="62727" y="98044"/>
                </a:lnTo>
                <a:cubicBezTo>
                  <a:pt x="81633" y="96705"/>
                  <a:pt x="96711" y="81627"/>
                  <a:pt x="98050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2727" y="73361"/>
                </a:moveTo>
                <a:cubicBezTo>
                  <a:pt x="68066" y="72277"/>
                  <a:pt x="72250" y="68066"/>
                  <a:pt x="73338" y="62727"/>
                </a:cubicBezTo>
                <a:lnTo>
                  <a:pt x="92594" y="62727"/>
                </a:lnTo>
                <a:cubicBezTo>
                  <a:pt x="91283" y="78622"/>
                  <a:pt x="78622" y="91272"/>
                  <a:pt x="62727" y="92588"/>
                </a:cubicBezTo>
                <a:cubicBezTo>
                  <a:pt x="62727" y="92588"/>
                  <a:pt x="62727" y="73361"/>
                  <a:pt x="62727" y="73361"/>
                </a:cubicBezTo>
                <a:close/>
                <a:moveTo>
                  <a:pt x="62727" y="27411"/>
                </a:moveTo>
                <a:cubicBezTo>
                  <a:pt x="67961" y="27844"/>
                  <a:pt x="72838" y="29527"/>
                  <a:pt x="77083" y="32133"/>
                </a:cubicBezTo>
                <a:cubicBezTo>
                  <a:pt x="76627" y="33150"/>
                  <a:pt x="76361" y="34266"/>
                  <a:pt x="76361" y="35455"/>
                </a:cubicBezTo>
                <a:cubicBezTo>
                  <a:pt x="76361" y="39972"/>
                  <a:pt x="80027" y="43638"/>
                  <a:pt x="84544" y="43638"/>
                </a:cubicBezTo>
                <a:cubicBezTo>
                  <a:pt x="85733" y="43638"/>
                  <a:pt x="86850" y="43372"/>
                  <a:pt x="87866" y="42916"/>
                </a:cubicBezTo>
                <a:cubicBezTo>
                  <a:pt x="90477" y="47161"/>
                  <a:pt x="92161" y="52038"/>
                  <a:pt x="92594" y="57272"/>
                </a:cubicBezTo>
                <a:lnTo>
                  <a:pt x="73338" y="57272"/>
                </a:lnTo>
                <a:cubicBezTo>
                  <a:pt x="72250" y="51933"/>
                  <a:pt x="68066" y="47722"/>
                  <a:pt x="62727" y="46638"/>
                </a:cubicBezTo>
                <a:cubicBezTo>
                  <a:pt x="62727" y="46638"/>
                  <a:pt x="62727" y="27411"/>
                  <a:pt x="62727" y="27411"/>
                </a:cubicBezTo>
                <a:close/>
                <a:moveTo>
                  <a:pt x="62727" y="5594"/>
                </a:moveTo>
                <a:cubicBezTo>
                  <a:pt x="90666" y="6977"/>
                  <a:pt x="113027" y="29338"/>
                  <a:pt x="114411" y="57272"/>
                </a:cubicBezTo>
                <a:lnTo>
                  <a:pt x="98050" y="57272"/>
                </a:lnTo>
                <a:cubicBezTo>
                  <a:pt x="97572" y="50566"/>
                  <a:pt x="95344" y="44361"/>
                  <a:pt x="91855" y="39061"/>
                </a:cubicBezTo>
                <a:cubicBezTo>
                  <a:pt x="92394" y="37972"/>
                  <a:pt x="92727" y="36755"/>
                  <a:pt x="92727" y="35455"/>
                </a:cubicBezTo>
                <a:cubicBezTo>
                  <a:pt x="92727" y="30938"/>
                  <a:pt x="89066" y="27272"/>
                  <a:pt x="84544" y="27272"/>
                </a:cubicBezTo>
                <a:cubicBezTo>
                  <a:pt x="83244" y="27272"/>
                  <a:pt x="82027" y="27605"/>
                  <a:pt x="80933" y="28144"/>
                </a:cubicBezTo>
                <a:cubicBezTo>
                  <a:pt x="75633" y="24661"/>
                  <a:pt x="69433" y="22433"/>
                  <a:pt x="62727" y="21955"/>
                </a:cubicBezTo>
                <a:cubicBezTo>
                  <a:pt x="62727" y="21955"/>
                  <a:pt x="62727" y="5594"/>
                  <a:pt x="62727" y="5594"/>
                </a:cubicBezTo>
                <a:close/>
                <a:moveTo>
                  <a:pt x="57272" y="21938"/>
                </a:moveTo>
                <a:cubicBezTo>
                  <a:pt x="40138" y="23150"/>
                  <a:pt x="26127" y="35650"/>
                  <a:pt x="22655" y="52055"/>
                </a:cubicBezTo>
                <a:cubicBezTo>
                  <a:pt x="19944" y="52700"/>
                  <a:pt x="17755" y="54683"/>
                  <a:pt x="16833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cubicBezTo>
                  <a:pt x="57272" y="5594"/>
                  <a:pt x="57272" y="21938"/>
                  <a:pt x="57272" y="21938"/>
                </a:cubicBezTo>
                <a:close/>
                <a:moveTo>
                  <a:pt x="57272" y="46638"/>
                </a:moveTo>
                <a:cubicBezTo>
                  <a:pt x="51933" y="47722"/>
                  <a:pt x="47750" y="51933"/>
                  <a:pt x="46661" y="57272"/>
                </a:cubicBezTo>
                <a:lnTo>
                  <a:pt x="32200" y="57272"/>
                </a:lnTo>
                <a:cubicBezTo>
                  <a:pt x="31477" y="55266"/>
                  <a:pt x="30027" y="53605"/>
                  <a:pt x="28122" y="52677"/>
                </a:cubicBezTo>
                <a:cubicBezTo>
                  <a:pt x="31255" y="38988"/>
                  <a:pt x="42944" y="28577"/>
                  <a:pt x="57272" y="27388"/>
                </a:cubicBezTo>
                <a:cubicBezTo>
                  <a:pt x="57272" y="27388"/>
                  <a:pt x="57272" y="46638"/>
                  <a:pt x="57272" y="46638"/>
                </a:cubicBezTo>
                <a:close/>
                <a:moveTo>
                  <a:pt x="57272" y="92611"/>
                </a:moveTo>
                <a:cubicBezTo>
                  <a:pt x="42944" y="91422"/>
                  <a:pt x="31255" y="81011"/>
                  <a:pt x="28122" y="67322"/>
                </a:cubicBezTo>
                <a:cubicBezTo>
                  <a:pt x="30027" y="66394"/>
                  <a:pt x="31477" y="64733"/>
                  <a:pt x="32200" y="62727"/>
                </a:cubicBezTo>
                <a:lnTo>
                  <a:pt x="46661" y="62727"/>
                </a:lnTo>
                <a:cubicBezTo>
                  <a:pt x="47750" y="68066"/>
                  <a:pt x="51933" y="72277"/>
                  <a:pt x="57272" y="73361"/>
                </a:cubicBezTo>
                <a:cubicBezTo>
                  <a:pt x="57272" y="73361"/>
                  <a:pt x="57272" y="92611"/>
                  <a:pt x="57272" y="92611"/>
                </a:cubicBezTo>
                <a:close/>
                <a:moveTo>
                  <a:pt x="57272" y="114405"/>
                </a:moveTo>
                <a:cubicBezTo>
                  <a:pt x="29333" y="113022"/>
                  <a:pt x="6972" y="90661"/>
                  <a:pt x="5588" y="62727"/>
                </a:cubicBezTo>
                <a:lnTo>
                  <a:pt x="16833" y="62727"/>
                </a:lnTo>
                <a:cubicBezTo>
                  <a:pt x="17755" y="65316"/>
                  <a:pt x="19944" y="67300"/>
                  <a:pt x="22655" y="67944"/>
                </a:cubicBezTo>
                <a:cubicBezTo>
                  <a:pt x="26127" y="84350"/>
                  <a:pt x="40138" y="96855"/>
                  <a:pt x="57272" y="98061"/>
                </a:cubicBezTo>
                <a:cubicBezTo>
                  <a:pt x="57272" y="98061"/>
                  <a:pt x="57272" y="114405"/>
                  <a:pt x="57272" y="114405"/>
                </a:cubicBezTo>
                <a:close/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3325866" y="3812578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3725916" y="3812578"/>
            <a:ext cx="171600" cy="166800"/>
          </a:xfrm>
          <a:custGeom>
            <a:rect b="b" l="l" r="r" t="t"/>
            <a:pathLst>
              <a:path extrusionOk="0" h="120000" w="12000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4135493" y="3808663"/>
            <a:ext cx="209400" cy="166800"/>
          </a:xfrm>
          <a:custGeom>
            <a:rect b="b" l="l" r="r" t="t"/>
            <a:pathLst>
              <a:path extrusionOk="0" h="120000" w="12000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4535543" y="3808663"/>
            <a:ext cx="209400" cy="166800"/>
          </a:xfrm>
          <a:custGeom>
            <a:rect b="b" l="l" r="r" t="t"/>
            <a:pathLst>
              <a:path extrusionOk="0" h="120000" w="120000">
                <a:moveTo>
                  <a:pt x="98100" y="46344"/>
                </a:moveTo>
                <a:cubicBezTo>
                  <a:pt x="97855" y="38411"/>
                  <a:pt x="96572" y="30977"/>
                  <a:pt x="94488" y="24488"/>
                </a:cubicBezTo>
                <a:cubicBezTo>
                  <a:pt x="97461" y="22944"/>
                  <a:pt x="100100" y="21094"/>
                  <a:pt x="102416" y="19038"/>
                </a:cubicBezTo>
                <a:cubicBezTo>
                  <a:pt x="109294" y="26233"/>
                  <a:pt x="113744" y="35761"/>
                  <a:pt x="114405" y="46344"/>
                </a:cubicBezTo>
                <a:cubicBezTo>
                  <a:pt x="114405" y="46344"/>
                  <a:pt x="98100" y="46344"/>
                  <a:pt x="98100" y="46344"/>
                </a:cubicBezTo>
                <a:close/>
                <a:moveTo>
                  <a:pt x="86027" y="8233"/>
                </a:moveTo>
                <a:cubicBezTo>
                  <a:pt x="90588" y="9922"/>
                  <a:pt x="94766" y="12366"/>
                  <a:pt x="98461" y="15383"/>
                </a:cubicBezTo>
                <a:cubicBezTo>
                  <a:pt x="96733" y="16866"/>
                  <a:pt x="94755" y="18194"/>
                  <a:pt x="92588" y="19366"/>
                </a:cubicBezTo>
                <a:cubicBezTo>
                  <a:pt x="90761" y="15038"/>
                  <a:pt x="88550" y="11255"/>
                  <a:pt x="86027" y="823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094"/>
                </a:cubicBezTo>
                <a:cubicBezTo>
                  <a:pt x="36188" y="17761"/>
                  <a:pt x="40483" y="16911"/>
                  <a:pt x="44922" y="16572"/>
                </a:cubicBezTo>
                <a:cubicBezTo>
                  <a:pt x="44394" y="16177"/>
                  <a:pt x="43844" y="15800"/>
                  <a:pt x="43355" y="15383"/>
                </a:cubicBezTo>
                <a:cubicBezTo>
                  <a:pt x="47050" y="12366"/>
                  <a:pt x="51233" y="9922"/>
                  <a:pt x="55788" y="8233"/>
                </a:cubicBezTo>
                <a:cubicBezTo>
                  <a:pt x="53855" y="10550"/>
                  <a:pt x="52111" y="13322"/>
                  <a:pt x="50577" y="16438"/>
                </a:cubicBezTo>
                <a:cubicBezTo>
                  <a:pt x="52505" y="16488"/>
                  <a:pt x="54405" y="16644"/>
                  <a:pt x="56283" y="16888"/>
                </a:cubicBezTo>
                <a:cubicBezTo>
                  <a:pt x="59511" y="11016"/>
                  <a:pt x="63605" y="7016"/>
                  <a:pt x="68161" y="5866"/>
                </a:cubicBezTo>
                <a:lnTo>
                  <a:pt x="68161" y="19861"/>
                </a:lnTo>
                <a:cubicBezTo>
                  <a:pt x="70044" y="20561"/>
                  <a:pt x="71877" y="21355"/>
                  <a:pt x="73655" y="22255"/>
                </a:cubicBezTo>
                <a:lnTo>
                  <a:pt x="73655" y="5866"/>
                </a:lnTo>
                <a:cubicBezTo>
                  <a:pt x="79344" y="7305"/>
                  <a:pt x="84338" y="13127"/>
                  <a:pt x="87783" y="21572"/>
                </a:cubicBezTo>
                <a:cubicBezTo>
                  <a:pt x="84483" y="22816"/>
                  <a:pt x="80861" y="23672"/>
                  <a:pt x="77027" y="24122"/>
                </a:cubicBezTo>
                <a:cubicBezTo>
                  <a:pt x="79238" y="25450"/>
                  <a:pt x="81372" y="26888"/>
                  <a:pt x="83366" y="28505"/>
                </a:cubicBezTo>
                <a:cubicBezTo>
                  <a:pt x="85505" y="28005"/>
                  <a:pt x="87594" y="27416"/>
                  <a:pt x="89566" y="26672"/>
                </a:cubicBezTo>
                <a:cubicBezTo>
                  <a:pt x="90533" y="29883"/>
                  <a:pt x="91277" y="33383"/>
                  <a:pt x="91811" y="37055"/>
                </a:cubicBezTo>
                <a:cubicBezTo>
                  <a:pt x="95316" y="41477"/>
                  <a:pt x="98127" y="46461"/>
                  <a:pt x="100138" y="51838"/>
                </a:cubicBezTo>
                <a:lnTo>
                  <a:pt x="114405" y="51838"/>
                </a:lnTo>
                <a:cubicBezTo>
                  <a:pt x="113766" y="62072"/>
                  <a:pt x="109561" y="71300"/>
                  <a:pt x="103061" y="78411"/>
                </a:cubicBezTo>
                <a:cubicBezTo>
                  <a:pt x="102611" y="81666"/>
                  <a:pt x="101900" y="84844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76283" y="68161"/>
                </a:moveTo>
                <a:cubicBezTo>
                  <a:pt x="76038" y="60233"/>
                  <a:pt x="74755" y="52800"/>
                  <a:pt x="72672" y="46305"/>
                </a:cubicBezTo>
                <a:cubicBezTo>
                  <a:pt x="75644" y="44761"/>
                  <a:pt x="78283" y="42916"/>
                  <a:pt x="80594" y="40855"/>
                </a:cubicBezTo>
                <a:cubicBezTo>
                  <a:pt x="87477" y="48050"/>
                  <a:pt x="91927" y="57583"/>
                  <a:pt x="92588" y="68161"/>
                </a:cubicBezTo>
                <a:cubicBezTo>
                  <a:pt x="92588" y="68161"/>
                  <a:pt x="76283" y="68161"/>
                  <a:pt x="76283" y="68161"/>
                </a:cubicBezTo>
                <a:close/>
                <a:moveTo>
                  <a:pt x="80594" y="100961"/>
                </a:moveTo>
                <a:cubicBezTo>
                  <a:pt x="78283" y="98905"/>
                  <a:pt x="75644" y="97055"/>
                  <a:pt x="72672" y="95511"/>
                </a:cubicBezTo>
                <a:cubicBezTo>
                  <a:pt x="74755" y="89022"/>
                  <a:pt x="76038" y="81588"/>
                  <a:pt x="76283" y="73655"/>
                </a:cubicBezTo>
                <a:lnTo>
                  <a:pt x="92588" y="73655"/>
                </a:lnTo>
                <a:cubicBezTo>
                  <a:pt x="91927" y="84238"/>
                  <a:pt x="87477" y="93766"/>
                  <a:pt x="80594" y="100961"/>
                </a:cubicBezTo>
                <a:moveTo>
                  <a:pt x="64211" y="111766"/>
                </a:moveTo>
                <a:cubicBezTo>
                  <a:pt x="66733" y="108744"/>
                  <a:pt x="68938" y="104961"/>
                  <a:pt x="70766" y="100633"/>
                </a:cubicBezTo>
                <a:cubicBezTo>
                  <a:pt x="72938" y="101805"/>
                  <a:pt x="74916" y="103133"/>
                  <a:pt x="76644" y="104616"/>
                </a:cubicBezTo>
                <a:cubicBezTo>
                  <a:pt x="72950" y="107633"/>
                  <a:pt x="68766" y="110077"/>
                  <a:pt x="64211" y="111766"/>
                </a:cubicBezTo>
                <a:moveTo>
                  <a:pt x="51838" y="114133"/>
                </a:moveTo>
                <a:lnTo>
                  <a:pt x="51838" y="95577"/>
                </a:lnTo>
                <a:cubicBezTo>
                  <a:pt x="56922" y="95850"/>
                  <a:pt x="61711" y="96822"/>
                  <a:pt x="65966" y="98427"/>
                </a:cubicBezTo>
                <a:cubicBezTo>
                  <a:pt x="62522" y="106872"/>
                  <a:pt x="57527" y="112700"/>
                  <a:pt x="51838" y="114133"/>
                </a:cubicBezTo>
                <a:moveTo>
                  <a:pt x="51838" y="73655"/>
                </a:moveTo>
                <a:lnTo>
                  <a:pt x="70827" y="73655"/>
                </a:lnTo>
                <a:cubicBezTo>
                  <a:pt x="70605" y="80833"/>
                  <a:pt x="69500" y="87511"/>
                  <a:pt x="67750" y="93327"/>
                </a:cubicBezTo>
                <a:cubicBezTo>
                  <a:pt x="62927" y="91505"/>
                  <a:pt x="57538" y="90405"/>
                  <a:pt x="51838" y="90127"/>
                </a:cubicBezTo>
                <a:cubicBezTo>
                  <a:pt x="51838" y="90127"/>
                  <a:pt x="51838" y="73655"/>
                  <a:pt x="51838" y="73655"/>
                </a:cubicBezTo>
                <a:close/>
                <a:moveTo>
                  <a:pt x="51838" y="51694"/>
                </a:moveTo>
                <a:cubicBezTo>
                  <a:pt x="57538" y="51411"/>
                  <a:pt x="62927" y="50311"/>
                  <a:pt x="67750" y="48488"/>
                </a:cubicBezTo>
                <a:cubicBezTo>
                  <a:pt x="69500" y="54305"/>
                  <a:pt x="70605" y="60983"/>
                  <a:pt x="70827" y="68161"/>
                </a:cubicBezTo>
                <a:lnTo>
                  <a:pt x="51838" y="68161"/>
                </a:lnTo>
                <a:cubicBezTo>
                  <a:pt x="51838" y="68161"/>
                  <a:pt x="51838" y="51694"/>
                  <a:pt x="51838" y="51694"/>
                </a:cubicBezTo>
                <a:close/>
                <a:moveTo>
                  <a:pt x="51838" y="27683"/>
                </a:moveTo>
                <a:cubicBezTo>
                  <a:pt x="57527" y="29122"/>
                  <a:pt x="62522" y="34944"/>
                  <a:pt x="65966" y="43388"/>
                </a:cubicBezTo>
                <a:cubicBezTo>
                  <a:pt x="61711" y="44994"/>
                  <a:pt x="56922" y="45972"/>
                  <a:pt x="51838" y="46238"/>
                </a:cubicBezTo>
                <a:cubicBezTo>
                  <a:pt x="51838" y="46238"/>
                  <a:pt x="51838" y="27683"/>
                  <a:pt x="51838" y="27683"/>
                </a:cubicBezTo>
                <a:close/>
                <a:moveTo>
                  <a:pt x="76644" y="37200"/>
                </a:moveTo>
                <a:cubicBezTo>
                  <a:pt x="74916" y="38683"/>
                  <a:pt x="72938" y="40016"/>
                  <a:pt x="70766" y="41183"/>
                </a:cubicBezTo>
                <a:cubicBezTo>
                  <a:pt x="68938" y="36855"/>
                  <a:pt x="66733" y="33077"/>
                  <a:pt x="64205" y="30055"/>
                </a:cubicBezTo>
                <a:cubicBezTo>
                  <a:pt x="68766" y="31744"/>
                  <a:pt x="72950" y="34183"/>
                  <a:pt x="76644" y="37200"/>
                </a:cubicBezTo>
                <a:moveTo>
                  <a:pt x="46344" y="46238"/>
                </a:moveTo>
                <a:cubicBezTo>
                  <a:pt x="41261" y="45972"/>
                  <a:pt x="36466" y="44994"/>
                  <a:pt x="32216" y="43388"/>
                </a:cubicBezTo>
                <a:cubicBezTo>
                  <a:pt x="35661" y="34944"/>
                  <a:pt x="40655" y="29122"/>
                  <a:pt x="46344" y="27683"/>
                </a:cubicBezTo>
                <a:cubicBezTo>
                  <a:pt x="46344" y="27683"/>
                  <a:pt x="46344" y="46238"/>
                  <a:pt x="46344" y="46238"/>
                </a:cubicBezTo>
                <a:close/>
                <a:moveTo>
                  <a:pt x="46344" y="68161"/>
                </a:moveTo>
                <a:lnTo>
                  <a:pt x="27350" y="68161"/>
                </a:lnTo>
                <a:cubicBezTo>
                  <a:pt x="27577" y="60983"/>
                  <a:pt x="28683" y="54305"/>
                  <a:pt x="30433" y="48488"/>
                </a:cubicBezTo>
                <a:cubicBezTo>
                  <a:pt x="35255" y="50311"/>
                  <a:pt x="40644" y="51411"/>
                  <a:pt x="46344" y="51694"/>
                </a:cubicBezTo>
                <a:cubicBezTo>
                  <a:pt x="46344" y="51694"/>
                  <a:pt x="46344" y="68161"/>
                  <a:pt x="46344" y="68161"/>
                </a:cubicBezTo>
                <a:close/>
                <a:moveTo>
                  <a:pt x="46344" y="90127"/>
                </a:moveTo>
                <a:cubicBezTo>
                  <a:pt x="40644" y="90405"/>
                  <a:pt x="35255" y="91505"/>
                  <a:pt x="30433" y="93327"/>
                </a:cubicBezTo>
                <a:cubicBezTo>
                  <a:pt x="28683" y="87511"/>
                  <a:pt x="27577" y="80833"/>
                  <a:pt x="27350" y="73655"/>
                </a:cubicBezTo>
                <a:lnTo>
                  <a:pt x="46344" y="73655"/>
                </a:lnTo>
                <a:cubicBezTo>
                  <a:pt x="46344" y="73655"/>
                  <a:pt x="46344" y="90127"/>
                  <a:pt x="46344" y="90127"/>
                </a:cubicBezTo>
                <a:close/>
                <a:moveTo>
                  <a:pt x="46344" y="114133"/>
                </a:moveTo>
                <a:cubicBezTo>
                  <a:pt x="40655" y="112700"/>
                  <a:pt x="35661" y="106872"/>
                  <a:pt x="32216" y="98427"/>
                </a:cubicBezTo>
                <a:cubicBezTo>
                  <a:pt x="36466" y="96822"/>
                  <a:pt x="41261" y="95850"/>
                  <a:pt x="46344" y="95577"/>
                </a:cubicBezTo>
                <a:cubicBezTo>
                  <a:pt x="46344" y="95577"/>
                  <a:pt x="46344" y="114133"/>
                  <a:pt x="46344" y="114133"/>
                </a:cubicBezTo>
                <a:close/>
                <a:moveTo>
                  <a:pt x="21538" y="104616"/>
                </a:moveTo>
                <a:cubicBezTo>
                  <a:pt x="23266" y="103133"/>
                  <a:pt x="25244" y="101805"/>
                  <a:pt x="27416" y="100633"/>
                </a:cubicBezTo>
                <a:cubicBezTo>
                  <a:pt x="29244" y="104961"/>
                  <a:pt x="31450" y="108744"/>
                  <a:pt x="33972" y="111766"/>
                </a:cubicBezTo>
                <a:cubicBezTo>
                  <a:pt x="29416" y="110077"/>
                  <a:pt x="25227" y="107633"/>
                  <a:pt x="21538" y="104616"/>
                </a:cubicBezTo>
                <a:moveTo>
                  <a:pt x="5594" y="73655"/>
                </a:moveTo>
                <a:lnTo>
                  <a:pt x="21900" y="73655"/>
                </a:lnTo>
                <a:cubicBezTo>
                  <a:pt x="22144" y="81588"/>
                  <a:pt x="23427" y="89022"/>
                  <a:pt x="25505" y="95511"/>
                </a:cubicBezTo>
                <a:cubicBezTo>
                  <a:pt x="22538" y="97055"/>
                  <a:pt x="19900" y="98905"/>
                  <a:pt x="17588" y="100961"/>
                </a:cubicBezTo>
                <a:cubicBezTo>
                  <a:pt x="10705" y="93766"/>
                  <a:pt x="6255" y="84238"/>
                  <a:pt x="5594" y="73655"/>
                </a:cubicBezTo>
                <a:moveTo>
                  <a:pt x="17588" y="40855"/>
                </a:moveTo>
                <a:cubicBezTo>
                  <a:pt x="19900" y="42916"/>
                  <a:pt x="22538" y="44761"/>
                  <a:pt x="25505" y="46305"/>
                </a:cubicBezTo>
                <a:cubicBezTo>
                  <a:pt x="23427" y="52800"/>
                  <a:pt x="22144" y="60233"/>
                  <a:pt x="21900" y="68161"/>
                </a:cubicBezTo>
                <a:lnTo>
                  <a:pt x="5594" y="68161"/>
                </a:lnTo>
                <a:cubicBezTo>
                  <a:pt x="6255" y="57583"/>
                  <a:pt x="10705" y="48050"/>
                  <a:pt x="17588" y="40855"/>
                </a:cubicBezTo>
                <a:moveTo>
                  <a:pt x="33972" y="30055"/>
                </a:moveTo>
                <a:cubicBezTo>
                  <a:pt x="31450" y="33077"/>
                  <a:pt x="29244" y="36855"/>
                  <a:pt x="27416" y="41183"/>
                </a:cubicBezTo>
                <a:cubicBezTo>
                  <a:pt x="25244" y="40016"/>
                  <a:pt x="23266" y="38683"/>
                  <a:pt x="21538" y="37200"/>
                </a:cubicBezTo>
                <a:cubicBezTo>
                  <a:pt x="25233" y="34183"/>
                  <a:pt x="29416" y="31744"/>
                  <a:pt x="33972" y="30055"/>
                </a:cubicBezTo>
                <a:moveTo>
                  <a:pt x="49088" y="21816"/>
                </a:moveTo>
                <a:cubicBezTo>
                  <a:pt x="21977" y="21816"/>
                  <a:pt x="0" y="43794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794"/>
                  <a:pt x="76205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4935593" y="3808663"/>
            <a:ext cx="209400" cy="166800"/>
          </a:xfrm>
          <a:custGeom>
            <a:rect b="b" l="l" r="r" t="t"/>
            <a:pathLst>
              <a:path extrusionOk="0" h="120000" w="12000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5335643" y="3808663"/>
            <a:ext cx="209400" cy="166800"/>
          </a:xfrm>
          <a:custGeom>
            <a:rect b="b" l="l" r="r" t="t"/>
            <a:pathLst>
              <a:path extrusionOk="0" h="120000" w="120000">
                <a:moveTo>
                  <a:pt x="102038" y="98183"/>
                </a:moveTo>
                <a:lnTo>
                  <a:pt x="111816" y="98183"/>
                </a:lnTo>
                <a:cubicBezTo>
                  <a:pt x="113322" y="98183"/>
                  <a:pt x="114544" y="96961"/>
                  <a:pt x="114544" y="95455"/>
                </a:cubicBezTo>
                <a:cubicBezTo>
                  <a:pt x="114544" y="93944"/>
                  <a:pt x="113322" y="92727"/>
                  <a:pt x="111816" y="92727"/>
                </a:cubicBezTo>
                <a:lnTo>
                  <a:pt x="95455" y="92727"/>
                </a:lnTo>
                <a:cubicBezTo>
                  <a:pt x="93950" y="92727"/>
                  <a:pt x="92727" y="93944"/>
                  <a:pt x="92727" y="95455"/>
                </a:cubicBezTo>
                <a:lnTo>
                  <a:pt x="92727" y="111816"/>
                </a:lnTo>
                <a:cubicBezTo>
                  <a:pt x="92727" y="113327"/>
                  <a:pt x="93950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102038"/>
                </a:lnTo>
                <a:lnTo>
                  <a:pt x="115344" y="119200"/>
                </a:lnTo>
                <a:cubicBezTo>
                  <a:pt x="115838" y="119694"/>
                  <a:pt x="116522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6522"/>
                  <a:pt x="119694" y="115838"/>
                  <a:pt x="119200" y="115344"/>
                </a:cubicBezTo>
                <a:cubicBezTo>
                  <a:pt x="119200" y="115344"/>
                  <a:pt x="102038" y="98183"/>
                  <a:pt x="102038" y="98183"/>
                </a:cubicBezTo>
                <a:close/>
                <a:moveTo>
                  <a:pt x="24544" y="92727"/>
                </a:moveTo>
                <a:lnTo>
                  <a:pt x="8183" y="92727"/>
                </a:lnTo>
                <a:cubicBezTo>
                  <a:pt x="6677" y="92727"/>
                  <a:pt x="5455" y="93944"/>
                  <a:pt x="5455" y="95455"/>
                </a:cubicBezTo>
                <a:cubicBezTo>
                  <a:pt x="5455" y="96961"/>
                  <a:pt x="6677" y="98183"/>
                  <a:pt x="8183" y="98183"/>
                </a:cubicBezTo>
                <a:lnTo>
                  <a:pt x="17961" y="98183"/>
                </a:lnTo>
                <a:lnTo>
                  <a:pt x="800" y="115344"/>
                </a:lnTo>
                <a:cubicBezTo>
                  <a:pt x="305" y="115838"/>
                  <a:pt x="0" y="116522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21816" y="102038"/>
                </a:lnTo>
                <a:lnTo>
                  <a:pt x="21816" y="111816"/>
                </a:lnTo>
                <a:cubicBezTo>
                  <a:pt x="21816" y="113327"/>
                  <a:pt x="23038" y="114544"/>
                  <a:pt x="24544" y="114544"/>
                </a:cubicBezTo>
                <a:cubicBezTo>
                  <a:pt x="26050" y="114544"/>
                  <a:pt x="27272" y="113327"/>
                  <a:pt x="27272" y="111816"/>
                </a:cubicBezTo>
                <a:lnTo>
                  <a:pt x="27272" y="95455"/>
                </a:lnTo>
                <a:cubicBezTo>
                  <a:pt x="27272" y="93944"/>
                  <a:pt x="26050" y="92727"/>
                  <a:pt x="24544" y="92727"/>
                </a:cubicBezTo>
                <a:moveTo>
                  <a:pt x="80988" y="77350"/>
                </a:moveTo>
                <a:cubicBezTo>
                  <a:pt x="79811" y="76422"/>
                  <a:pt x="78461" y="75588"/>
                  <a:pt x="77016" y="74833"/>
                </a:cubicBezTo>
                <a:cubicBezTo>
                  <a:pt x="78111" y="71166"/>
                  <a:pt x="78827" y="67111"/>
                  <a:pt x="79044" y="62800"/>
                </a:cubicBezTo>
                <a:lnTo>
                  <a:pt x="87088" y="62800"/>
                </a:lnTo>
                <a:cubicBezTo>
                  <a:pt x="86522" y="68305"/>
                  <a:pt x="84316" y="73305"/>
                  <a:pt x="80988" y="77350"/>
                </a:cubicBezTo>
                <a:moveTo>
                  <a:pt x="72977" y="84000"/>
                </a:moveTo>
                <a:cubicBezTo>
                  <a:pt x="73777" y="82733"/>
                  <a:pt x="74500" y="81338"/>
                  <a:pt x="75161" y="79855"/>
                </a:cubicBezTo>
                <a:cubicBezTo>
                  <a:pt x="75888" y="80250"/>
                  <a:pt x="76561" y="80672"/>
                  <a:pt x="77183" y="81122"/>
                </a:cubicBezTo>
                <a:cubicBezTo>
                  <a:pt x="75866" y="82194"/>
                  <a:pt x="74483" y="83183"/>
                  <a:pt x="72977" y="84000"/>
                </a:cubicBezTo>
                <a:moveTo>
                  <a:pt x="62800" y="71027"/>
                </a:moveTo>
                <a:lnTo>
                  <a:pt x="62800" y="62800"/>
                </a:lnTo>
                <a:lnTo>
                  <a:pt x="73477" y="62800"/>
                </a:lnTo>
                <a:cubicBezTo>
                  <a:pt x="73294" y="66377"/>
                  <a:pt x="72738" y="69705"/>
                  <a:pt x="71938" y="72738"/>
                </a:cubicBezTo>
                <a:cubicBezTo>
                  <a:pt x="69127" y="71838"/>
                  <a:pt x="66055" y="71244"/>
                  <a:pt x="62800" y="71027"/>
                </a:cubicBezTo>
                <a:moveTo>
                  <a:pt x="62800" y="86694"/>
                </a:moveTo>
                <a:lnTo>
                  <a:pt x="62800" y="76477"/>
                </a:lnTo>
                <a:cubicBezTo>
                  <a:pt x="65466" y="76666"/>
                  <a:pt x="67961" y="77144"/>
                  <a:pt x="70233" y="77827"/>
                </a:cubicBezTo>
                <a:cubicBezTo>
                  <a:pt x="68338" y="82250"/>
                  <a:pt x="65761" y="85455"/>
                  <a:pt x="62800" y="86694"/>
                </a:cubicBezTo>
                <a:moveTo>
                  <a:pt x="62800" y="48972"/>
                </a:moveTo>
                <a:cubicBezTo>
                  <a:pt x="66055" y="48755"/>
                  <a:pt x="69127" y="48161"/>
                  <a:pt x="71938" y="47261"/>
                </a:cubicBezTo>
                <a:cubicBezTo>
                  <a:pt x="72738" y="50294"/>
                  <a:pt x="73294" y="53622"/>
                  <a:pt x="73477" y="57205"/>
                </a:cubicBezTo>
                <a:lnTo>
                  <a:pt x="62800" y="57205"/>
                </a:lnTo>
                <a:cubicBezTo>
                  <a:pt x="62800" y="57205"/>
                  <a:pt x="62800" y="48972"/>
                  <a:pt x="62800" y="48972"/>
                </a:cubicBezTo>
                <a:close/>
                <a:moveTo>
                  <a:pt x="62800" y="33305"/>
                </a:moveTo>
                <a:cubicBezTo>
                  <a:pt x="65761" y="34544"/>
                  <a:pt x="68338" y="37750"/>
                  <a:pt x="70233" y="42172"/>
                </a:cubicBezTo>
                <a:cubicBezTo>
                  <a:pt x="67961" y="42855"/>
                  <a:pt x="65466" y="43333"/>
                  <a:pt x="62800" y="43527"/>
                </a:cubicBezTo>
                <a:cubicBezTo>
                  <a:pt x="62800" y="43527"/>
                  <a:pt x="62800" y="33305"/>
                  <a:pt x="62800" y="33305"/>
                </a:cubicBezTo>
                <a:close/>
                <a:moveTo>
                  <a:pt x="77183" y="38877"/>
                </a:moveTo>
                <a:cubicBezTo>
                  <a:pt x="76561" y="39327"/>
                  <a:pt x="75888" y="39750"/>
                  <a:pt x="75161" y="40150"/>
                </a:cubicBezTo>
                <a:cubicBezTo>
                  <a:pt x="74500" y="38666"/>
                  <a:pt x="73777" y="37266"/>
                  <a:pt x="72977" y="36000"/>
                </a:cubicBezTo>
                <a:cubicBezTo>
                  <a:pt x="74483" y="36816"/>
                  <a:pt x="75866" y="37805"/>
                  <a:pt x="77183" y="38877"/>
                </a:cubicBezTo>
                <a:moveTo>
                  <a:pt x="87088" y="57205"/>
                </a:moveTo>
                <a:lnTo>
                  <a:pt x="79044" y="57205"/>
                </a:lnTo>
                <a:cubicBezTo>
                  <a:pt x="78827" y="52888"/>
                  <a:pt x="78111" y="48833"/>
                  <a:pt x="77016" y="45166"/>
                </a:cubicBezTo>
                <a:cubicBezTo>
                  <a:pt x="78461" y="44411"/>
                  <a:pt x="79811" y="43577"/>
                  <a:pt x="80988" y="42650"/>
                </a:cubicBezTo>
                <a:cubicBezTo>
                  <a:pt x="84316" y="46694"/>
                  <a:pt x="86522" y="51694"/>
                  <a:pt x="87088" y="57205"/>
                </a:cubicBezTo>
                <a:moveTo>
                  <a:pt x="57200" y="43527"/>
                </a:moveTo>
                <a:cubicBezTo>
                  <a:pt x="54533" y="43333"/>
                  <a:pt x="52038" y="42855"/>
                  <a:pt x="49766" y="42172"/>
                </a:cubicBezTo>
                <a:cubicBezTo>
                  <a:pt x="51661" y="37750"/>
                  <a:pt x="54244" y="34544"/>
                  <a:pt x="57200" y="33305"/>
                </a:cubicBezTo>
                <a:cubicBezTo>
                  <a:pt x="57200" y="33305"/>
                  <a:pt x="57200" y="43527"/>
                  <a:pt x="57200" y="43527"/>
                </a:cubicBezTo>
                <a:close/>
                <a:moveTo>
                  <a:pt x="57200" y="57205"/>
                </a:moveTo>
                <a:lnTo>
                  <a:pt x="46522" y="57205"/>
                </a:lnTo>
                <a:cubicBezTo>
                  <a:pt x="46705" y="53622"/>
                  <a:pt x="47261" y="50294"/>
                  <a:pt x="48061" y="47261"/>
                </a:cubicBezTo>
                <a:cubicBezTo>
                  <a:pt x="50877" y="48161"/>
                  <a:pt x="53944" y="48755"/>
                  <a:pt x="57200" y="48972"/>
                </a:cubicBezTo>
                <a:cubicBezTo>
                  <a:pt x="57200" y="48972"/>
                  <a:pt x="57200" y="57205"/>
                  <a:pt x="57200" y="57205"/>
                </a:cubicBezTo>
                <a:close/>
                <a:moveTo>
                  <a:pt x="57200" y="71027"/>
                </a:moveTo>
                <a:cubicBezTo>
                  <a:pt x="53944" y="71244"/>
                  <a:pt x="50877" y="71838"/>
                  <a:pt x="48061" y="72738"/>
                </a:cubicBezTo>
                <a:cubicBezTo>
                  <a:pt x="47261" y="69705"/>
                  <a:pt x="46705" y="66377"/>
                  <a:pt x="46522" y="62800"/>
                </a:cubicBezTo>
                <a:lnTo>
                  <a:pt x="57200" y="62800"/>
                </a:lnTo>
                <a:cubicBezTo>
                  <a:pt x="57200" y="62800"/>
                  <a:pt x="57200" y="71027"/>
                  <a:pt x="57200" y="71027"/>
                </a:cubicBezTo>
                <a:close/>
                <a:moveTo>
                  <a:pt x="57200" y="86694"/>
                </a:moveTo>
                <a:cubicBezTo>
                  <a:pt x="54244" y="85455"/>
                  <a:pt x="51661" y="82250"/>
                  <a:pt x="49766" y="77827"/>
                </a:cubicBezTo>
                <a:cubicBezTo>
                  <a:pt x="52038" y="77144"/>
                  <a:pt x="54533" y="76666"/>
                  <a:pt x="57200" y="76477"/>
                </a:cubicBezTo>
                <a:cubicBezTo>
                  <a:pt x="57200" y="76477"/>
                  <a:pt x="57200" y="86694"/>
                  <a:pt x="57200" y="86694"/>
                </a:cubicBezTo>
                <a:close/>
                <a:moveTo>
                  <a:pt x="42816" y="81122"/>
                </a:moveTo>
                <a:cubicBezTo>
                  <a:pt x="43438" y="80672"/>
                  <a:pt x="44116" y="80250"/>
                  <a:pt x="44838" y="79855"/>
                </a:cubicBezTo>
                <a:cubicBezTo>
                  <a:pt x="45500" y="81338"/>
                  <a:pt x="46227" y="82733"/>
                  <a:pt x="47022" y="84000"/>
                </a:cubicBezTo>
                <a:cubicBezTo>
                  <a:pt x="45516" y="83183"/>
                  <a:pt x="44133" y="82194"/>
                  <a:pt x="42816" y="81122"/>
                </a:cubicBezTo>
                <a:moveTo>
                  <a:pt x="32916" y="62800"/>
                </a:moveTo>
                <a:lnTo>
                  <a:pt x="40955" y="62800"/>
                </a:lnTo>
                <a:cubicBezTo>
                  <a:pt x="41172" y="67111"/>
                  <a:pt x="41888" y="71166"/>
                  <a:pt x="42983" y="74833"/>
                </a:cubicBezTo>
                <a:cubicBezTo>
                  <a:pt x="41538" y="75588"/>
                  <a:pt x="40194" y="76422"/>
                  <a:pt x="39011" y="77350"/>
                </a:cubicBezTo>
                <a:cubicBezTo>
                  <a:pt x="35683" y="73305"/>
                  <a:pt x="33477" y="68305"/>
                  <a:pt x="32916" y="62800"/>
                </a:cubicBezTo>
                <a:moveTo>
                  <a:pt x="39011" y="42650"/>
                </a:moveTo>
                <a:cubicBezTo>
                  <a:pt x="40194" y="43577"/>
                  <a:pt x="41538" y="44411"/>
                  <a:pt x="42983" y="45166"/>
                </a:cubicBezTo>
                <a:cubicBezTo>
                  <a:pt x="41888" y="48833"/>
                  <a:pt x="41172" y="52888"/>
                  <a:pt x="40955" y="57205"/>
                </a:cubicBezTo>
                <a:lnTo>
                  <a:pt x="32916" y="57205"/>
                </a:lnTo>
                <a:cubicBezTo>
                  <a:pt x="33477" y="51694"/>
                  <a:pt x="35683" y="46694"/>
                  <a:pt x="39011" y="42650"/>
                </a:cubicBezTo>
                <a:moveTo>
                  <a:pt x="47022" y="36000"/>
                </a:moveTo>
                <a:cubicBezTo>
                  <a:pt x="46227" y="37266"/>
                  <a:pt x="45500" y="38666"/>
                  <a:pt x="44838" y="40150"/>
                </a:cubicBezTo>
                <a:cubicBezTo>
                  <a:pt x="44116" y="39750"/>
                  <a:pt x="43438" y="39327"/>
                  <a:pt x="42816" y="38877"/>
                </a:cubicBezTo>
                <a:cubicBezTo>
                  <a:pt x="44133" y="37805"/>
                  <a:pt x="45516" y="36816"/>
                  <a:pt x="47022" y="36000"/>
                </a:cubicBezTo>
                <a:moveTo>
                  <a:pt x="60000" y="27272"/>
                </a:moveTo>
                <a:cubicBezTo>
                  <a:pt x="41922" y="27272"/>
                  <a:pt x="27272" y="41922"/>
                  <a:pt x="27272" y="60000"/>
                </a:cubicBezTo>
                <a:cubicBezTo>
                  <a:pt x="27272" y="78072"/>
                  <a:pt x="41922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2"/>
                  <a:pt x="78072" y="27272"/>
                  <a:pt x="60000" y="27272"/>
                </a:cubicBezTo>
                <a:moveTo>
                  <a:pt x="17961" y="21816"/>
                </a:moveTo>
                <a:lnTo>
                  <a:pt x="8183" y="21816"/>
                </a:lnTo>
                <a:cubicBezTo>
                  <a:pt x="6677" y="21816"/>
                  <a:pt x="5455" y="23038"/>
                  <a:pt x="5455" y="24544"/>
                </a:cubicBezTo>
                <a:cubicBezTo>
                  <a:pt x="5455" y="26055"/>
                  <a:pt x="6677" y="27272"/>
                  <a:pt x="8183" y="27272"/>
                </a:cubicBezTo>
                <a:lnTo>
                  <a:pt x="24544" y="27272"/>
                </a:lnTo>
                <a:cubicBezTo>
                  <a:pt x="26050" y="27272"/>
                  <a:pt x="27272" y="26055"/>
                  <a:pt x="27272" y="24544"/>
                </a:cubicBezTo>
                <a:lnTo>
                  <a:pt x="27272" y="8183"/>
                </a:lnTo>
                <a:cubicBezTo>
                  <a:pt x="27272" y="6672"/>
                  <a:pt x="26050" y="5455"/>
                  <a:pt x="24544" y="5455"/>
                </a:cubicBezTo>
                <a:cubicBezTo>
                  <a:pt x="23038" y="5455"/>
                  <a:pt x="21816" y="6672"/>
                  <a:pt x="21816" y="8183"/>
                </a:cubicBezTo>
                <a:lnTo>
                  <a:pt x="21816" y="17961"/>
                </a:lnTo>
                <a:lnTo>
                  <a:pt x="4655" y="800"/>
                </a:lnTo>
                <a:cubicBezTo>
                  <a:pt x="4161" y="305"/>
                  <a:pt x="3477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cubicBezTo>
                  <a:pt x="0" y="3483"/>
                  <a:pt x="305" y="4161"/>
                  <a:pt x="800" y="4655"/>
                </a:cubicBezTo>
                <a:cubicBezTo>
                  <a:pt x="800" y="4655"/>
                  <a:pt x="17961" y="21816"/>
                  <a:pt x="17961" y="21816"/>
                </a:cubicBezTo>
                <a:close/>
                <a:moveTo>
                  <a:pt x="95455" y="27272"/>
                </a:moveTo>
                <a:lnTo>
                  <a:pt x="111816" y="27272"/>
                </a:lnTo>
                <a:cubicBezTo>
                  <a:pt x="113322" y="27272"/>
                  <a:pt x="114544" y="26055"/>
                  <a:pt x="114544" y="24544"/>
                </a:cubicBezTo>
                <a:cubicBezTo>
                  <a:pt x="114544" y="23038"/>
                  <a:pt x="113322" y="21816"/>
                  <a:pt x="111816" y="21816"/>
                </a:cubicBezTo>
                <a:lnTo>
                  <a:pt x="102038" y="21816"/>
                </a:lnTo>
                <a:lnTo>
                  <a:pt x="119200" y="4655"/>
                </a:lnTo>
                <a:cubicBezTo>
                  <a:pt x="119694" y="4161"/>
                  <a:pt x="120000" y="348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98183" y="17961"/>
                </a:lnTo>
                <a:lnTo>
                  <a:pt x="98183" y="8183"/>
                </a:lnTo>
                <a:cubicBezTo>
                  <a:pt x="98183" y="6672"/>
                  <a:pt x="96961" y="5455"/>
                  <a:pt x="95455" y="5455"/>
                </a:cubicBezTo>
                <a:cubicBezTo>
                  <a:pt x="93950" y="5455"/>
                  <a:pt x="92727" y="6672"/>
                  <a:pt x="92727" y="8183"/>
                </a:cubicBezTo>
                <a:lnTo>
                  <a:pt x="92727" y="24544"/>
                </a:lnTo>
                <a:cubicBezTo>
                  <a:pt x="92727" y="26055"/>
                  <a:pt x="93950" y="27272"/>
                  <a:pt x="95455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6892664" y="806925"/>
            <a:ext cx="152400" cy="166800"/>
          </a:xfrm>
          <a:custGeom>
            <a:rect b="b" l="l" r="r" t="t"/>
            <a:pathLst>
              <a:path extrusionOk="0" h="120000" w="120000">
                <a:moveTo>
                  <a:pt x="34861" y="34850"/>
                </a:moveTo>
                <a:cubicBezTo>
                  <a:pt x="34861" y="34850"/>
                  <a:pt x="37005" y="38411"/>
                  <a:pt x="49866" y="42794"/>
                </a:cubicBezTo>
                <a:cubicBezTo>
                  <a:pt x="49866" y="42794"/>
                  <a:pt x="52294" y="42894"/>
                  <a:pt x="49438" y="40855"/>
                </a:cubicBezTo>
                <a:cubicBezTo>
                  <a:pt x="46577" y="38816"/>
                  <a:pt x="43438" y="36272"/>
                  <a:pt x="47011" y="34950"/>
                </a:cubicBezTo>
                <a:cubicBezTo>
                  <a:pt x="50577" y="33622"/>
                  <a:pt x="51583" y="33727"/>
                  <a:pt x="52438" y="36172"/>
                </a:cubicBezTo>
                <a:cubicBezTo>
                  <a:pt x="53300" y="38611"/>
                  <a:pt x="56155" y="37188"/>
                  <a:pt x="56438" y="34850"/>
                </a:cubicBezTo>
                <a:cubicBezTo>
                  <a:pt x="56727" y="32505"/>
                  <a:pt x="62016" y="30061"/>
                  <a:pt x="65588" y="28938"/>
                </a:cubicBezTo>
                <a:cubicBezTo>
                  <a:pt x="69161" y="27816"/>
                  <a:pt x="72444" y="27411"/>
                  <a:pt x="72016" y="25472"/>
                </a:cubicBezTo>
                <a:cubicBezTo>
                  <a:pt x="71588" y="23538"/>
                  <a:pt x="70588" y="22111"/>
                  <a:pt x="65016" y="22111"/>
                </a:cubicBezTo>
                <a:cubicBezTo>
                  <a:pt x="59438" y="22111"/>
                  <a:pt x="61872" y="27411"/>
                  <a:pt x="57300" y="24250"/>
                </a:cubicBezTo>
                <a:cubicBezTo>
                  <a:pt x="52727" y="21094"/>
                  <a:pt x="58294" y="21911"/>
                  <a:pt x="60583" y="21200"/>
                </a:cubicBezTo>
                <a:cubicBezTo>
                  <a:pt x="62872" y="20483"/>
                  <a:pt x="65161" y="17527"/>
                  <a:pt x="61161" y="17327"/>
                </a:cubicBezTo>
                <a:cubicBezTo>
                  <a:pt x="57150" y="17122"/>
                  <a:pt x="58011" y="18550"/>
                  <a:pt x="54866" y="17733"/>
                </a:cubicBezTo>
                <a:cubicBezTo>
                  <a:pt x="51722" y="16916"/>
                  <a:pt x="50294" y="20588"/>
                  <a:pt x="48294" y="20077"/>
                </a:cubicBezTo>
                <a:cubicBezTo>
                  <a:pt x="47327" y="19833"/>
                  <a:pt x="45172" y="18744"/>
                  <a:pt x="43166" y="17455"/>
                </a:cubicBezTo>
                <a:cubicBezTo>
                  <a:pt x="37594" y="20916"/>
                  <a:pt x="33455" y="25538"/>
                  <a:pt x="31422" y="30811"/>
                </a:cubicBezTo>
                <a:cubicBezTo>
                  <a:pt x="32883" y="33450"/>
                  <a:pt x="34861" y="34850"/>
                  <a:pt x="34861" y="34850"/>
                </a:cubicBezTo>
                <a:moveTo>
                  <a:pt x="114377" y="66816"/>
                </a:moveTo>
                <a:cubicBezTo>
                  <a:pt x="113372" y="66816"/>
                  <a:pt x="112472" y="67111"/>
                  <a:pt x="111800" y="67577"/>
                </a:cubicBezTo>
                <a:lnTo>
                  <a:pt x="111772" y="67561"/>
                </a:lnTo>
                <a:cubicBezTo>
                  <a:pt x="100805" y="76300"/>
                  <a:pt x="85055" y="81816"/>
                  <a:pt x="67500" y="81816"/>
                </a:cubicBezTo>
                <a:cubicBezTo>
                  <a:pt x="34366" y="81816"/>
                  <a:pt x="7500" y="62283"/>
                  <a:pt x="7500" y="38183"/>
                </a:cubicBezTo>
                <a:cubicBezTo>
                  <a:pt x="7500" y="25588"/>
                  <a:pt x="14877" y="14283"/>
                  <a:pt x="26600" y="6316"/>
                </a:cubicBezTo>
                <a:lnTo>
                  <a:pt x="26538" y="6261"/>
                </a:lnTo>
                <a:cubicBezTo>
                  <a:pt x="27472" y="5761"/>
                  <a:pt x="28122" y="5000"/>
                  <a:pt x="28122" y="4088"/>
                </a:cubicBezTo>
                <a:cubicBezTo>
                  <a:pt x="28122" y="2583"/>
                  <a:pt x="26444" y="1361"/>
                  <a:pt x="24377" y="1361"/>
                </a:cubicBezTo>
                <a:cubicBezTo>
                  <a:pt x="23288" y="1361"/>
                  <a:pt x="22333" y="1711"/>
                  <a:pt x="21650" y="2250"/>
                </a:cubicBezTo>
                <a:lnTo>
                  <a:pt x="21638" y="2238"/>
                </a:lnTo>
                <a:cubicBezTo>
                  <a:pt x="8361" y="11200"/>
                  <a:pt x="0" y="23966"/>
                  <a:pt x="0" y="38183"/>
                </a:cubicBezTo>
                <a:cubicBezTo>
                  <a:pt x="0" y="64372"/>
                  <a:pt x="28227" y="85711"/>
                  <a:pt x="63750" y="87133"/>
                </a:cubicBezTo>
                <a:lnTo>
                  <a:pt x="63750" y="114544"/>
                </a:lnTo>
                <a:lnTo>
                  <a:pt x="41250" y="114544"/>
                </a:lnTo>
                <a:cubicBezTo>
                  <a:pt x="39177" y="114544"/>
                  <a:pt x="37500" y="115766"/>
                  <a:pt x="37500" y="117272"/>
                </a:cubicBezTo>
                <a:cubicBezTo>
                  <a:pt x="37500" y="118777"/>
                  <a:pt x="39177" y="120000"/>
                  <a:pt x="41250" y="120000"/>
                </a:cubicBezTo>
                <a:lnTo>
                  <a:pt x="93750" y="120000"/>
                </a:lnTo>
                <a:cubicBezTo>
                  <a:pt x="95816" y="120000"/>
                  <a:pt x="97500" y="118777"/>
                  <a:pt x="97500" y="117272"/>
                </a:cubicBezTo>
                <a:cubicBezTo>
                  <a:pt x="97500" y="115766"/>
                  <a:pt x="95816" y="114544"/>
                  <a:pt x="93750" y="114544"/>
                </a:cubicBezTo>
                <a:lnTo>
                  <a:pt x="71250" y="114544"/>
                </a:lnTo>
                <a:lnTo>
                  <a:pt x="71250" y="87133"/>
                </a:lnTo>
                <a:cubicBezTo>
                  <a:pt x="89266" y="86411"/>
                  <a:pt x="105388" y="80555"/>
                  <a:pt x="116916" y="71555"/>
                </a:cubicBezTo>
                <a:lnTo>
                  <a:pt x="116894" y="71538"/>
                </a:lnTo>
                <a:cubicBezTo>
                  <a:pt x="117638" y="71044"/>
                  <a:pt x="118122" y="70338"/>
                  <a:pt x="118122" y="69544"/>
                </a:cubicBezTo>
                <a:cubicBezTo>
                  <a:pt x="118122" y="68038"/>
                  <a:pt x="116444" y="66816"/>
                  <a:pt x="114377" y="66816"/>
                </a:cubicBezTo>
                <a:moveTo>
                  <a:pt x="67500" y="5455"/>
                </a:moveTo>
                <a:cubicBezTo>
                  <a:pt x="92350" y="5455"/>
                  <a:pt x="112500" y="20105"/>
                  <a:pt x="112500" y="38183"/>
                </a:cubicBezTo>
                <a:cubicBezTo>
                  <a:pt x="112500" y="56261"/>
                  <a:pt x="92350" y="70911"/>
                  <a:pt x="67500" y="70911"/>
                </a:cubicBezTo>
                <a:cubicBezTo>
                  <a:pt x="42650" y="70911"/>
                  <a:pt x="22500" y="56261"/>
                  <a:pt x="22500" y="38183"/>
                </a:cubicBezTo>
                <a:cubicBezTo>
                  <a:pt x="22500" y="20105"/>
                  <a:pt x="42650" y="5455"/>
                  <a:pt x="67500" y="5455"/>
                </a:cubicBezTo>
                <a:moveTo>
                  <a:pt x="67500" y="76361"/>
                </a:moveTo>
                <a:cubicBezTo>
                  <a:pt x="96494" y="76361"/>
                  <a:pt x="120000" y="59272"/>
                  <a:pt x="120000" y="38183"/>
                </a:cubicBezTo>
                <a:cubicBezTo>
                  <a:pt x="120000" y="17094"/>
                  <a:pt x="96494" y="0"/>
                  <a:pt x="67500" y="0"/>
                </a:cubicBezTo>
                <a:cubicBezTo>
                  <a:pt x="38505" y="0"/>
                  <a:pt x="15000" y="17094"/>
                  <a:pt x="15000" y="38183"/>
                </a:cubicBezTo>
                <a:cubicBezTo>
                  <a:pt x="15000" y="59272"/>
                  <a:pt x="38505" y="76361"/>
                  <a:pt x="67500" y="76361"/>
                </a:cubicBezTo>
                <a:moveTo>
                  <a:pt x="92961" y="45288"/>
                </a:moveTo>
                <a:cubicBezTo>
                  <a:pt x="91316" y="46000"/>
                  <a:pt x="91383" y="47577"/>
                  <a:pt x="92738" y="48444"/>
                </a:cubicBezTo>
                <a:cubicBezTo>
                  <a:pt x="94100" y="49311"/>
                  <a:pt x="96816" y="50433"/>
                  <a:pt x="97672" y="48444"/>
                </a:cubicBezTo>
                <a:cubicBezTo>
                  <a:pt x="98533" y="46455"/>
                  <a:pt x="94600" y="44572"/>
                  <a:pt x="92961" y="45288"/>
                </a:cubicBezTo>
                <a:moveTo>
                  <a:pt x="62872" y="41266"/>
                </a:moveTo>
                <a:cubicBezTo>
                  <a:pt x="56727" y="41266"/>
                  <a:pt x="52866" y="42283"/>
                  <a:pt x="54444" y="48394"/>
                </a:cubicBezTo>
                <a:cubicBezTo>
                  <a:pt x="56011" y="54505"/>
                  <a:pt x="60583" y="51755"/>
                  <a:pt x="60155" y="56444"/>
                </a:cubicBezTo>
                <a:cubicBezTo>
                  <a:pt x="59727" y="61127"/>
                  <a:pt x="61300" y="62144"/>
                  <a:pt x="62300" y="63266"/>
                </a:cubicBezTo>
                <a:cubicBezTo>
                  <a:pt x="62861" y="63894"/>
                  <a:pt x="64066" y="65172"/>
                  <a:pt x="65211" y="65372"/>
                </a:cubicBezTo>
                <a:cubicBezTo>
                  <a:pt x="65377" y="65377"/>
                  <a:pt x="65544" y="65383"/>
                  <a:pt x="65711" y="65388"/>
                </a:cubicBezTo>
                <a:cubicBezTo>
                  <a:pt x="66411" y="65283"/>
                  <a:pt x="67044" y="64677"/>
                  <a:pt x="67444" y="63061"/>
                </a:cubicBezTo>
                <a:cubicBezTo>
                  <a:pt x="68588" y="58477"/>
                  <a:pt x="70733" y="55927"/>
                  <a:pt x="73161" y="53688"/>
                </a:cubicBezTo>
                <a:cubicBezTo>
                  <a:pt x="75588" y="51450"/>
                  <a:pt x="78166" y="48494"/>
                  <a:pt x="73305" y="45538"/>
                </a:cubicBezTo>
                <a:cubicBezTo>
                  <a:pt x="68444" y="42588"/>
                  <a:pt x="69016" y="41266"/>
                  <a:pt x="62872" y="41266"/>
                </a:cubicBezTo>
                <a:moveTo>
                  <a:pt x="80022" y="18244"/>
                </a:moveTo>
                <a:cubicBezTo>
                  <a:pt x="80022" y="18244"/>
                  <a:pt x="78877" y="19061"/>
                  <a:pt x="80022" y="22011"/>
                </a:cubicBezTo>
                <a:cubicBezTo>
                  <a:pt x="81166" y="24966"/>
                  <a:pt x="83083" y="25605"/>
                  <a:pt x="88744" y="23950"/>
                </a:cubicBezTo>
                <a:cubicBezTo>
                  <a:pt x="91172" y="23233"/>
                  <a:pt x="93011" y="23600"/>
                  <a:pt x="92738" y="25372"/>
                </a:cubicBezTo>
                <a:cubicBezTo>
                  <a:pt x="92172" y="29144"/>
                  <a:pt x="88100" y="28983"/>
                  <a:pt x="91172" y="35050"/>
                </a:cubicBezTo>
                <a:cubicBezTo>
                  <a:pt x="93027" y="38716"/>
                  <a:pt x="97600" y="40144"/>
                  <a:pt x="99316" y="42994"/>
                </a:cubicBezTo>
                <a:cubicBezTo>
                  <a:pt x="99911" y="43988"/>
                  <a:pt x="101600" y="44905"/>
                  <a:pt x="103516" y="45711"/>
                </a:cubicBezTo>
                <a:cubicBezTo>
                  <a:pt x="104461" y="43316"/>
                  <a:pt x="105000" y="40800"/>
                  <a:pt x="105000" y="38183"/>
                </a:cubicBezTo>
                <a:cubicBezTo>
                  <a:pt x="105000" y="26400"/>
                  <a:pt x="94705" y="16388"/>
                  <a:pt x="80316" y="12577"/>
                </a:cubicBezTo>
                <a:cubicBezTo>
                  <a:pt x="79600" y="13394"/>
                  <a:pt x="78844" y="14138"/>
                  <a:pt x="78022" y="14472"/>
                </a:cubicBezTo>
                <a:cubicBezTo>
                  <a:pt x="76022" y="15288"/>
                  <a:pt x="76166" y="18550"/>
                  <a:pt x="80022" y="182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2"/>
          <p:cNvSpPr/>
          <p:nvPr/>
        </p:nvSpPr>
        <p:spPr>
          <a:xfrm>
            <a:off x="7283188" y="806925"/>
            <a:ext cx="171600" cy="166800"/>
          </a:xfrm>
          <a:custGeom>
            <a:rect b="b" l="l" r="r" t="t"/>
            <a:pathLst>
              <a:path extrusionOk="0" h="120000" w="120000">
                <a:moveTo>
                  <a:pt x="95288" y="92727"/>
                </a:moveTo>
                <a:lnTo>
                  <a:pt x="20000" y="92727"/>
                </a:lnTo>
                <a:lnTo>
                  <a:pt x="20000" y="65455"/>
                </a:lnTo>
                <a:lnTo>
                  <a:pt x="95288" y="65455"/>
                </a:lnTo>
                <a:lnTo>
                  <a:pt x="111955" y="79088"/>
                </a:lnTo>
                <a:cubicBezTo>
                  <a:pt x="111955" y="79088"/>
                  <a:pt x="95288" y="92727"/>
                  <a:pt x="95288" y="92727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98183"/>
                </a:lnTo>
                <a:lnTo>
                  <a:pt x="63333" y="98183"/>
                </a:lnTo>
                <a:cubicBezTo>
                  <a:pt x="63333" y="98183"/>
                  <a:pt x="63333" y="114544"/>
                  <a:pt x="63333" y="114544"/>
                </a:cubicBezTo>
                <a:close/>
                <a:moveTo>
                  <a:pt x="63333" y="60000"/>
                </a:moveTo>
                <a:lnTo>
                  <a:pt x="56666" y="60000"/>
                </a:lnTo>
                <a:lnTo>
                  <a:pt x="56666" y="49088"/>
                </a:lnTo>
                <a:lnTo>
                  <a:pt x="63333" y="49088"/>
                </a:lnTo>
                <a:cubicBezTo>
                  <a:pt x="63333" y="49088"/>
                  <a:pt x="63333" y="60000"/>
                  <a:pt x="63333" y="60000"/>
                </a:cubicBezTo>
                <a:close/>
                <a:moveTo>
                  <a:pt x="24711" y="43638"/>
                </a:moveTo>
                <a:lnTo>
                  <a:pt x="8044" y="30000"/>
                </a:lnTo>
                <a:lnTo>
                  <a:pt x="24711" y="16361"/>
                </a:lnTo>
                <a:lnTo>
                  <a:pt x="100000" y="16361"/>
                </a:lnTo>
                <a:lnTo>
                  <a:pt x="100000" y="43638"/>
                </a:lnTo>
                <a:cubicBezTo>
                  <a:pt x="100000" y="43638"/>
                  <a:pt x="24711" y="43638"/>
                  <a:pt x="24711" y="43638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9022" y="77161"/>
                </a:moveTo>
                <a:lnTo>
                  <a:pt x="99022" y="60800"/>
                </a:lnTo>
                <a:cubicBezTo>
                  <a:pt x="98416" y="60305"/>
                  <a:pt x="97583" y="60000"/>
                  <a:pt x="96666" y="60000"/>
                </a:cubicBezTo>
                <a:lnTo>
                  <a:pt x="70000" y="60000"/>
                </a:lnTo>
                <a:lnTo>
                  <a:pt x="70000" y="49088"/>
                </a:lnTo>
                <a:lnTo>
                  <a:pt x="103333" y="49088"/>
                </a:lnTo>
                <a:cubicBezTo>
                  <a:pt x="105177" y="49088"/>
                  <a:pt x="106666" y="47866"/>
                  <a:pt x="106666" y="46361"/>
                </a:cubicBezTo>
                <a:lnTo>
                  <a:pt x="106666" y="13638"/>
                </a:lnTo>
                <a:cubicBezTo>
                  <a:pt x="106666" y="12133"/>
                  <a:pt x="105177" y="10911"/>
                  <a:pt x="103333" y="10911"/>
                </a:cubicBez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6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23333" y="10911"/>
                </a:lnTo>
                <a:cubicBezTo>
                  <a:pt x="22411" y="10911"/>
                  <a:pt x="21583" y="11216"/>
                  <a:pt x="20977" y="11705"/>
                </a:cubicBezTo>
                <a:lnTo>
                  <a:pt x="977" y="28072"/>
                </a:lnTo>
                <a:cubicBezTo>
                  <a:pt x="372" y="28566"/>
                  <a:pt x="0" y="29250"/>
                  <a:pt x="0" y="30000"/>
                </a:cubicBezTo>
                <a:cubicBezTo>
                  <a:pt x="0" y="30755"/>
                  <a:pt x="372" y="31433"/>
                  <a:pt x="977" y="31927"/>
                </a:cubicBezTo>
                <a:lnTo>
                  <a:pt x="20977" y="48294"/>
                </a:lnTo>
                <a:cubicBezTo>
                  <a:pt x="21583" y="48788"/>
                  <a:pt x="22411" y="49088"/>
                  <a:pt x="23333" y="49088"/>
                </a:cubicBezTo>
                <a:lnTo>
                  <a:pt x="50000" y="49088"/>
                </a:lnTo>
                <a:lnTo>
                  <a:pt x="50000" y="60000"/>
                </a:lnTo>
                <a:lnTo>
                  <a:pt x="16666" y="60000"/>
                </a:lnTo>
                <a:cubicBezTo>
                  <a:pt x="14822" y="60000"/>
                  <a:pt x="13333" y="61222"/>
                  <a:pt x="13333" y="62727"/>
                </a:cubicBezTo>
                <a:lnTo>
                  <a:pt x="13333" y="95455"/>
                </a:lnTo>
                <a:cubicBezTo>
                  <a:pt x="13333" y="96961"/>
                  <a:pt x="14822" y="98183"/>
                  <a:pt x="16666" y="98183"/>
                </a:cubicBezTo>
                <a:lnTo>
                  <a:pt x="50000" y="98183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6" y="120000"/>
                  <a:pt x="70000" y="117555"/>
                  <a:pt x="70000" y="114544"/>
                </a:cubicBezTo>
                <a:lnTo>
                  <a:pt x="70000" y="98183"/>
                </a:lnTo>
                <a:lnTo>
                  <a:pt x="96666" y="98183"/>
                </a:lnTo>
                <a:cubicBezTo>
                  <a:pt x="97583" y="98183"/>
                  <a:pt x="98416" y="97877"/>
                  <a:pt x="99022" y="97383"/>
                </a:cubicBezTo>
                <a:lnTo>
                  <a:pt x="119022" y="81016"/>
                </a:lnTo>
                <a:cubicBezTo>
                  <a:pt x="119627" y="80527"/>
                  <a:pt x="120000" y="79844"/>
                  <a:pt x="120000" y="79088"/>
                </a:cubicBezTo>
                <a:cubicBezTo>
                  <a:pt x="120000" y="78338"/>
                  <a:pt x="119627" y="77655"/>
                  <a:pt x="119022" y="771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2"/>
          <p:cNvSpPr/>
          <p:nvPr/>
        </p:nvSpPr>
        <p:spPr>
          <a:xfrm>
            <a:off x="7683238" y="806925"/>
            <a:ext cx="171600" cy="166800"/>
          </a:xfrm>
          <a:custGeom>
            <a:rect b="b" l="l" r="r" t="t"/>
            <a:pathLst>
              <a:path extrusionOk="0" h="120000" w="120000">
                <a:moveTo>
                  <a:pt x="23333" y="43638"/>
                </a:moveTo>
                <a:lnTo>
                  <a:pt x="43333" y="43638"/>
                </a:lnTo>
                <a:cubicBezTo>
                  <a:pt x="45177" y="43638"/>
                  <a:pt x="46666" y="42416"/>
                  <a:pt x="46666" y="40911"/>
                </a:cubicBezTo>
                <a:cubicBezTo>
                  <a:pt x="46666" y="39400"/>
                  <a:pt x="45177" y="38183"/>
                  <a:pt x="43333" y="38183"/>
                </a:cubicBezTo>
                <a:lnTo>
                  <a:pt x="23333" y="38183"/>
                </a:lnTo>
                <a:cubicBezTo>
                  <a:pt x="21488" y="38183"/>
                  <a:pt x="20000" y="39400"/>
                  <a:pt x="20000" y="40911"/>
                </a:cubicBezTo>
                <a:cubicBezTo>
                  <a:pt x="20000" y="42416"/>
                  <a:pt x="21488" y="43638"/>
                  <a:pt x="23333" y="43638"/>
                </a:cubicBezTo>
                <a:moveTo>
                  <a:pt x="23333" y="65455"/>
                </a:moveTo>
                <a:lnTo>
                  <a:pt x="90000" y="65455"/>
                </a:lnTo>
                <a:cubicBezTo>
                  <a:pt x="91844" y="65455"/>
                  <a:pt x="93333" y="64233"/>
                  <a:pt x="93333" y="62727"/>
                </a:cubicBezTo>
                <a:cubicBezTo>
                  <a:pt x="93333" y="61222"/>
                  <a:pt x="91844" y="60000"/>
                  <a:pt x="90000" y="60000"/>
                </a:cubicBezTo>
                <a:lnTo>
                  <a:pt x="23333" y="60000"/>
                </a:lnTo>
                <a:cubicBezTo>
                  <a:pt x="21488" y="60000"/>
                  <a:pt x="20000" y="61222"/>
                  <a:pt x="20000" y="62727"/>
                </a:cubicBezTo>
                <a:cubicBezTo>
                  <a:pt x="20000" y="64233"/>
                  <a:pt x="21488" y="65455"/>
                  <a:pt x="23333" y="65455"/>
                </a:cubicBezTo>
                <a:moveTo>
                  <a:pt x="23333" y="54544"/>
                </a:moveTo>
                <a:lnTo>
                  <a:pt x="63333" y="54544"/>
                </a:lnTo>
                <a:cubicBezTo>
                  <a:pt x="65177" y="54544"/>
                  <a:pt x="66666" y="53327"/>
                  <a:pt x="66666" y="51816"/>
                </a:cubicBezTo>
                <a:cubicBezTo>
                  <a:pt x="66666" y="50311"/>
                  <a:pt x="65177" y="49088"/>
                  <a:pt x="63333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23333" y="32727"/>
                </a:moveTo>
                <a:lnTo>
                  <a:pt x="83333" y="32727"/>
                </a:lnTo>
                <a:cubicBezTo>
                  <a:pt x="85177" y="32727"/>
                  <a:pt x="86666" y="31505"/>
                  <a:pt x="86666" y="30000"/>
                </a:cubicBezTo>
                <a:cubicBezTo>
                  <a:pt x="86666" y="28494"/>
                  <a:pt x="85177" y="27272"/>
                  <a:pt x="83333" y="27272"/>
                </a:cubicBezTo>
                <a:lnTo>
                  <a:pt x="23333" y="27272"/>
                </a:lnTo>
                <a:cubicBezTo>
                  <a:pt x="21488" y="27272"/>
                  <a:pt x="20000" y="28494"/>
                  <a:pt x="20000" y="30000"/>
                </a:cubicBezTo>
                <a:cubicBezTo>
                  <a:pt x="20000" y="31505"/>
                  <a:pt x="21488" y="32727"/>
                  <a:pt x="23333" y="32727"/>
                </a:cubicBezTo>
                <a:moveTo>
                  <a:pt x="113333" y="76361"/>
                </a:moveTo>
                <a:lnTo>
                  <a:pt x="6666" y="76361"/>
                </a:lnTo>
                <a:lnTo>
                  <a:pt x="6666" y="16361"/>
                </a:lnTo>
                <a:lnTo>
                  <a:pt x="113333" y="16361"/>
                </a:lnTo>
                <a:cubicBezTo>
                  <a:pt x="113333" y="16361"/>
                  <a:pt x="113333" y="76361"/>
                  <a:pt x="113333" y="76361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81816"/>
                </a:lnTo>
                <a:lnTo>
                  <a:pt x="63333" y="81816"/>
                </a:lnTo>
                <a:cubicBezTo>
                  <a:pt x="63333" y="81816"/>
                  <a:pt x="63333" y="114544"/>
                  <a:pt x="63333" y="114544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3333" y="10911"/>
                </a:move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1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6666" y="10911"/>
                </a:lnTo>
                <a:cubicBezTo>
                  <a:pt x="2983" y="10911"/>
                  <a:pt x="0" y="13355"/>
                  <a:pt x="0" y="16361"/>
                </a:cubicBezTo>
                <a:lnTo>
                  <a:pt x="0" y="76361"/>
                </a:lnTo>
                <a:cubicBezTo>
                  <a:pt x="0" y="79372"/>
                  <a:pt x="2983" y="81816"/>
                  <a:pt x="6666" y="81816"/>
                </a:cubicBezTo>
                <a:lnTo>
                  <a:pt x="50000" y="81816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1" y="120000"/>
                  <a:pt x="70000" y="117555"/>
                  <a:pt x="70000" y="114544"/>
                </a:cubicBezTo>
                <a:lnTo>
                  <a:pt x="70000" y="81816"/>
                </a:lnTo>
                <a:lnTo>
                  <a:pt x="113333" y="81816"/>
                </a:lnTo>
                <a:cubicBezTo>
                  <a:pt x="117011" y="81816"/>
                  <a:pt x="120000" y="79372"/>
                  <a:pt x="120000" y="76361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96666" y="49088"/>
                </a:moveTo>
                <a:lnTo>
                  <a:pt x="76666" y="49088"/>
                </a:lnTo>
                <a:cubicBezTo>
                  <a:pt x="74822" y="49088"/>
                  <a:pt x="73333" y="50311"/>
                  <a:pt x="73333" y="51816"/>
                </a:cubicBezTo>
                <a:cubicBezTo>
                  <a:pt x="73333" y="53327"/>
                  <a:pt x="74822" y="54544"/>
                  <a:pt x="76666" y="54544"/>
                </a:cubicBezTo>
                <a:lnTo>
                  <a:pt x="96666" y="54544"/>
                </a:lnTo>
                <a:cubicBezTo>
                  <a:pt x="98511" y="54544"/>
                  <a:pt x="100000" y="53327"/>
                  <a:pt x="100000" y="51816"/>
                </a:cubicBezTo>
                <a:cubicBezTo>
                  <a:pt x="100000" y="50311"/>
                  <a:pt x="98511" y="49088"/>
                  <a:pt x="96666" y="49088"/>
                </a:cubicBezTo>
                <a:moveTo>
                  <a:pt x="53333" y="40911"/>
                </a:moveTo>
                <a:cubicBezTo>
                  <a:pt x="53333" y="42416"/>
                  <a:pt x="54822" y="43638"/>
                  <a:pt x="56666" y="43638"/>
                </a:cubicBezTo>
                <a:lnTo>
                  <a:pt x="96666" y="43638"/>
                </a:lnTo>
                <a:cubicBezTo>
                  <a:pt x="98511" y="43638"/>
                  <a:pt x="100000" y="42416"/>
                  <a:pt x="100000" y="40911"/>
                </a:cubicBezTo>
                <a:cubicBezTo>
                  <a:pt x="100000" y="39400"/>
                  <a:pt x="98511" y="38183"/>
                  <a:pt x="96666" y="38183"/>
                </a:cubicBezTo>
                <a:lnTo>
                  <a:pt x="56666" y="38183"/>
                </a:lnTo>
                <a:cubicBezTo>
                  <a:pt x="54822" y="38183"/>
                  <a:pt x="53333" y="39400"/>
                  <a:pt x="53333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2"/>
          <p:cNvSpPr/>
          <p:nvPr/>
        </p:nvSpPr>
        <p:spPr>
          <a:xfrm>
            <a:off x="8064240" y="822080"/>
            <a:ext cx="209400" cy="136500"/>
          </a:xfrm>
          <a:custGeom>
            <a:rect b="b" l="l" r="r" t="t"/>
            <a:pathLst>
              <a:path extrusionOk="0" h="120000" w="120000">
                <a:moveTo>
                  <a:pt x="109088" y="113333"/>
                </a:move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cubicBezTo>
                  <a:pt x="5455" y="105272"/>
                  <a:pt x="5700" y="104422"/>
                  <a:pt x="5822" y="104083"/>
                </a:cubicBezTo>
                <a:cubicBezTo>
                  <a:pt x="5916" y="103955"/>
                  <a:pt x="5822" y="104050"/>
                  <a:pt x="5988" y="103738"/>
                </a:cubicBezTo>
                <a:lnTo>
                  <a:pt x="55083" y="10405"/>
                </a:lnTo>
                <a:cubicBezTo>
                  <a:pt x="55161" y="10238"/>
                  <a:pt x="55244" y="10072"/>
                  <a:pt x="55316" y="9905"/>
                </a:cubicBezTo>
                <a:cubicBezTo>
                  <a:pt x="55333" y="9877"/>
                  <a:pt x="56855" y="6666"/>
                  <a:pt x="60000" y="6666"/>
                </a:cubicBezTo>
                <a:cubicBezTo>
                  <a:pt x="63144" y="6666"/>
                  <a:pt x="64377" y="9188"/>
                  <a:pt x="64538" y="9550"/>
                </a:cubicBezTo>
                <a:cubicBezTo>
                  <a:pt x="64672" y="9955"/>
                  <a:pt x="64722" y="10033"/>
                  <a:pt x="64916" y="10405"/>
                </a:cubicBezTo>
                <a:lnTo>
                  <a:pt x="114011" y="103738"/>
                </a:lnTo>
                <a:cubicBezTo>
                  <a:pt x="114083" y="103872"/>
                  <a:pt x="114155" y="104000"/>
                  <a:pt x="114233" y="104127"/>
                </a:cubicBezTo>
                <a:cubicBezTo>
                  <a:pt x="114311" y="104361"/>
                  <a:pt x="114544" y="105155"/>
                  <a:pt x="114544" y="106666"/>
                </a:cubicBezTo>
                <a:cubicBezTo>
                  <a:pt x="114544" y="110344"/>
                  <a:pt x="112100" y="113333"/>
                  <a:pt x="109088" y="113333"/>
                </a:cubicBezTo>
                <a:moveTo>
                  <a:pt x="118600" y="100127"/>
                </a:moveTo>
                <a:lnTo>
                  <a:pt x="69505" y="6794"/>
                </a:lnTo>
                <a:cubicBezTo>
                  <a:pt x="69505" y="6794"/>
                  <a:pt x="66983" y="0"/>
                  <a:pt x="60000" y="0"/>
                </a:cubicBezTo>
                <a:cubicBezTo>
                  <a:pt x="53422" y="0"/>
                  <a:pt x="50494" y="6794"/>
                  <a:pt x="50494" y="6794"/>
                </a:cubicBezTo>
                <a:lnTo>
                  <a:pt x="1400" y="100127"/>
                </a:lnTo>
                <a:cubicBezTo>
                  <a:pt x="1400" y="100127"/>
                  <a:pt x="0" y="102338"/>
                  <a:pt x="0" y="106666"/>
                </a:cubicBez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cubicBezTo>
                  <a:pt x="120000" y="102011"/>
                  <a:pt x="118600" y="100127"/>
                  <a:pt x="118600" y="100127"/>
                </a:cubicBezTo>
                <a:moveTo>
                  <a:pt x="73638" y="46666"/>
                </a:moveTo>
                <a:lnTo>
                  <a:pt x="57272" y="46666"/>
                </a:lnTo>
                <a:cubicBezTo>
                  <a:pt x="55766" y="46666"/>
                  <a:pt x="54544" y="48155"/>
                  <a:pt x="54544" y="50000"/>
                </a:cubicBezTo>
                <a:cubicBezTo>
                  <a:pt x="54544" y="51844"/>
                  <a:pt x="55766" y="53333"/>
                  <a:pt x="57272" y="53333"/>
                </a:cubicBezTo>
                <a:lnTo>
                  <a:pt x="65672" y="53333"/>
                </a:lnTo>
                <a:cubicBezTo>
                  <a:pt x="57277" y="62094"/>
                  <a:pt x="43622" y="79022"/>
                  <a:pt x="43622" y="96577"/>
                </a:cubicBezTo>
                <a:lnTo>
                  <a:pt x="43650" y="96577"/>
                </a:lnTo>
                <a:cubicBezTo>
                  <a:pt x="43650" y="96605"/>
                  <a:pt x="43638" y="96633"/>
                  <a:pt x="43638" y="96666"/>
                </a:cubicBezTo>
                <a:cubicBezTo>
                  <a:pt x="43638" y="98511"/>
                  <a:pt x="44855" y="100000"/>
                  <a:pt x="46361" y="100000"/>
                </a:cubicBezTo>
                <a:cubicBezTo>
                  <a:pt x="47872" y="100000"/>
                  <a:pt x="49088" y="98511"/>
                  <a:pt x="49088" y="96666"/>
                </a:cubicBezTo>
                <a:cubicBezTo>
                  <a:pt x="49088" y="96633"/>
                  <a:pt x="49072" y="96605"/>
                  <a:pt x="49072" y="96577"/>
                </a:cubicBezTo>
                <a:cubicBezTo>
                  <a:pt x="49072" y="80644"/>
                  <a:pt x="63505" y="64122"/>
                  <a:pt x="70911" y="56688"/>
                </a:cubicBezTo>
                <a:lnTo>
                  <a:pt x="70911" y="70000"/>
                </a:lnTo>
                <a:cubicBezTo>
                  <a:pt x="70911" y="71844"/>
                  <a:pt x="72127" y="73333"/>
                  <a:pt x="73638" y="73333"/>
                </a:cubicBezTo>
                <a:cubicBezTo>
                  <a:pt x="75144" y="73333"/>
                  <a:pt x="76361" y="71844"/>
                  <a:pt x="76361" y="70000"/>
                </a:cubicBezTo>
                <a:lnTo>
                  <a:pt x="76361" y="50000"/>
                </a:lnTo>
                <a:cubicBezTo>
                  <a:pt x="76361" y="48155"/>
                  <a:pt x="75144" y="46666"/>
                  <a:pt x="73638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/>
          <p:nvPr/>
        </p:nvSpPr>
        <p:spPr>
          <a:xfrm>
            <a:off x="8464290" y="806925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8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8775060" y="3800578"/>
            <a:ext cx="216000" cy="174300"/>
          </a:xfrm>
          <a:custGeom>
            <a:rect b="b" l="l" r="r" t="t"/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1397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2129" y="27783"/>
                  <a:pt x="42129" y="20886"/>
                </a:cubicBezTo>
                <a:cubicBezTo>
                  <a:pt x="42129" y="15369"/>
                  <a:pt x="42129" y="15369"/>
                  <a:pt x="42129" y="15369"/>
                </a:cubicBezTo>
                <a:cubicBezTo>
                  <a:pt x="76073" y="15369"/>
                  <a:pt x="76073" y="15369"/>
                  <a:pt x="76073" y="15369"/>
                </a:cubicBezTo>
                <a:cubicBezTo>
                  <a:pt x="76073" y="20886"/>
                  <a:pt x="76073" y="20886"/>
                  <a:pt x="76073" y="20886"/>
                </a:cubicBezTo>
                <a:cubicBezTo>
                  <a:pt x="76073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7004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0732" y="70935"/>
                </a:moveTo>
                <a:lnTo>
                  <a:pt x="40732" y="70935"/>
                </a:lnTo>
                <a:cubicBezTo>
                  <a:pt x="42129" y="70935"/>
                  <a:pt x="43727" y="70935"/>
                  <a:pt x="45124" y="72315"/>
                </a:cubicBezTo>
                <a:cubicBezTo>
                  <a:pt x="53510" y="82167"/>
                  <a:pt x="53510" y="82167"/>
                  <a:pt x="53510" y="82167"/>
                </a:cubicBezTo>
                <a:cubicBezTo>
                  <a:pt x="76073" y="59901"/>
                  <a:pt x="76073" y="59901"/>
                  <a:pt x="76073" y="59901"/>
                </a:cubicBezTo>
                <a:cubicBezTo>
                  <a:pt x="77470" y="58522"/>
                  <a:pt x="78868" y="58522"/>
                  <a:pt x="80266" y="58522"/>
                </a:cubicBezTo>
                <a:cubicBezTo>
                  <a:pt x="83261" y="58522"/>
                  <a:pt x="86056" y="59901"/>
                  <a:pt x="86056" y="64039"/>
                </a:cubicBezTo>
                <a:cubicBezTo>
                  <a:pt x="86056" y="65418"/>
                  <a:pt x="86056" y="66798"/>
                  <a:pt x="84658" y="66798"/>
                </a:cubicBezTo>
                <a:cubicBezTo>
                  <a:pt x="57703" y="93399"/>
                  <a:pt x="57703" y="93399"/>
                  <a:pt x="57703" y="93399"/>
                </a:cubicBezTo>
                <a:cubicBezTo>
                  <a:pt x="56306" y="94778"/>
                  <a:pt x="54908" y="94778"/>
                  <a:pt x="53510" y="94778"/>
                </a:cubicBezTo>
                <a:cubicBezTo>
                  <a:pt x="52113" y="94778"/>
                  <a:pt x="50715" y="94778"/>
                  <a:pt x="50715" y="93399"/>
                </a:cubicBezTo>
                <a:cubicBezTo>
                  <a:pt x="36539" y="80788"/>
                  <a:pt x="36539" y="80788"/>
                  <a:pt x="36539" y="80788"/>
                </a:cubicBezTo>
                <a:cubicBezTo>
                  <a:pt x="35141" y="79408"/>
                  <a:pt x="35141" y="78029"/>
                  <a:pt x="35141" y="76650"/>
                </a:cubicBezTo>
                <a:cubicBezTo>
                  <a:pt x="35141" y="73891"/>
                  <a:pt x="37936" y="70935"/>
                  <a:pt x="40732" y="70935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6056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6056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2346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2346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8386220" y="3800578"/>
            <a:ext cx="209400" cy="174300"/>
          </a:xfrm>
          <a:custGeom>
            <a:rect b="b" l="l" r="r" t="t"/>
            <a:pathLst>
              <a:path extrusionOk="0" h="120000" w="120000">
                <a:moveTo>
                  <a:pt x="114000" y="108571"/>
                </a:moveTo>
                <a:lnTo>
                  <a:pt x="114000" y="108571"/>
                </a:lnTo>
                <a:cubicBezTo>
                  <a:pt x="90620" y="108571"/>
                  <a:pt x="90620" y="108571"/>
                  <a:pt x="90620" y="108571"/>
                </a:cubicBezTo>
                <a:cubicBezTo>
                  <a:pt x="86275" y="108571"/>
                  <a:pt x="84827" y="105812"/>
                  <a:pt x="84827" y="103054"/>
                </a:cubicBezTo>
                <a:cubicBezTo>
                  <a:pt x="84827" y="98916"/>
                  <a:pt x="86275" y="97536"/>
                  <a:pt x="90620" y="97536"/>
                </a:cubicBezTo>
                <a:cubicBezTo>
                  <a:pt x="114000" y="97536"/>
                  <a:pt x="114000" y="97536"/>
                  <a:pt x="114000" y="97536"/>
                </a:cubicBezTo>
                <a:cubicBezTo>
                  <a:pt x="116896" y="97536"/>
                  <a:pt x="119793" y="98916"/>
                  <a:pt x="119793" y="103054"/>
                </a:cubicBezTo>
                <a:cubicBezTo>
                  <a:pt x="119793" y="105812"/>
                  <a:pt x="116896" y="108571"/>
                  <a:pt x="114000" y="108571"/>
                </a:cubicBezTo>
                <a:close/>
                <a:moveTo>
                  <a:pt x="90620" y="92019"/>
                </a:moveTo>
                <a:lnTo>
                  <a:pt x="90620" y="92019"/>
                </a:lnTo>
                <a:cubicBezTo>
                  <a:pt x="83379" y="92019"/>
                  <a:pt x="78827" y="96157"/>
                  <a:pt x="78827" y="103054"/>
                </a:cubicBezTo>
                <a:cubicBezTo>
                  <a:pt x="78827" y="108571"/>
                  <a:pt x="83379" y="114285"/>
                  <a:pt x="90620" y="114285"/>
                </a:cubicBezTo>
                <a:cubicBezTo>
                  <a:pt x="92068" y="114285"/>
                  <a:pt x="92068" y="114285"/>
                  <a:pt x="92068" y="114285"/>
                </a:cubicBezTo>
                <a:cubicBezTo>
                  <a:pt x="114000" y="114285"/>
                  <a:pt x="114000" y="114285"/>
                  <a:pt x="114000" y="114285"/>
                </a:cubicBezTo>
                <a:cubicBezTo>
                  <a:pt x="114000" y="117044"/>
                  <a:pt x="111103" y="119802"/>
                  <a:pt x="108206" y="119802"/>
                </a:cubicBezTo>
                <a:cubicBezTo>
                  <a:pt x="5793" y="119802"/>
                  <a:pt x="5793" y="119802"/>
                  <a:pt x="5793" y="119802"/>
                </a:cubicBezTo>
                <a:cubicBezTo>
                  <a:pt x="2896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896" y="11034"/>
                  <a:pt x="5793" y="11034"/>
                </a:cubicBezTo>
                <a:cubicBezTo>
                  <a:pt x="15931" y="11034"/>
                  <a:pt x="15931" y="11034"/>
                  <a:pt x="15931" y="11034"/>
                </a:cubicBezTo>
                <a:cubicBezTo>
                  <a:pt x="15931" y="16748"/>
                  <a:pt x="15931" y="16748"/>
                  <a:pt x="15931" y="16748"/>
                </a:cubicBezTo>
                <a:cubicBezTo>
                  <a:pt x="15931" y="23645"/>
                  <a:pt x="21931" y="27783"/>
                  <a:pt x="27724" y="27783"/>
                </a:cubicBezTo>
                <a:cubicBezTo>
                  <a:pt x="33517" y="27783"/>
                  <a:pt x="39310" y="23645"/>
                  <a:pt x="39310" y="16748"/>
                </a:cubicBezTo>
                <a:cubicBezTo>
                  <a:pt x="39310" y="11034"/>
                  <a:pt x="39310" y="11034"/>
                  <a:pt x="39310" y="11034"/>
                </a:cubicBezTo>
                <a:cubicBezTo>
                  <a:pt x="45310" y="11034"/>
                  <a:pt x="45310" y="11034"/>
                  <a:pt x="45310" y="11034"/>
                </a:cubicBezTo>
                <a:cubicBezTo>
                  <a:pt x="45310" y="16748"/>
                  <a:pt x="45310" y="16748"/>
                  <a:pt x="45310" y="16748"/>
                </a:cubicBezTo>
                <a:cubicBezTo>
                  <a:pt x="45310" y="23645"/>
                  <a:pt x="51103" y="27783"/>
                  <a:pt x="56896" y="27783"/>
                </a:cubicBezTo>
                <a:cubicBezTo>
                  <a:pt x="62896" y="27783"/>
                  <a:pt x="68689" y="23645"/>
                  <a:pt x="68689" y="16748"/>
                </a:cubicBezTo>
                <a:cubicBezTo>
                  <a:pt x="68689" y="11034"/>
                  <a:pt x="68689" y="11034"/>
                  <a:pt x="68689" y="11034"/>
                </a:cubicBezTo>
                <a:cubicBezTo>
                  <a:pt x="74482" y="11034"/>
                  <a:pt x="74482" y="11034"/>
                  <a:pt x="74482" y="11034"/>
                </a:cubicBezTo>
                <a:cubicBezTo>
                  <a:pt x="74482" y="16748"/>
                  <a:pt x="74482" y="16748"/>
                  <a:pt x="74482" y="16748"/>
                </a:cubicBezTo>
                <a:cubicBezTo>
                  <a:pt x="74482" y="23645"/>
                  <a:pt x="80275" y="27783"/>
                  <a:pt x="86275" y="27783"/>
                </a:cubicBezTo>
                <a:cubicBezTo>
                  <a:pt x="92068" y="27783"/>
                  <a:pt x="97862" y="23645"/>
                  <a:pt x="97862" y="16748"/>
                </a:cubicBezTo>
                <a:cubicBezTo>
                  <a:pt x="97862" y="11034"/>
                  <a:pt x="97862" y="11034"/>
                  <a:pt x="97862" y="11034"/>
                </a:cubicBezTo>
                <a:cubicBezTo>
                  <a:pt x="108206" y="11034"/>
                  <a:pt x="108206" y="11034"/>
                  <a:pt x="108206" y="11034"/>
                </a:cubicBezTo>
                <a:cubicBezTo>
                  <a:pt x="111103" y="11034"/>
                  <a:pt x="114000" y="13990"/>
                  <a:pt x="114000" y="16748"/>
                </a:cubicBezTo>
                <a:cubicBezTo>
                  <a:pt x="114000" y="92019"/>
                  <a:pt x="114000" y="92019"/>
                  <a:pt x="114000" y="92019"/>
                </a:cubicBezTo>
                <a:cubicBezTo>
                  <a:pt x="108206" y="92019"/>
                  <a:pt x="108206" y="92019"/>
                  <a:pt x="108206" y="92019"/>
                </a:cubicBezTo>
                <a:lnTo>
                  <a:pt x="90620" y="92019"/>
                </a:lnTo>
                <a:close/>
                <a:moveTo>
                  <a:pt x="20482" y="100295"/>
                </a:moveTo>
                <a:lnTo>
                  <a:pt x="20482" y="100295"/>
                </a:lnTo>
                <a:cubicBezTo>
                  <a:pt x="58344" y="100295"/>
                  <a:pt x="58344" y="100295"/>
                  <a:pt x="58344" y="100295"/>
                </a:cubicBezTo>
                <a:cubicBezTo>
                  <a:pt x="61448" y="100295"/>
                  <a:pt x="62896" y="98916"/>
                  <a:pt x="62896" y="96157"/>
                </a:cubicBezTo>
                <a:cubicBezTo>
                  <a:pt x="62896" y="93399"/>
                  <a:pt x="61448" y="92019"/>
                  <a:pt x="58344" y="92019"/>
                </a:cubicBezTo>
                <a:cubicBezTo>
                  <a:pt x="20482" y="92019"/>
                  <a:pt x="20482" y="92019"/>
                  <a:pt x="20482" y="92019"/>
                </a:cubicBezTo>
                <a:cubicBezTo>
                  <a:pt x="17379" y="92019"/>
                  <a:pt x="15931" y="93399"/>
                  <a:pt x="15931" y="96157"/>
                </a:cubicBezTo>
                <a:cubicBezTo>
                  <a:pt x="15931" y="98916"/>
                  <a:pt x="17379" y="100295"/>
                  <a:pt x="20482" y="100295"/>
                </a:cubicBezTo>
                <a:close/>
                <a:moveTo>
                  <a:pt x="92068" y="43152"/>
                </a:moveTo>
                <a:lnTo>
                  <a:pt x="92068" y="43152"/>
                </a:lnTo>
                <a:cubicBezTo>
                  <a:pt x="21931" y="43152"/>
                  <a:pt x="21931" y="43152"/>
                  <a:pt x="21931" y="43152"/>
                </a:cubicBezTo>
                <a:cubicBezTo>
                  <a:pt x="19034" y="43152"/>
                  <a:pt x="15931" y="45911"/>
                  <a:pt x="15931" y="48669"/>
                </a:cubicBezTo>
                <a:cubicBezTo>
                  <a:pt x="15931" y="51625"/>
                  <a:pt x="19034" y="54384"/>
                  <a:pt x="21931" y="54384"/>
                </a:cubicBezTo>
                <a:cubicBezTo>
                  <a:pt x="92068" y="54384"/>
                  <a:pt x="92068" y="54384"/>
                  <a:pt x="92068" y="54384"/>
                </a:cubicBezTo>
                <a:cubicBezTo>
                  <a:pt x="94965" y="54384"/>
                  <a:pt x="97862" y="51625"/>
                  <a:pt x="97862" y="48669"/>
                </a:cubicBezTo>
                <a:cubicBezTo>
                  <a:pt x="97862" y="45911"/>
                  <a:pt x="94965" y="43152"/>
                  <a:pt x="92068" y="43152"/>
                </a:cubicBezTo>
                <a:close/>
                <a:moveTo>
                  <a:pt x="92068" y="66798"/>
                </a:moveTo>
                <a:lnTo>
                  <a:pt x="92068" y="66798"/>
                </a:lnTo>
                <a:cubicBezTo>
                  <a:pt x="56896" y="66798"/>
                  <a:pt x="56896" y="66798"/>
                  <a:pt x="56896" y="66798"/>
                </a:cubicBezTo>
                <a:cubicBezTo>
                  <a:pt x="46758" y="66798"/>
                  <a:pt x="46758" y="66798"/>
                  <a:pt x="46758" y="66798"/>
                </a:cubicBezTo>
                <a:cubicBezTo>
                  <a:pt x="45310" y="66798"/>
                  <a:pt x="45310" y="66798"/>
                  <a:pt x="45310" y="66798"/>
                </a:cubicBezTo>
                <a:cubicBezTo>
                  <a:pt x="21931" y="66798"/>
                  <a:pt x="21931" y="66798"/>
                  <a:pt x="21931" y="66798"/>
                </a:cubicBezTo>
                <a:cubicBezTo>
                  <a:pt x="19034" y="66798"/>
                  <a:pt x="15931" y="69556"/>
                  <a:pt x="15931" y="72315"/>
                </a:cubicBezTo>
                <a:cubicBezTo>
                  <a:pt x="15931" y="76650"/>
                  <a:pt x="19034" y="78029"/>
                  <a:pt x="21931" y="78029"/>
                </a:cubicBezTo>
                <a:cubicBezTo>
                  <a:pt x="45310" y="78029"/>
                  <a:pt x="45310" y="78029"/>
                  <a:pt x="45310" y="78029"/>
                </a:cubicBezTo>
                <a:cubicBezTo>
                  <a:pt x="46758" y="78029"/>
                  <a:pt x="46758" y="78029"/>
                  <a:pt x="46758" y="78029"/>
                </a:cubicBezTo>
                <a:cubicBezTo>
                  <a:pt x="56896" y="78029"/>
                  <a:pt x="56896" y="78029"/>
                  <a:pt x="56896" y="78029"/>
                </a:cubicBezTo>
                <a:cubicBezTo>
                  <a:pt x="92068" y="78029"/>
                  <a:pt x="92068" y="78029"/>
                  <a:pt x="92068" y="78029"/>
                </a:cubicBezTo>
                <a:cubicBezTo>
                  <a:pt x="94965" y="78029"/>
                  <a:pt x="97862" y="76650"/>
                  <a:pt x="97862" y="72315"/>
                </a:cubicBezTo>
                <a:cubicBezTo>
                  <a:pt x="97862" y="69556"/>
                  <a:pt x="94965" y="66798"/>
                  <a:pt x="92068" y="66798"/>
                </a:cubicBezTo>
                <a:close/>
                <a:moveTo>
                  <a:pt x="86275" y="22266"/>
                </a:moveTo>
                <a:lnTo>
                  <a:pt x="86275" y="22266"/>
                </a:lnTo>
                <a:cubicBezTo>
                  <a:pt x="83379" y="22266"/>
                  <a:pt x="80275" y="20886"/>
                  <a:pt x="80275" y="16748"/>
                </a:cubicBezTo>
                <a:cubicBezTo>
                  <a:pt x="80275" y="5517"/>
                  <a:pt x="80275" y="5517"/>
                  <a:pt x="80275" y="5517"/>
                </a:cubicBezTo>
                <a:cubicBezTo>
                  <a:pt x="80275" y="2758"/>
                  <a:pt x="83379" y="0"/>
                  <a:pt x="86275" y="0"/>
                </a:cubicBezTo>
                <a:cubicBezTo>
                  <a:pt x="89172" y="0"/>
                  <a:pt x="92068" y="2758"/>
                  <a:pt x="92068" y="5517"/>
                </a:cubicBezTo>
                <a:cubicBezTo>
                  <a:pt x="92068" y="16748"/>
                  <a:pt x="92068" y="16748"/>
                  <a:pt x="92068" y="16748"/>
                </a:cubicBezTo>
                <a:cubicBezTo>
                  <a:pt x="92068" y="20886"/>
                  <a:pt x="89172" y="22266"/>
                  <a:pt x="86275" y="22266"/>
                </a:cubicBezTo>
                <a:close/>
                <a:moveTo>
                  <a:pt x="56896" y="22266"/>
                </a:moveTo>
                <a:lnTo>
                  <a:pt x="56896" y="22266"/>
                </a:lnTo>
                <a:cubicBezTo>
                  <a:pt x="54000" y="22266"/>
                  <a:pt x="51103" y="20886"/>
                  <a:pt x="51103" y="16748"/>
                </a:cubicBezTo>
                <a:cubicBezTo>
                  <a:pt x="51103" y="5517"/>
                  <a:pt x="51103" y="5517"/>
                  <a:pt x="51103" y="5517"/>
                </a:cubicBezTo>
                <a:cubicBezTo>
                  <a:pt x="51103" y="2758"/>
                  <a:pt x="54000" y="0"/>
                  <a:pt x="56896" y="0"/>
                </a:cubicBezTo>
                <a:cubicBezTo>
                  <a:pt x="59793" y="0"/>
                  <a:pt x="62896" y="2758"/>
                  <a:pt x="62896" y="5517"/>
                </a:cubicBezTo>
                <a:cubicBezTo>
                  <a:pt x="62896" y="16748"/>
                  <a:pt x="62896" y="16748"/>
                  <a:pt x="62896" y="16748"/>
                </a:cubicBezTo>
                <a:cubicBezTo>
                  <a:pt x="62896" y="20886"/>
                  <a:pt x="59793" y="22266"/>
                  <a:pt x="56896" y="22266"/>
                </a:cubicBezTo>
                <a:close/>
                <a:moveTo>
                  <a:pt x="27724" y="22266"/>
                </a:moveTo>
                <a:lnTo>
                  <a:pt x="27724" y="22266"/>
                </a:lnTo>
                <a:cubicBezTo>
                  <a:pt x="24827" y="22266"/>
                  <a:pt x="21931" y="20886"/>
                  <a:pt x="21931" y="16748"/>
                </a:cubicBezTo>
                <a:cubicBezTo>
                  <a:pt x="21931" y="5517"/>
                  <a:pt x="21931" y="5517"/>
                  <a:pt x="21931" y="5517"/>
                </a:cubicBezTo>
                <a:cubicBezTo>
                  <a:pt x="21931" y="2758"/>
                  <a:pt x="24827" y="0"/>
                  <a:pt x="27724" y="0"/>
                </a:cubicBezTo>
                <a:cubicBezTo>
                  <a:pt x="30620" y="0"/>
                  <a:pt x="33517" y="2758"/>
                  <a:pt x="33517" y="5517"/>
                </a:cubicBezTo>
                <a:cubicBezTo>
                  <a:pt x="33517" y="16748"/>
                  <a:pt x="33517" y="16748"/>
                  <a:pt x="33517" y="16748"/>
                </a:cubicBezTo>
                <a:cubicBezTo>
                  <a:pt x="33517" y="20886"/>
                  <a:pt x="30620" y="22266"/>
                  <a:pt x="27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2"/>
          <p:cNvSpPr/>
          <p:nvPr/>
        </p:nvSpPr>
        <p:spPr>
          <a:xfrm>
            <a:off x="8000556" y="3800578"/>
            <a:ext cx="206400" cy="174300"/>
          </a:xfrm>
          <a:custGeom>
            <a:rect b="b" l="l" r="r" t="t"/>
            <a:pathLst>
              <a:path extrusionOk="0" h="120000" w="120000">
                <a:moveTo>
                  <a:pt x="113926" y="108571"/>
                </a:moveTo>
                <a:lnTo>
                  <a:pt x="113926" y="108571"/>
                </a:lnTo>
                <a:cubicBezTo>
                  <a:pt x="107853" y="108571"/>
                  <a:pt x="107853" y="108571"/>
                  <a:pt x="107853" y="108571"/>
                </a:cubicBezTo>
                <a:cubicBezTo>
                  <a:pt x="107853" y="114285"/>
                  <a:pt x="107853" y="114285"/>
                  <a:pt x="107853" y="114285"/>
                </a:cubicBezTo>
                <a:cubicBezTo>
                  <a:pt x="107853" y="117044"/>
                  <a:pt x="106387" y="119802"/>
                  <a:pt x="101989" y="119802"/>
                </a:cubicBezTo>
                <a:cubicBezTo>
                  <a:pt x="99057" y="119802"/>
                  <a:pt x="96125" y="117044"/>
                  <a:pt x="96125" y="114285"/>
                </a:cubicBezTo>
                <a:cubicBezTo>
                  <a:pt x="96125" y="108571"/>
                  <a:pt x="96125" y="108571"/>
                  <a:pt x="96125" y="108571"/>
                </a:cubicBezTo>
                <a:cubicBezTo>
                  <a:pt x="90261" y="108571"/>
                  <a:pt x="90261" y="108571"/>
                  <a:pt x="90261" y="108571"/>
                </a:cubicBezTo>
                <a:cubicBezTo>
                  <a:pt x="87329" y="108571"/>
                  <a:pt x="84188" y="105812"/>
                  <a:pt x="84188" y="103054"/>
                </a:cubicBezTo>
                <a:cubicBezTo>
                  <a:pt x="84188" y="98916"/>
                  <a:pt x="87329" y="97536"/>
                  <a:pt x="90261" y="97536"/>
                </a:cubicBezTo>
                <a:cubicBezTo>
                  <a:pt x="96125" y="97536"/>
                  <a:pt x="96125" y="97536"/>
                  <a:pt x="96125" y="97536"/>
                </a:cubicBezTo>
                <a:cubicBezTo>
                  <a:pt x="96125" y="92019"/>
                  <a:pt x="96125" y="92019"/>
                  <a:pt x="96125" y="92019"/>
                </a:cubicBezTo>
                <a:cubicBezTo>
                  <a:pt x="96125" y="87684"/>
                  <a:pt x="99057" y="86305"/>
                  <a:pt x="101989" y="86305"/>
                </a:cubicBezTo>
                <a:cubicBezTo>
                  <a:pt x="106387" y="86305"/>
                  <a:pt x="107853" y="87684"/>
                  <a:pt x="107853" y="92019"/>
                </a:cubicBezTo>
                <a:cubicBezTo>
                  <a:pt x="107853" y="97536"/>
                  <a:pt x="107853" y="97536"/>
                  <a:pt x="107853" y="97536"/>
                </a:cubicBezTo>
                <a:cubicBezTo>
                  <a:pt x="113926" y="97536"/>
                  <a:pt x="113926" y="97536"/>
                  <a:pt x="113926" y="97536"/>
                </a:cubicBezTo>
                <a:cubicBezTo>
                  <a:pt x="118324" y="97536"/>
                  <a:pt x="119790" y="98916"/>
                  <a:pt x="119790" y="103054"/>
                </a:cubicBezTo>
                <a:cubicBezTo>
                  <a:pt x="119790" y="105812"/>
                  <a:pt x="118324" y="108571"/>
                  <a:pt x="113926" y="108571"/>
                </a:cubicBezTo>
                <a:close/>
                <a:moveTo>
                  <a:pt x="101989" y="80788"/>
                </a:moveTo>
                <a:lnTo>
                  <a:pt x="101989" y="80788"/>
                </a:lnTo>
                <a:cubicBezTo>
                  <a:pt x="96125" y="80788"/>
                  <a:pt x="90261" y="84926"/>
                  <a:pt x="90261" y="92019"/>
                </a:cubicBezTo>
                <a:cubicBezTo>
                  <a:pt x="84188" y="92019"/>
                  <a:pt x="78324" y="96157"/>
                  <a:pt x="78324" y="103054"/>
                </a:cubicBezTo>
                <a:cubicBezTo>
                  <a:pt x="78324" y="108571"/>
                  <a:pt x="84188" y="114285"/>
                  <a:pt x="90261" y="114285"/>
                </a:cubicBezTo>
                <a:cubicBezTo>
                  <a:pt x="90261" y="119802"/>
                  <a:pt x="90261" y="119802"/>
                  <a:pt x="90261" y="119802"/>
                </a:cubicBezTo>
                <a:cubicBezTo>
                  <a:pt x="5863" y="119802"/>
                  <a:pt x="5863" y="119802"/>
                  <a:pt x="5863" y="119802"/>
                </a:cubicBezTo>
                <a:cubicBezTo>
                  <a:pt x="2931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931" y="11034"/>
                  <a:pt x="5863" y="11034"/>
                </a:cubicBezTo>
                <a:cubicBezTo>
                  <a:pt x="16125" y="11034"/>
                  <a:pt x="16125" y="11034"/>
                  <a:pt x="16125" y="11034"/>
                </a:cubicBezTo>
                <a:cubicBezTo>
                  <a:pt x="16125" y="16748"/>
                  <a:pt x="16125" y="16748"/>
                  <a:pt x="16125" y="16748"/>
                </a:cubicBezTo>
                <a:cubicBezTo>
                  <a:pt x="16125" y="23645"/>
                  <a:pt x="20732" y="27783"/>
                  <a:pt x="28062" y="27783"/>
                </a:cubicBezTo>
                <a:cubicBezTo>
                  <a:pt x="33926" y="27783"/>
                  <a:pt x="39790" y="23645"/>
                  <a:pt x="39790" y="16748"/>
                </a:cubicBezTo>
                <a:cubicBezTo>
                  <a:pt x="39790" y="11034"/>
                  <a:pt x="39790" y="11034"/>
                  <a:pt x="39790" y="11034"/>
                </a:cubicBezTo>
                <a:cubicBezTo>
                  <a:pt x="45863" y="11034"/>
                  <a:pt x="45863" y="11034"/>
                  <a:pt x="45863" y="11034"/>
                </a:cubicBezTo>
                <a:cubicBezTo>
                  <a:pt x="45863" y="16748"/>
                  <a:pt x="45863" y="16748"/>
                  <a:pt x="45863" y="16748"/>
                </a:cubicBezTo>
                <a:cubicBezTo>
                  <a:pt x="45863" y="23645"/>
                  <a:pt x="50261" y="27783"/>
                  <a:pt x="57591" y="27783"/>
                </a:cubicBezTo>
                <a:cubicBezTo>
                  <a:pt x="63664" y="27783"/>
                  <a:pt x="69528" y="23645"/>
                  <a:pt x="69528" y="16748"/>
                </a:cubicBezTo>
                <a:cubicBezTo>
                  <a:pt x="69528" y="11034"/>
                  <a:pt x="69528" y="11034"/>
                  <a:pt x="69528" y="11034"/>
                </a:cubicBezTo>
                <a:cubicBezTo>
                  <a:pt x="75392" y="11034"/>
                  <a:pt x="75392" y="11034"/>
                  <a:pt x="75392" y="11034"/>
                </a:cubicBezTo>
                <a:cubicBezTo>
                  <a:pt x="75392" y="16748"/>
                  <a:pt x="75392" y="16748"/>
                  <a:pt x="75392" y="16748"/>
                </a:cubicBezTo>
                <a:cubicBezTo>
                  <a:pt x="75392" y="23645"/>
                  <a:pt x="79790" y="27783"/>
                  <a:pt x="87329" y="27783"/>
                </a:cubicBezTo>
                <a:cubicBezTo>
                  <a:pt x="93193" y="27783"/>
                  <a:pt x="99057" y="23645"/>
                  <a:pt x="99057" y="16748"/>
                </a:cubicBezTo>
                <a:cubicBezTo>
                  <a:pt x="99057" y="11034"/>
                  <a:pt x="99057" y="11034"/>
                  <a:pt x="99057" y="11034"/>
                </a:cubicBezTo>
                <a:cubicBezTo>
                  <a:pt x="107853" y="11034"/>
                  <a:pt x="107853" y="11034"/>
                  <a:pt x="107853" y="11034"/>
                </a:cubicBezTo>
                <a:cubicBezTo>
                  <a:pt x="112460" y="11034"/>
                  <a:pt x="113926" y="13990"/>
                  <a:pt x="113926" y="16748"/>
                </a:cubicBezTo>
                <a:cubicBezTo>
                  <a:pt x="113926" y="92019"/>
                  <a:pt x="113926" y="92019"/>
                  <a:pt x="113926" y="92019"/>
                </a:cubicBezTo>
                <a:cubicBezTo>
                  <a:pt x="113926" y="84926"/>
                  <a:pt x="109528" y="80788"/>
                  <a:pt x="101989" y="80788"/>
                </a:cubicBezTo>
                <a:close/>
                <a:moveTo>
                  <a:pt x="16125" y="96157"/>
                </a:moveTo>
                <a:lnTo>
                  <a:pt x="16125" y="96157"/>
                </a:lnTo>
                <a:cubicBezTo>
                  <a:pt x="16125" y="98916"/>
                  <a:pt x="17591" y="100295"/>
                  <a:pt x="20732" y="100295"/>
                </a:cubicBezTo>
                <a:cubicBezTo>
                  <a:pt x="57591" y="100295"/>
                  <a:pt x="57591" y="100295"/>
                  <a:pt x="57591" y="100295"/>
                </a:cubicBezTo>
                <a:cubicBezTo>
                  <a:pt x="60523" y="100295"/>
                  <a:pt x="63664" y="98916"/>
                  <a:pt x="63664" y="96157"/>
                </a:cubicBezTo>
                <a:cubicBezTo>
                  <a:pt x="63664" y="93399"/>
                  <a:pt x="60523" y="92019"/>
                  <a:pt x="57591" y="92019"/>
                </a:cubicBezTo>
                <a:cubicBezTo>
                  <a:pt x="20732" y="92019"/>
                  <a:pt x="20732" y="92019"/>
                  <a:pt x="20732" y="92019"/>
                </a:cubicBezTo>
                <a:cubicBezTo>
                  <a:pt x="17591" y="92019"/>
                  <a:pt x="16125" y="93399"/>
                  <a:pt x="16125" y="96157"/>
                </a:cubicBezTo>
                <a:close/>
                <a:moveTo>
                  <a:pt x="22198" y="78029"/>
                </a:moveTo>
                <a:lnTo>
                  <a:pt x="22198" y="78029"/>
                </a:lnTo>
                <a:cubicBezTo>
                  <a:pt x="47329" y="78029"/>
                  <a:pt x="47329" y="78029"/>
                  <a:pt x="47329" y="78029"/>
                </a:cubicBezTo>
                <a:cubicBezTo>
                  <a:pt x="57591" y="78029"/>
                  <a:pt x="57591" y="78029"/>
                  <a:pt x="57591" y="78029"/>
                </a:cubicBezTo>
                <a:cubicBezTo>
                  <a:pt x="59057" y="78029"/>
                  <a:pt x="59057" y="78029"/>
                  <a:pt x="59057" y="78029"/>
                </a:cubicBezTo>
                <a:cubicBezTo>
                  <a:pt x="66596" y="78029"/>
                  <a:pt x="66596" y="78029"/>
                  <a:pt x="66596" y="78029"/>
                </a:cubicBezTo>
                <a:cubicBezTo>
                  <a:pt x="72460" y="78029"/>
                  <a:pt x="72460" y="78029"/>
                  <a:pt x="72460" y="78029"/>
                </a:cubicBezTo>
                <a:cubicBezTo>
                  <a:pt x="76858" y="78029"/>
                  <a:pt x="78324" y="76650"/>
                  <a:pt x="78324" y="72315"/>
                </a:cubicBezTo>
                <a:cubicBezTo>
                  <a:pt x="78324" y="69556"/>
                  <a:pt x="76858" y="66798"/>
                  <a:pt x="72460" y="66798"/>
                </a:cubicBezTo>
                <a:cubicBezTo>
                  <a:pt x="59057" y="66798"/>
                  <a:pt x="59057" y="66798"/>
                  <a:pt x="59057" y="66798"/>
                </a:cubicBezTo>
                <a:cubicBezTo>
                  <a:pt x="57591" y="66798"/>
                  <a:pt x="57591" y="66798"/>
                  <a:pt x="57591" y="66798"/>
                </a:cubicBezTo>
                <a:cubicBezTo>
                  <a:pt x="47329" y="66798"/>
                  <a:pt x="47329" y="66798"/>
                  <a:pt x="47329" y="66798"/>
                </a:cubicBezTo>
                <a:cubicBezTo>
                  <a:pt x="22198" y="66798"/>
                  <a:pt x="22198" y="66798"/>
                  <a:pt x="22198" y="66798"/>
                </a:cubicBezTo>
                <a:cubicBezTo>
                  <a:pt x="17591" y="66798"/>
                  <a:pt x="16125" y="69556"/>
                  <a:pt x="16125" y="72315"/>
                </a:cubicBezTo>
                <a:cubicBezTo>
                  <a:pt x="16125" y="76650"/>
                  <a:pt x="17591" y="78029"/>
                  <a:pt x="22198" y="78029"/>
                </a:cubicBezTo>
                <a:close/>
                <a:moveTo>
                  <a:pt x="93193" y="43152"/>
                </a:moveTo>
                <a:lnTo>
                  <a:pt x="93193" y="43152"/>
                </a:lnTo>
                <a:cubicBezTo>
                  <a:pt x="22198" y="43152"/>
                  <a:pt x="22198" y="43152"/>
                  <a:pt x="22198" y="43152"/>
                </a:cubicBezTo>
                <a:cubicBezTo>
                  <a:pt x="17591" y="43152"/>
                  <a:pt x="16125" y="45911"/>
                  <a:pt x="16125" y="48669"/>
                </a:cubicBezTo>
                <a:cubicBezTo>
                  <a:pt x="16125" y="51625"/>
                  <a:pt x="17591" y="54384"/>
                  <a:pt x="22198" y="54384"/>
                </a:cubicBezTo>
                <a:cubicBezTo>
                  <a:pt x="93193" y="54384"/>
                  <a:pt x="93193" y="54384"/>
                  <a:pt x="93193" y="54384"/>
                </a:cubicBezTo>
                <a:cubicBezTo>
                  <a:pt x="96125" y="54384"/>
                  <a:pt x="99057" y="51625"/>
                  <a:pt x="99057" y="48669"/>
                </a:cubicBezTo>
                <a:cubicBezTo>
                  <a:pt x="99057" y="45911"/>
                  <a:pt x="96125" y="43152"/>
                  <a:pt x="93193" y="43152"/>
                </a:cubicBezTo>
                <a:close/>
                <a:moveTo>
                  <a:pt x="87329" y="22266"/>
                </a:moveTo>
                <a:lnTo>
                  <a:pt x="87329" y="22266"/>
                </a:lnTo>
                <a:cubicBezTo>
                  <a:pt x="82722" y="22266"/>
                  <a:pt x="81256" y="20886"/>
                  <a:pt x="81256" y="16748"/>
                </a:cubicBezTo>
                <a:cubicBezTo>
                  <a:pt x="81256" y="5517"/>
                  <a:pt x="81256" y="5517"/>
                  <a:pt x="81256" y="5517"/>
                </a:cubicBezTo>
                <a:cubicBezTo>
                  <a:pt x="81256" y="2758"/>
                  <a:pt x="82722" y="0"/>
                  <a:pt x="87329" y="0"/>
                </a:cubicBezTo>
                <a:cubicBezTo>
                  <a:pt x="90261" y="0"/>
                  <a:pt x="93193" y="2758"/>
                  <a:pt x="93193" y="5517"/>
                </a:cubicBezTo>
                <a:cubicBezTo>
                  <a:pt x="93193" y="16748"/>
                  <a:pt x="93193" y="16748"/>
                  <a:pt x="93193" y="16748"/>
                </a:cubicBezTo>
                <a:cubicBezTo>
                  <a:pt x="93193" y="20886"/>
                  <a:pt x="90261" y="22266"/>
                  <a:pt x="87329" y="22266"/>
                </a:cubicBezTo>
                <a:close/>
                <a:moveTo>
                  <a:pt x="57591" y="22266"/>
                </a:moveTo>
                <a:lnTo>
                  <a:pt x="57591" y="22266"/>
                </a:lnTo>
                <a:cubicBezTo>
                  <a:pt x="53193" y="22266"/>
                  <a:pt x="51727" y="20886"/>
                  <a:pt x="51727" y="16748"/>
                </a:cubicBezTo>
                <a:cubicBezTo>
                  <a:pt x="51727" y="5517"/>
                  <a:pt x="51727" y="5517"/>
                  <a:pt x="51727" y="5517"/>
                </a:cubicBezTo>
                <a:cubicBezTo>
                  <a:pt x="51727" y="2758"/>
                  <a:pt x="53193" y="0"/>
                  <a:pt x="57591" y="0"/>
                </a:cubicBezTo>
                <a:cubicBezTo>
                  <a:pt x="60523" y="0"/>
                  <a:pt x="63664" y="2758"/>
                  <a:pt x="63664" y="5517"/>
                </a:cubicBezTo>
                <a:cubicBezTo>
                  <a:pt x="63664" y="16748"/>
                  <a:pt x="63664" y="16748"/>
                  <a:pt x="63664" y="16748"/>
                </a:cubicBezTo>
                <a:cubicBezTo>
                  <a:pt x="63664" y="20886"/>
                  <a:pt x="60523" y="22266"/>
                  <a:pt x="57591" y="22266"/>
                </a:cubicBezTo>
                <a:close/>
                <a:moveTo>
                  <a:pt x="28062" y="22266"/>
                </a:moveTo>
                <a:lnTo>
                  <a:pt x="28062" y="22266"/>
                </a:lnTo>
                <a:cubicBezTo>
                  <a:pt x="23664" y="22266"/>
                  <a:pt x="22198" y="20886"/>
                  <a:pt x="22198" y="16748"/>
                </a:cubicBezTo>
                <a:cubicBezTo>
                  <a:pt x="22198" y="5517"/>
                  <a:pt x="22198" y="5517"/>
                  <a:pt x="22198" y="5517"/>
                </a:cubicBezTo>
                <a:cubicBezTo>
                  <a:pt x="22198" y="2758"/>
                  <a:pt x="23664" y="0"/>
                  <a:pt x="28062" y="0"/>
                </a:cubicBezTo>
                <a:cubicBezTo>
                  <a:pt x="30994" y="0"/>
                  <a:pt x="33926" y="2758"/>
                  <a:pt x="33926" y="5517"/>
                </a:cubicBezTo>
                <a:cubicBezTo>
                  <a:pt x="33926" y="16748"/>
                  <a:pt x="33926" y="16748"/>
                  <a:pt x="33926" y="16748"/>
                </a:cubicBezTo>
                <a:cubicBezTo>
                  <a:pt x="33926" y="20886"/>
                  <a:pt x="30994" y="22266"/>
                  <a:pt x="2806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7614894" y="3799314"/>
            <a:ext cx="206400" cy="173100"/>
          </a:xfrm>
          <a:custGeom>
            <a:rect b="b" l="l" r="r" t="t"/>
            <a:pathLst>
              <a:path extrusionOk="0" h="120000" w="120000">
                <a:moveTo>
                  <a:pt x="110994" y="102857"/>
                </a:moveTo>
                <a:lnTo>
                  <a:pt x="110994" y="102857"/>
                </a:lnTo>
                <a:cubicBezTo>
                  <a:pt x="118324" y="111229"/>
                  <a:pt x="118324" y="111229"/>
                  <a:pt x="118324" y="111229"/>
                </a:cubicBezTo>
                <a:cubicBezTo>
                  <a:pt x="119790" y="111229"/>
                  <a:pt x="119790" y="112624"/>
                  <a:pt x="119790" y="114019"/>
                </a:cubicBezTo>
                <a:cubicBezTo>
                  <a:pt x="119790" y="118405"/>
                  <a:pt x="116858" y="119800"/>
                  <a:pt x="113926" y="119800"/>
                </a:cubicBezTo>
                <a:cubicBezTo>
                  <a:pt x="112460" y="119800"/>
                  <a:pt x="110994" y="119800"/>
                  <a:pt x="109319" y="118405"/>
                </a:cubicBezTo>
                <a:cubicBezTo>
                  <a:pt x="101989" y="111229"/>
                  <a:pt x="101989" y="111229"/>
                  <a:pt x="101989" y="111229"/>
                </a:cubicBezTo>
                <a:cubicBezTo>
                  <a:pt x="94659" y="118405"/>
                  <a:pt x="94659" y="118405"/>
                  <a:pt x="94659" y="118405"/>
                </a:cubicBezTo>
                <a:cubicBezTo>
                  <a:pt x="93193" y="119800"/>
                  <a:pt x="91727" y="119800"/>
                  <a:pt x="90261" y="119800"/>
                </a:cubicBezTo>
                <a:cubicBezTo>
                  <a:pt x="87329" y="119800"/>
                  <a:pt x="84188" y="118405"/>
                  <a:pt x="84188" y="114019"/>
                </a:cubicBezTo>
                <a:cubicBezTo>
                  <a:pt x="84188" y="112624"/>
                  <a:pt x="84188" y="111229"/>
                  <a:pt x="85654" y="111229"/>
                </a:cubicBezTo>
                <a:cubicBezTo>
                  <a:pt x="93193" y="102857"/>
                  <a:pt x="93193" y="102857"/>
                  <a:pt x="93193" y="102857"/>
                </a:cubicBezTo>
                <a:cubicBezTo>
                  <a:pt x="85654" y="95880"/>
                  <a:pt x="85654" y="95880"/>
                  <a:pt x="85654" y="95880"/>
                </a:cubicBezTo>
                <a:cubicBezTo>
                  <a:pt x="84188" y="94485"/>
                  <a:pt x="84188" y="93089"/>
                  <a:pt x="84188" y="91495"/>
                </a:cubicBezTo>
                <a:cubicBezTo>
                  <a:pt x="84188" y="88704"/>
                  <a:pt x="87329" y="85913"/>
                  <a:pt x="90261" y="85913"/>
                </a:cubicBezTo>
                <a:cubicBezTo>
                  <a:pt x="91727" y="85913"/>
                  <a:pt x="93193" y="87308"/>
                  <a:pt x="94659" y="88704"/>
                </a:cubicBezTo>
                <a:cubicBezTo>
                  <a:pt x="101989" y="95880"/>
                  <a:pt x="101989" y="95880"/>
                  <a:pt x="101989" y="95880"/>
                </a:cubicBezTo>
                <a:cubicBezTo>
                  <a:pt x="109319" y="88704"/>
                  <a:pt x="109319" y="88704"/>
                  <a:pt x="109319" y="88704"/>
                </a:cubicBezTo>
                <a:cubicBezTo>
                  <a:pt x="110994" y="87308"/>
                  <a:pt x="112460" y="85913"/>
                  <a:pt x="113926" y="85913"/>
                </a:cubicBezTo>
                <a:cubicBezTo>
                  <a:pt x="116858" y="85913"/>
                  <a:pt x="119790" y="88704"/>
                  <a:pt x="119790" y="91495"/>
                </a:cubicBezTo>
                <a:cubicBezTo>
                  <a:pt x="119790" y="93089"/>
                  <a:pt x="119790" y="94485"/>
                  <a:pt x="118324" y="95880"/>
                </a:cubicBezTo>
                <a:lnTo>
                  <a:pt x="110994" y="102857"/>
                </a:lnTo>
                <a:close/>
                <a:moveTo>
                  <a:pt x="104921" y="84518"/>
                </a:moveTo>
                <a:lnTo>
                  <a:pt x="104921" y="84518"/>
                </a:lnTo>
                <a:cubicBezTo>
                  <a:pt x="101989" y="87308"/>
                  <a:pt x="101989" y="87308"/>
                  <a:pt x="101989" y="87308"/>
                </a:cubicBezTo>
                <a:cubicBezTo>
                  <a:pt x="99057" y="84518"/>
                  <a:pt x="99057" y="84518"/>
                  <a:pt x="99057" y="84518"/>
                </a:cubicBezTo>
                <a:cubicBezTo>
                  <a:pt x="96125" y="81727"/>
                  <a:pt x="93193" y="80332"/>
                  <a:pt x="90261" y="80332"/>
                </a:cubicBezTo>
                <a:cubicBezTo>
                  <a:pt x="84188" y="80332"/>
                  <a:pt x="78324" y="85913"/>
                  <a:pt x="78324" y="91495"/>
                </a:cubicBezTo>
                <a:cubicBezTo>
                  <a:pt x="78324" y="95880"/>
                  <a:pt x="79790" y="98671"/>
                  <a:pt x="81256" y="100066"/>
                </a:cubicBezTo>
                <a:cubicBezTo>
                  <a:pt x="85654" y="102857"/>
                  <a:pt x="85654" y="102857"/>
                  <a:pt x="85654" y="102857"/>
                </a:cubicBezTo>
                <a:cubicBezTo>
                  <a:pt x="81256" y="107043"/>
                  <a:pt x="81256" y="107043"/>
                  <a:pt x="81256" y="107043"/>
                </a:cubicBezTo>
                <a:cubicBezTo>
                  <a:pt x="79790" y="108438"/>
                  <a:pt x="78324" y="111229"/>
                  <a:pt x="78324" y="114019"/>
                </a:cubicBezTo>
                <a:cubicBezTo>
                  <a:pt x="78324" y="117009"/>
                  <a:pt x="78324" y="118405"/>
                  <a:pt x="79790" y="119800"/>
                </a:cubicBezTo>
                <a:cubicBezTo>
                  <a:pt x="5863" y="119800"/>
                  <a:pt x="5863" y="119800"/>
                  <a:pt x="5863" y="119800"/>
                </a:cubicBezTo>
                <a:cubicBezTo>
                  <a:pt x="1465" y="119800"/>
                  <a:pt x="0" y="118405"/>
                  <a:pt x="0" y="114019"/>
                </a:cubicBezTo>
                <a:cubicBezTo>
                  <a:pt x="0" y="16943"/>
                  <a:pt x="0" y="16943"/>
                  <a:pt x="0" y="16943"/>
                </a:cubicBezTo>
                <a:cubicBezTo>
                  <a:pt x="0" y="14152"/>
                  <a:pt x="1465" y="11162"/>
                  <a:pt x="5863" y="11162"/>
                </a:cubicBezTo>
                <a:cubicBezTo>
                  <a:pt x="14659" y="11162"/>
                  <a:pt x="14659" y="11162"/>
                  <a:pt x="14659" y="11162"/>
                </a:cubicBezTo>
                <a:cubicBezTo>
                  <a:pt x="14659" y="16943"/>
                  <a:pt x="14659" y="16943"/>
                  <a:pt x="14659" y="16943"/>
                </a:cubicBezTo>
                <a:cubicBezTo>
                  <a:pt x="14659" y="22524"/>
                  <a:pt x="20523" y="28106"/>
                  <a:pt x="26596" y="28106"/>
                </a:cubicBezTo>
                <a:cubicBezTo>
                  <a:pt x="33926" y="28106"/>
                  <a:pt x="38324" y="22524"/>
                  <a:pt x="38324" y="16943"/>
                </a:cubicBezTo>
                <a:cubicBezTo>
                  <a:pt x="38324" y="11162"/>
                  <a:pt x="38324" y="11162"/>
                  <a:pt x="38324" y="11162"/>
                </a:cubicBezTo>
                <a:cubicBezTo>
                  <a:pt x="44188" y="11162"/>
                  <a:pt x="44188" y="11162"/>
                  <a:pt x="44188" y="11162"/>
                </a:cubicBezTo>
                <a:cubicBezTo>
                  <a:pt x="44188" y="16943"/>
                  <a:pt x="44188" y="16943"/>
                  <a:pt x="44188" y="16943"/>
                </a:cubicBezTo>
                <a:cubicBezTo>
                  <a:pt x="44188" y="22524"/>
                  <a:pt x="50261" y="28106"/>
                  <a:pt x="56125" y="28106"/>
                </a:cubicBezTo>
                <a:cubicBezTo>
                  <a:pt x="63455" y="28106"/>
                  <a:pt x="68062" y="22524"/>
                  <a:pt x="68062" y="16943"/>
                </a:cubicBezTo>
                <a:cubicBezTo>
                  <a:pt x="68062" y="11162"/>
                  <a:pt x="68062" y="11162"/>
                  <a:pt x="68062" y="11162"/>
                </a:cubicBezTo>
                <a:cubicBezTo>
                  <a:pt x="73926" y="11162"/>
                  <a:pt x="73926" y="11162"/>
                  <a:pt x="73926" y="11162"/>
                </a:cubicBezTo>
                <a:cubicBezTo>
                  <a:pt x="73926" y="16943"/>
                  <a:pt x="73926" y="16943"/>
                  <a:pt x="73926" y="16943"/>
                </a:cubicBezTo>
                <a:cubicBezTo>
                  <a:pt x="73926" y="22524"/>
                  <a:pt x="79790" y="28106"/>
                  <a:pt x="85654" y="28106"/>
                </a:cubicBezTo>
                <a:cubicBezTo>
                  <a:pt x="93193" y="28106"/>
                  <a:pt x="97591" y="22524"/>
                  <a:pt x="97591" y="16943"/>
                </a:cubicBezTo>
                <a:cubicBezTo>
                  <a:pt x="97591" y="11162"/>
                  <a:pt x="97591" y="11162"/>
                  <a:pt x="97591" y="11162"/>
                </a:cubicBezTo>
                <a:cubicBezTo>
                  <a:pt x="107853" y="11162"/>
                  <a:pt x="107853" y="11162"/>
                  <a:pt x="107853" y="11162"/>
                </a:cubicBezTo>
                <a:cubicBezTo>
                  <a:pt x="110994" y="11162"/>
                  <a:pt x="113926" y="14152"/>
                  <a:pt x="113926" y="16943"/>
                </a:cubicBezTo>
                <a:cubicBezTo>
                  <a:pt x="113926" y="80332"/>
                  <a:pt x="113926" y="80332"/>
                  <a:pt x="113926" y="80332"/>
                </a:cubicBezTo>
                <a:cubicBezTo>
                  <a:pt x="110994" y="80332"/>
                  <a:pt x="107853" y="81727"/>
                  <a:pt x="104921" y="84518"/>
                </a:cubicBezTo>
                <a:close/>
                <a:moveTo>
                  <a:pt x="73926" y="73156"/>
                </a:moveTo>
                <a:lnTo>
                  <a:pt x="73926" y="73156"/>
                </a:lnTo>
                <a:cubicBezTo>
                  <a:pt x="73926" y="70365"/>
                  <a:pt x="72460" y="67574"/>
                  <a:pt x="68062" y="67574"/>
                </a:cubicBezTo>
                <a:cubicBezTo>
                  <a:pt x="56125" y="67574"/>
                  <a:pt x="56125" y="67574"/>
                  <a:pt x="56125" y="67574"/>
                </a:cubicBezTo>
                <a:cubicBezTo>
                  <a:pt x="47329" y="67574"/>
                  <a:pt x="47329" y="67574"/>
                  <a:pt x="47329" y="67574"/>
                </a:cubicBezTo>
                <a:cubicBezTo>
                  <a:pt x="20523" y="67574"/>
                  <a:pt x="20523" y="67574"/>
                  <a:pt x="20523" y="67574"/>
                </a:cubicBezTo>
                <a:cubicBezTo>
                  <a:pt x="17591" y="67574"/>
                  <a:pt x="14659" y="70365"/>
                  <a:pt x="14659" y="73156"/>
                </a:cubicBezTo>
                <a:cubicBezTo>
                  <a:pt x="14659" y="76146"/>
                  <a:pt x="17591" y="78936"/>
                  <a:pt x="20523" y="78936"/>
                </a:cubicBezTo>
                <a:cubicBezTo>
                  <a:pt x="47329" y="78936"/>
                  <a:pt x="47329" y="78936"/>
                  <a:pt x="47329" y="78936"/>
                </a:cubicBezTo>
                <a:cubicBezTo>
                  <a:pt x="56125" y="78936"/>
                  <a:pt x="56125" y="78936"/>
                  <a:pt x="56125" y="78936"/>
                </a:cubicBezTo>
                <a:cubicBezTo>
                  <a:pt x="68062" y="78936"/>
                  <a:pt x="68062" y="78936"/>
                  <a:pt x="68062" y="78936"/>
                </a:cubicBezTo>
                <a:cubicBezTo>
                  <a:pt x="72460" y="78936"/>
                  <a:pt x="73926" y="76146"/>
                  <a:pt x="73926" y="73156"/>
                </a:cubicBezTo>
                <a:close/>
                <a:moveTo>
                  <a:pt x="14659" y="97275"/>
                </a:moveTo>
                <a:lnTo>
                  <a:pt x="14659" y="97275"/>
                </a:lnTo>
                <a:cubicBezTo>
                  <a:pt x="14659" y="100066"/>
                  <a:pt x="17591" y="101461"/>
                  <a:pt x="20523" y="101461"/>
                </a:cubicBezTo>
                <a:cubicBezTo>
                  <a:pt x="57591" y="101461"/>
                  <a:pt x="57591" y="101461"/>
                  <a:pt x="57591" y="101461"/>
                </a:cubicBezTo>
                <a:cubicBezTo>
                  <a:pt x="60523" y="101461"/>
                  <a:pt x="61989" y="100066"/>
                  <a:pt x="61989" y="97275"/>
                </a:cubicBezTo>
                <a:cubicBezTo>
                  <a:pt x="61989" y="94485"/>
                  <a:pt x="60523" y="91495"/>
                  <a:pt x="57591" y="91495"/>
                </a:cubicBezTo>
                <a:cubicBezTo>
                  <a:pt x="20523" y="91495"/>
                  <a:pt x="20523" y="91495"/>
                  <a:pt x="20523" y="91495"/>
                </a:cubicBezTo>
                <a:cubicBezTo>
                  <a:pt x="17591" y="91495"/>
                  <a:pt x="14659" y="94485"/>
                  <a:pt x="14659" y="97275"/>
                </a:cubicBezTo>
                <a:close/>
                <a:moveTo>
                  <a:pt x="91727" y="43654"/>
                </a:moveTo>
                <a:lnTo>
                  <a:pt x="91727" y="43654"/>
                </a:lnTo>
                <a:cubicBezTo>
                  <a:pt x="20523" y="43654"/>
                  <a:pt x="20523" y="43654"/>
                  <a:pt x="20523" y="43654"/>
                </a:cubicBezTo>
                <a:cubicBezTo>
                  <a:pt x="17591" y="43654"/>
                  <a:pt x="14659" y="45049"/>
                  <a:pt x="14659" y="49235"/>
                </a:cubicBezTo>
                <a:cubicBezTo>
                  <a:pt x="14659" y="52026"/>
                  <a:pt x="17591" y="55016"/>
                  <a:pt x="20523" y="55016"/>
                </a:cubicBezTo>
                <a:cubicBezTo>
                  <a:pt x="91727" y="55016"/>
                  <a:pt x="91727" y="55016"/>
                  <a:pt x="91727" y="55016"/>
                </a:cubicBezTo>
                <a:cubicBezTo>
                  <a:pt x="96125" y="55016"/>
                  <a:pt x="97591" y="52026"/>
                  <a:pt x="97591" y="49235"/>
                </a:cubicBezTo>
                <a:cubicBezTo>
                  <a:pt x="97591" y="45049"/>
                  <a:pt x="96125" y="43654"/>
                  <a:pt x="91727" y="43654"/>
                </a:cubicBezTo>
                <a:close/>
                <a:moveTo>
                  <a:pt x="85654" y="22524"/>
                </a:moveTo>
                <a:lnTo>
                  <a:pt x="85654" y="22524"/>
                </a:lnTo>
                <a:cubicBezTo>
                  <a:pt x="82722" y="22524"/>
                  <a:pt x="79790" y="19734"/>
                  <a:pt x="79790" y="16943"/>
                </a:cubicBezTo>
                <a:cubicBezTo>
                  <a:pt x="79790" y="5581"/>
                  <a:pt x="79790" y="5581"/>
                  <a:pt x="79790" y="5581"/>
                </a:cubicBezTo>
                <a:cubicBezTo>
                  <a:pt x="79790" y="2790"/>
                  <a:pt x="82722" y="0"/>
                  <a:pt x="85654" y="0"/>
                </a:cubicBezTo>
                <a:cubicBezTo>
                  <a:pt x="90261" y="0"/>
                  <a:pt x="91727" y="2790"/>
                  <a:pt x="91727" y="5581"/>
                </a:cubicBezTo>
                <a:cubicBezTo>
                  <a:pt x="91727" y="16943"/>
                  <a:pt x="91727" y="16943"/>
                  <a:pt x="91727" y="16943"/>
                </a:cubicBezTo>
                <a:cubicBezTo>
                  <a:pt x="91727" y="19734"/>
                  <a:pt x="90261" y="22524"/>
                  <a:pt x="85654" y="22524"/>
                </a:cubicBezTo>
                <a:close/>
                <a:moveTo>
                  <a:pt x="56125" y="22524"/>
                </a:moveTo>
                <a:lnTo>
                  <a:pt x="56125" y="22524"/>
                </a:lnTo>
                <a:cubicBezTo>
                  <a:pt x="53193" y="22524"/>
                  <a:pt x="50261" y="19734"/>
                  <a:pt x="50261" y="16943"/>
                </a:cubicBezTo>
                <a:cubicBezTo>
                  <a:pt x="50261" y="5581"/>
                  <a:pt x="50261" y="5581"/>
                  <a:pt x="50261" y="5581"/>
                </a:cubicBezTo>
                <a:cubicBezTo>
                  <a:pt x="50261" y="2790"/>
                  <a:pt x="53193" y="0"/>
                  <a:pt x="56125" y="0"/>
                </a:cubicBezTo>
                <a:cubicBezTo>
                  <a:pt x="60523" y="0"/>
                  <a:pt x="61989" y="2790"/>
                  <a:pt x="61989" y="5581"/>
                </a:cubicBezTo>
                <a:cubicBezTo>
                  <a:pt x="61989" y="16943"/>
                  <a:pt x="61989" y="16943"/>
                  <a:pt x="61989" y="16943"/>
                </a:cubicBezTo>
                <a:cubicBezTo>
                  <a:pt x="61989" y="19734"/>
                  <a:pt x="60523" y="22524"/>
                  <a:pt x="56125" y="22524"/>
                </a:cubicBezTo>
                <a:close/>
                <a:moveTo>
                  <a:pt x="26596" y="22524"/>
                </a:moveTo>
                <a:lnTo>
                  <a:pt x="26596" y="22524"/>
                </a:lnTo>
                <a:cubicBezTo>
                  <a:pt x="23664" y="22524"/>
                  <a:pt x="20523" y="19734"/>
                  <a:pt x="20523" y="16943"/>
                </a:cubicBezTo>
                <a:cubicBezTo>
                  <a:pt x="20523" y="5581"/>
                  <a:pt x="20523" y="5581"/>
                  <a:pt x="20523" y="5581"/>
                </a:cubicBezTo>
                <a:cubicBezTo>
                  <a:pt x="20523" y="2790"/>
                  <a:pt x="23664" y="0"/>
                  <a:pt x="26596" y="0"/>
                </a:cubicBezTo>
                <a:cubicBezTo>
                  <a:pt x="30994" y="0"/>
                  <a:pt x="32460" y="2790"/>
                  <a:pt x="32460" y="5581"/>
                </a:cubicBezTo>
                <a:cubicBezTo>
                  <a:pt x="32460" y="16943"/>
                  <a:pt x="32460" y="16943"/>
                  <a:pt x="32460" y="16943"/>
                </a:cubicBezTo>
                <a:cubicBezTo>
                  <a:pt x="32460" y="19734"/>
                  <a:pt x="30994" y="22524"/>
                  <a:pt x="26596" y="225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7226054" y="3800578"/>
            <a:ext cx="209400" cy="174300"/>
          </a:xfrm>
          <a:custGeom>
            <a:rect b="b" l="l" r="r" t="t"/>
            <a:pathLst>
              <a:path extrusionOk="0" h="120000" w="120000">
                <a:moveTo>
                  <a:pt x="116901" y="103054"/>
                </a:moveTo>
                <a:lnTo>
                  <a:pt x="116901" y="103054"/>
                </a:lnTo>
                <a:cubicBezTo>
                  <a:pt x="102237" y="117044"/>
                  <a:pt x="102237" y="117044"/>
                  <a:pt x="102237" y="117044"/>
                </a:cubicBezTo>
                <a:cubicBezTo>
                  <a:pt x="100791" y="118423"/>
                  <a:pt x="99345" y="119802"/>
                  <a:pt x="97900" y="119802"/>
                </a:cubicBezTo>
                <a:cubicBezTo>
                  <a:pt x="96454" y="119802"/>
                  <a:pt x="95008" y="118423"/>
                  <a:pt x="93562" y="117044"/>
                </a:cubicBezTo>
                <a:cubicBezTo>
                  <a:pt x="86127" y="109950"/>
                  <a:pt x="86127" y="109950"/>
                  <a:pt x="86127" y="109950"/>
                </a:cubicBezTo>
                <a:cubicBezTo>
                  <a:pt x="84681" y="108571"/>
                  <a:pt x="84681" y="107192"/>
                  <a:pt x="84681" y="105812"/>
                </a:cubicBezTo>
                <a:cubicBezTo>
                  <a:pt x="84681" y="103054"/>
                  <a:pt x="86127" y="100295"/>
                  <a:pt x="90671" y="100295"/>
                </a:cubicBezTo>
                <a:cubicBezTo>
                  <a:pt x="92117" y="100295"/>
                  <a:pt x="93562" y="101674"/>
                  <a:pt x="93562" y="103054"/>
                </a:cubicBezTo>
                <a:cubicBezTo>
                  <a:pt x="97900" y="105812"/>
                  <a:pt x="97900" y="105812"/>
                  <a:pt x="97900" y="105812"/>
                </a:cubicBezTo>
                <a:cubicBezTo>
                  <a:pt x="109466" y="94778"/>
                  <a:pt x="109466" y="94778"/>
                  <a:pt x="109466" y="94778"/>
                </a:cubicBezTo>
                <a:cubicBezTo>
                  <a:pt x="110912" y="93399"/>
                  <a:pt x="112564" y="93399"/>
                  <a:pt x="114010" y="93399"/>
                </a:cubicBezTo>
                <a:cubicBezTo>
                  <a:pt x="116901" y="93399"/>
                  <a:pt x="119793" y="96157"/>
                  <a:pt x="119793" y="98916"/>
                </a:cubicBezTo>
                <a:cubicBezTo>
                  <a:pt x="119793" y="100295"/>
                  <a:pt x="118347" y="101674"/>
                  <a:pt x="116901" y="103054"/>
                </a:cubicBezTo>
                <a:close/>
                <a:moveTo>
                  <a:pt x="97900" y="97536"/>
                </a:moveTo>
                <a:lnTo>
                  <a:pt x="97900" y="97536"/>
                </a:lnTo>
                <a:cubicBezTo>
                  <a:pt x="96454" y="96157"/>
                  <a:pt x="93562" y="94778"/>
                  <a:pt x="90671" y="94778"/>
                </a:cubicBezTo>
                <a:cubicBezTo>
                  <a:pt x="83235" y="94778"/>
                  <a:pt x="78898" y="100295"/>
                  <a:pt x="78898" y="105812"/>
                </a:cubicBezTo>
                <a:cubicBezTo>
                  <a:pt x="78898" y="109950"/>
                  <a:pt x="80344" y="112906"/>
                  <a:pt x="81790" y="114285"/>
                </a:cubicBezTo>
                <a:cubicBezTo>
                  <a:pt x="87573" y="119802"/>
                  <a:pt x="87573" y="119802"/>
                  <a:pt x="87573" y="119802"/>
                </a:cubicBezTo>
                <a:cubicBezTo>
                  <a:pt x="5989" y="119802"/>
                  <a:pt x="5989" y="119802"/>
                  <a:pt x="5989" y="119802"/>
                </a:cubicBezTo>
                <a:cubicBezTo>
                  <a:pt x="3098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98" y="11034"/>
                  <a:pt x="5989" y="11034"/>
                </a:cubicBezTo>
                <a:cubicBezTo>
                  <a:pt x="16110" y="11034"/>
                  <a:pt x="16110" y="11034"/>
                  <a:pt x="16110" y="11034"/>
                </a:cubicBezTo>
                <a:cubicBezTo>
                  <a:pt x="16110" y="16748"/>
                  <a:pt x="16110" y="16748"/>
                  <a:pt x="16110" y="16748"/>
                </a:cubicBezTo>
                <a:cubicBezTo>
                  <a:pt x="16110" y="23645"/>
                  <a:pt x="21893" y="27783"/>
                  <a:pt x="27882" y="27783"/>
                </a:cubicBezTo>
                <a:cubicBezTo>
                  <a:pt x="33666" y="27783"/>
                  <a:pt x="39449" y="23645"/>
                  <a:pt x="39449" y="16748"/>
                </a:cubicBezTo>
                <a:cubicBezTo>
                  <a:pt x="39449" y="11034"/>
                  <a:pt x="39449" y="11034"/>
                  <a:pt x="39449" y="11034"/>
                </a:cubicBezTo>
                <a:cubicBezTo>
                  <a:pt x="45232" y="11034"/>
                  <a:pt x="45232" y="11034"/>
                  <a:pt x="45232" y="11034"/>
                </a:cubicBezTo>
                <a:cubicBezTo>
                  <a:pt x="45232" y="16748"/>
                  <a:pt x="45232" y="16748"/>
                  <a:pt x="45232" y="16748"/>
                </a:cubicBezTo>
                <a:cubicBezTo>
                  <a:pt x="45232" y="23645"/>
                  <a:pt x="51222" y="27783"/>
                  <a:pt x="57005" y="27783"/>
                </a:cubicBezTo>
                <a:cubicBezTo>
                  <a:pt x="62788" y="27783"/>
                  <a:pt x="68777" y="23645"/>
                  <a:pt x="68777" y="16748"/>
                </a:cubicBezTo>
                <a:cubicBezTo>
                  <a:pt x="68777" y="11034"/>
                  <a:pt x="68777" y="11034"/>
                  <a:pt x="68777" y="11034"/>
                </a:cubicBezTo>
                <a:cubicBezTo>
                  <a:pt x="74561" y="11034"/>
                  <a:pt x="74561" y="11034"/>
                  <a:pt x="74561" y="11034"/>
                </a:cubicBezTo>
                <a:cubicBezTo>
                  <a:pt x="74561" y="16748"/>
                  <a:pt x="74561" y="16748"/>
                  <a:pt x="74561" y="16748"/>
                </a:cubicBezTo>
                <a:cubicBezTo>
                  <a:pt x="74561" y="23645"/>
                  <a:pt x="80344" y="27783"/>
                  <a:pt x="86127" y="27783"/>
                </a:cubicBezTo>
                <a:cubicBezTo>
                  <a:pt x="92117" y="27783"/>
                  <a:pt x="97900" y="23645"/>
                  <a:pt x="97900" y="16748"/>
                </a:cubicBezTo>
                <a:cubicBezTo>
                  <a:pt x="97900" y="11034"/>
                  <a:pt x="97900" y="11034"/>
                  <a:pt x="97900" y="11034"/>
                </a:cubicBezTo>
                <a:cubicBezTo>
                  <a:pt x="108020" y="11034"/>
                  <a:pt x="108020" y="11034"/>
                  <a:pt x="108020" y="11034"/>
                </a:cubicBezTo>
                <a:cubicBezTo>
                  <a:pt x="110912" y="11034"/>
                  <a:pt x="114010" y="13990"/>
                  <a:pt x="114010" y="16748"/>
                </a:cubicBezTo>
                <a:cubicBezTo>
                  <a:pt x="114010" y="87684"/>
                  <a:pt x="114010" y="87684"/>
                  <a:pt x="114010" y="87684"/>
                </a:cubicBezTo>
                <a:cubicBezTo>
                  <a:pt x="109466" y="87684"/>
                  <a:pt x="106574" y="89064"/>
                  <a:pt x="105129" y="90640"/>
                </a:cubicBezTo>
                <a:lnTo>
                  <a:pt x="97900" y="97536"/>
                </a:lnTo>
                <a:close/>
                <a:moveTo>
                  <a:pt x="16110" y="96157"/>
                </a:moveTo>
                <a:lnTo>
                  <a:pt x="16110" y="96157"/>
                </a:lnTo>
                <a:cubicBezTo>
                  <a:pt x="16110" y="98916"/>
                  <a:pt x="17555" y="100295"/>
                  <a:pt x="20447" y="100295"/>
                </a:cubicBezTo>
                <a:cubicBezTo>
                  <a:pt x="58450" y="100295"/>
                  <a:pt x="58450" y="100295"/>
                  <a:pt x="58450" y="100295"/>
                </a:cubicBezTo>
                <a:cubicBezTo>
                  <a:pt x="61342" y="100295"/>
                  <a:pt x="62788" y="98916"/>
                  <a:pt x="62788" y="96157"/>
                </a:cubicBezTo>
                <a:cubicBezTo>
                  <a:pt x="62788" y="93399"/>
                  <a:pt x="61342" y="92019"/>
                  <a:pt x="58450" y="92019"/>
                </a:cubicBezTo>
                <a:cubicBezTo>
                  <a:pt x="20447" y="92019"/>
                  <a:pt x="20447" y="92019"/>
                  <a:pt x="20447" y="92019"/>
                </a:cubicBezTo>
                <a:cubicBezTo>
                  <a:pt x="17555" y="92019"/>
                  <a:pt x="16110" y="93399"/>
                  <a:pt x="16110" y="96157"/>
                </a:cubicBezTo>
                <a:close/>
                <a:moveTo>
                  <a:pt x="92117" y="43152"/>
                </a:moveTo>
                <a:lnTo>
                  <a:pt x="92117" y="43152"/>
                </a:lnTo>
                <a:cubicBezTo>
                  <a:pt x="21893" y="43152"/>
                  <a:pt x="21893" y="43152"/>
                  <a:pt x="21893" y="43152"/>
                </a:cubicBezTo>
                <a:cubicBezTo>
                  <a:pt x="19001" y="43152"/>
                  <a:pt x="16110" y="45911"/>
                  <a:pt x="16110" y="48669"/>
                </a:cubicBezTo>
                <a:cubicBezTo>
                  <a:pt x="16110" y="51625"/>
                  <a:pt x="19001" y="54384"/>
                  <a:pt x="21893" y="54384"/>
                </a:cubicBezTo>
                <a:cubicBezTo>
                  <a:pt x="92117" y="54384"/>
                  <a:pt x="92117" y="54384"/>
                  <a:pt x="92117" y="54384"/>
                </a:cubicBezTo>
                <a:cubicBezTo>
                  <a:pt x="95008" y="54384"/>
                  <a:pt x="97900" y="51625"/>
                  <a:pt x="97900" y="48669"/>
                </a:cubicBezTo>
                <a:cubicBezTo>
                  <a:pt x="97900" y="45911"/>
                  <a:pt x="95008" y="43152"/>
                  <a:pt x="92117" y="43152"/>
                </a:cubicBezTo>
                <a:close/>
                <a:moveTo>
                  <a:pt x="92117" y="66798"/>
                </a:moveTo>
                <a:lnTo>
                  <a:pt x="92117" y="66798"/>
                </a:lnTo>
                <a:cubicBezTo>
                  <a:pt x="57005" y="66798"/>
                  <a:pt x="57005" y="66798"/>
                  <a:pt x="57005" y="66798"/>
                </a:cubicBezTo>
                <a:cubicBezTo>
                  <a:pt x="46678" y="66798"/>
                  <a:pt x="46678" y="66798"/>
                  <a:pt x="46678" y="66798"/>
                </a:cubicBezTo>
                <a:cubicBezTo>
                  <a:pt x="21893" y="66798"/>
                  <a:pt x="21893" y="66798"/>
                  <a:pt x="21893" y="66798"/>
                </a:cubicBezTo>
                <a:cubicBezTo>
                  <a:pt x="19001" y="66798"/>
                  <a:pt x="16110" y="69556"/>
                  <a:pt x="16110" y="72315"/>
                </a:cubicBezTo>
                <a:cubicBezTo>
                  <a:pt x="16110" y="76650"/>
                  <a:pt x="19001" y="78029"/>
                  <a:pt x="21893" y="78029"/>
                </a:cubicBezTo>
                <a:cubicBezTo>
                  <a:pt x="46678" y="78029"/>
                  <a:pt x="46678" y="78029"/>
                  <a:pt x="46678" y="78029"/>
                </a:cubicBezTo>
                <a:cubicBezTo>
                  <a:pt x="57005" y="78029"/>
                  <a:pt x="57005" y="78029"/>
                  <a:pt x="57005" y="78029"/>
                </a:cubicBezTo>
                <a:cubicBezTo>
                  <a:pt x="92117" y="78029"/>
                  <a:pt x="92117" y="78029"/>
                  <a:pt x="92117" y="78029"/>
                </a:cubicBezTo>
                <a:cubicBezTo>
                  <a:pt x="95008" y="78029"/>
                  <a:pt x="97900" y="76650"/>
                  <a:pt x="97900" y="72315"/>
                </a:cubicBezTo>
                <a:cubicBezTo>
                  <a:pt x="97900" y="69556"/>
                  <a:pt x="95008" y="66798"/>
                  <a:pt x="92117" y="66798"/>
                </a:cubicBezTo>
                <a:close/>
                <a:moveTo>
                  <a:pt x="86127" y="22266"/>
                </a:moveTo>
                <a:lnTo>
                  <a:pt x="86127" y="22266"/>
                </a:lnTo>
                <a:cubicBezTo>
                  <a:pt x="83235" y="22266"/>
                  <a:pt x="80344" y="20886"/>
                  <a:pt x="80344" y="16748"/>
                </a:cubicBezTo>
                <a:cubicBezTo>
                  <a:pt x="80344" y="5517"/>
                  <a:pt x="80344" y="5517"/>
                  <a:pt x="80344" y="5517"/>
                </a:cubicBezTo>
                <a:cubicBezTo>
                  <a:pt x="80344" y="2758"/>
                  <a:pt x="83235" y="0"/>
                  <a:pt x="86127" y="0"/>
                </a:cubicBezTo>
                <a:cubicBezTo>
                  <a:pt x="89018" y="0"/>
                  <a:pt x="92117" y="2758"/>
                  <a:pt x="92117" y="5517"/>
                </a:cubicBezTo>
                <a:cubicBezTo>
                  <a:pt x="92117" y="16748"/>
                  <a:pt x="92117" y="16748"/>
                  <a:pt x="92117" y="16748"/>
                </a:cubicBezTo>
                <a:cubicBezTo>
                  <a:pt x="92117" y="20886"/>
                  <a:pt x="89018" y="22266"/>
                  <a:pt x="86127" y="22266"/>
                </a:cubicBezTo>
                <a:close/>
                <a:moveTo>
                  <a:pt x="57005" y="22266"/>
                </a:moveTo>
                <a:lnTo>
                  <a:pt x="57005" y="22266"/>
                </a:lnTo>
                <a:cubicBezTo>
                  <a:pt x="54113" y="22266"/>
                  <a:pt x="51222" y="20886"/>
                  <a:pt x="51222" y="16748"/>
                </a:cubicBezTo>
                <a:cubicBezTo>
                  <a:pt x="51222" y="5517"/>
                  <a:pt x="51222" y="5517"/>
                  <a:pt x="51222" y="5517"/>
                </a:cubicBezTo>
                <a:cubicBezTo>
                  <a:pt x="51222" y="2758"/>
                  <a:pt x="54113" y="0"/>
                  <a:pt x="57005" y="0"/>
                </a:cubicBezTo>
                <a:cubicBezTo>
                  <a:pt x="59896" y="0"/>
                  <a:pt x="62788" y="2758"/>
                  <a:pt x="62788" y="5517"/>
                </a:cubicBezTo>
                <a:cubicBezTo>
                  <a:pt x="62788" y="16748"/>
                  <a:pt x="62788" y="16748"/>
                  <a:pt x="62788" y="16748"/>
                </a:cubicBezTo>
                <a:cubicBezTo>
                  <a:pt x="62788" y="20886"/>
                  <a:pt x="59896" y="22266"/>
                  <a:pt x="57005" y="22266"/>
                </a:cubicBezTo>
                <a:close/>
                <a:moveTo>
                  <a:pt x="27882" y="22266"/>
                </a:moveTo>
                <a:lnTo>
                  <a:pt x="27882" y="22266"/>
                </a:lnTo>
                <a:cubicBezTo>
                  <a:pt x="24991" y="22266"/>
                  <a:pt x="21893" y="20886"/>
                  <a:pt x="21893" y="16748"/>
                </a:cubicBezTo>
                <a:cubicBezTo>
                  <a:pt x="21893" y="5517"/>
                  <a:pt x="21893" y="5517"/>
                  <a:pt x="21893" y="5517"/>
                </a:cubicBezTo>
                <a:cubicBezTo>
                  <a:pt x="21893" y="2758"/>
                  <a:pt x="24991" y="0"/>
                  <a:pt x="27882" y="0"/>
                </a:cubicBezTo>
                <a:cubicBezTo>
                  <a:pt x="30774" y="0"/>
                  <a:pt x="33666" y="2758"/>
                  <a:pt x="33666" y="5517"/>
                </a:cubicBezTo>
                <a:cubicBezTo>
                  <a:pt x="33666" y="16748"/>
                  <a:pt x="33666" y="16748"/>
                  <a:pt x="33666" y="16748"/>
                </a:cubicBezTo>
                <a:cubicBezTo>
                  <a:pt x="33666" y="20886"/>
                  <a:pt x="30774" y="22266"/>
                  <a:pt x="2788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6849920" y="3800578"/>
            <a:ext cx="196800" cy="174300"/>
          </a:xfrm>
          <a:custGeom>
            <a:rect b="b" l="l" r="r" t="t"/>
            <a:pathLst>
              <a:path extrusionOk="0" h="120000" w="120000">
                <a:moveTo>
                  <a:pt x="113614" y="119802"/>
                </a:moveTo>
                <a:lnTo>
                  <a:pt x="113614" y="119802"/>
                </a:lnTo>
                <a:cubicBezTo>
                  <a:pt x="6385" y="119802"/>
                  <a:pt x="6385" y="119802"/>
                  <a:pt x="6385" y="119802"/>
                </a:cubicBezTo>
                <a:cubicBezTo>
                  <a:pt x="3082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82" y="11034"/>
                  <a:pt x="6385" y="11034"/>
                </a:cubicBezTo>
                <a:cubicBezTo>
                  <a:pt x="17174" y="11034"/>
                  <a:pt x="17174" y="11034"/>
                  <a:pt x="17174" y="11034"/>
                </a:cubicBezTo>
                <a:cubicBezTo>
                  <a:pt x="17174" y="16748"/>
                  <a:pt x="17174" y="16748"/>
                  <a:pt x="17174" y="16748"/>
                </a:cubicBezTo>
                <a:cubicBezTo>
                  <a:pt x="17174" y="23645"/>
                  <a:pt x="21798" y="27783"/>
                  <a:pt x="29724" y="27783"/>
                </a:cubicBezTo>
                <a:cubicBezTo>
                  <a:pt x="35889" y="27783"/>
                  <a:pt x="42055" y="23645"/>
                  <a:pt x="42055" y="16748"/>
                </a:cubicBezTo>
                <a:cubicBezTo>
                  <a:pt x="42055" y="11034"/>
                  <a:pt x="42055" y="11034"/>
                  <a:pt x="42055" y="11034"/>
                </a:cubicBezTo>
                <a:cubicBezTo>
                  <a:pt x="48220" y="11034"/>
                  <a:pt x="48220" y="11034"/>
                  <a:pt x="48220" y="11034"/>
                </a:cubicBezTo>
                <a:cubicBezTo>
                  <a:pt x="48220" y="16748"/>
                  <a:pt x="48220" y="16748"/>
                  <a:pt x="48220" y="16748"/>
                </a:cubicBezTo>
                <a:cubicBezTo>
                  <a:pt x="48220" y="23645"/>
                  <a:pt x="53064" y="27783"/>
                  <a:pt x="60770" y="27783"/>
                </a:cubicBezTo>
                <a:cubicBezTo>
                  <a:pt x="66935" y="27783"/>
                  <a:pt x="73321" y="23645"/>
                  <a:pt x="73321" y="16748"/>
                </a:cubicBezTo>
                <a:cubicBezTo>
                  <a:pt x="73321" y="11034"/>
                  <a:pt x="73321" y="11034"/>
                  <a:pt x="73321" y="11034"/>
                </a:cubicBezTo>
                <a:cubicBezTo>
                  <a:pt x="79486" y="11034"/>
                  <a:pt x="79486" y="11034"/>
                  <a:pt x="79486" y="11034"/>
                </a:cubicBezTo>
                <a:cubicBezTo>
                  <a:pt x="79486" y="16748"/>
                  <a:pt x="79486" y="16748"/>
                  <a:pt x="79486" y="16748"/>
                </a:cubicBezTo>
                <a:cubicBezTo>
                  <a:pt x="79486" y="23645"/>
                  <a:pt x="84110" y="27783"/>
                  <a:pt x="91816" y="27783"/>
                </a:cubicBezTo>
                <a:cubicBezTo>
                  <a:pt x="98201" y="27783"/>
                  <a:pt x="104366" y="23645"/>
                  <a:pt x="104366" y="16748"/>
                </a:cubicBezTo>
                <a:cubicBezTo>
                  <a:pt x="104366" y="11034"/>
                  <a:pt x="104366" y="11034"/>
                  <a:pt x="104366" y="11034"/>
                </a:cubicBezTo>
                <a:cubicBezTo>
                  <a:pt x="113614" y="11034"/>
                  <a:pt x="113614" y="11034"/>
                  <a:pt x="113614" y="11034"/>
                </a:cubicBezTo>
                <a:cubicBezTo>
                  <a:pt x="118238" y="11034"/>
                  <a:pt x="119779" y="13990"/>
                  <a:pt x="119779" y="16748"/>
                </a:cubicBezTo>
                <a:cubicBezTo>
                  <a:pt x="119779" y="114285"/>
                  <a:pt x="119779" y="114285"/>
                  <a:pt x="119779" y="114285"/>
                </a:cubicBezTo>
                <a:cubicBezTo>
                  <a:pt x="119779" y="117044"/>
                  <a:pt x="118238" y="119802"/>
                  <a:pt x="113614" y="119802"/>
                </a:cubicBezTo>
                <a:close/>
                <a:moveTo>
                  <a:pt x="98201" y="43152"/>
                </a:moveTo>
                <a:lnTo>
                  <a:pt x="98201" y="43152"/>
                </a:lnTo>
                <a:cubicBezTo>
                  <a:pt x="23339" y="43152"/>
                  <a:pt x="23339" y="43152"/>
                  <a:pt x="23339" y="43152"/>
                </a:cubicBezTo>
                <a:cubicBezTo>
                  <a:pt x="18715" y="43152"/>
                  <a:pt x="17174" y="45911"/>
                  <a:pt x="17174" y="48669"/>
                </a:cubicBezTo>
                <a:cubicBezTo>
                  <a:pt x="17174" y="51625"/>
                  <a:pt x="18715" y="54384"/>
                  <a:pt x="23339" y="54384"/>
                </a:cubicBezTo>
                <a:cubicBezTo>
                  <a:pt x="98201" y="54384"/>
                  <a:pt x="98201" y="54384"/>
                  <a:pt x="98201" y="54384"/>
                </a:cubicBezTo>
                <a:cubicBezTo>
                  <a:pt x="101284" y="54384"/>
                  <a:pt x="104366" y="51625"/>
                  <a:pt x="104366" y="48669"/>
                </a:cubicBezTo>
                <a:cubicBezTo>
                  <a:pt x="104366" y="45911"/>
                  <a:pt x="101284" y="43152"/>
                  <a:pt x="98201" y="43152"/>
                </a:cubicBezTo>
                <a:close/>
                <a:moveTo>
                  <a:pt x="98201" y="66798"/>
                </a:moveTo>
                <a:lnTo>
                  <a:pt x="98201" y="66798"/>
                </a:lnTo>
                <a:cubicBezTo>
                  <a:pt x="23339" y="66798"/>
                  <a:pt x="23339" y="66798"/>
                  <a:pt x="23339" y="66798"/>
                </a:cubicBezTo>
                <a:cubicBezTo>
                  <a:pt x="18715" y="66798"/>
                  <a:pt x="17174" y="69556"/>
                  <a:pt x="17174" y="72315"/>
                </a:cubicBezTo>
                <a:cubicBezTo>
                  <a:pt x="17174" y="76650"/>
                  <a:pt x="18715" y="78029"/>
                  <a:pt x="23339" y="78029"/>
                </a:cubicBezTo>
                <a:cubicBezTo>
                  <a:pt x="98201" y="78029"/>
                  <a:pt x="98201" y="78029"/>
                  <a:pt x="98201" y="78029"/>
                </a:cubicBezTo>
                <a:cubicBezTo>
                  <a:pt x="101284" y="78029"/>
                  <a:pt x="104366" y="76650"/>
                  <a:pt x="104366" y="72315"/>
                </a:cubicBezTo>
                <a:cubicBezTo>
                  <a:pt x="104366" y="69556"/>
                  <a:pt x="101284" y="66798"/>
                  <a:pt x="98201" y="66798"/>
                </a:cubicBezTo>
                <a:close/>
                <a:moveTo>
                  <a:pt x="98201" y="92019"/>
                </a:moveTo>
                <a:lnTo>
                  <a:pt x="98201" y="92019"/>
                </a:lnTo>
                <a:cubicBezTo>
                  <a:pt x="21798" y="92019"/>
                  <a:pt x="21798" y="92019"/>
                  <a:pt x="21798" y="92019"/>
                </a:cubicBezTo>
                <a:cubicBezTo>
                  <a:pt x="18715" y="92019"/>
                  <a:pt x="17174" y="93399"/>
                  <a:pt x="17174" y="96157"/>
                </a:cubicBezTo>
                <a:cubicBezTo>
                  <a:pt x="17174" y="98916"/>
                  <a:pt x="18715" y="100295"/>
                  <a:pt x="21798" y="100295"/>
                </a:cubicBezTo>
                <a:cubicBezTo>
                  <a:pt x="98201" y="100295"/>
                  <a:pt x="98201" y="100295"/>
                  <a:pt x="98201" y="100295"/>
                </a:cubicBezTo>
                <a:cubicBezTo>
                  <a:pt x="101284" y="100295"/>
                  <a:pt x="104366" y="98916"/>
                  <a:pt x="104366" y="96157"/>
                </a:cubicBezTo>
                <a:cubicBezTo>
                  <a:pt x="104366" y="93399"/>
                  <a:pt x="101284" y="92019"/>
                  <a:pt x="98201" y="92019"/>
                </a:cubicBezTo>
                <a:close/>
                <a:moveTo>
                  <a:pt x="91816" y="22266"/>
                </a:moveTo>
                <a:lnTo>
                  <a:pt x="91816" y="22266"/>
                </a:lnTo>
                <a:cubicBezTo>
                  <a:pt x="87192" y="22266"/>
                  <a:pt x="85651" y="20886"/>
                  <a:pt x="85651" y="16748"/>
                </a:cubicBezTo>
                <a:cubicBezTo>
                  <a:pt x="85651" y="5517"/>
                  <a:pt x="85651" y="5517"/>
                  <a:pt x="85651" y="5517"/>
                </a:cubicBezTo>
                <a:cubicBezTo>
                  <a:pt x="85651" y="2758"/>
                  <a:pt x="87192" y="0"/>
                  <a:pt x="91816" y="0"/>
                </a:cubicBezTo>
                <a:cubicBezTo>
                  <a:pt x="94899" y="0"/>
                  <a:pt x="98201" y="2758"/>
                  <a:pt x="98201" y="5517"/>
                </a:cubicBezTo>
                <a:cubicBezTo>
                  <a:pt x="98201" y="16748"/>
                  <a:pt x="98201" y="16748"/>
                  <a:pt x="98201" y="16748"/>
                </a:cubicBezTo>
                <a:cubicBezTo>
                  <a:pt x="98201" y="20886"/>
                  <a:pt x="94899" y="22266"/>
                  <a:pt x="91816" y="22266"/>
                </a:cubicBezTo>
                <a:close/>
                <a:moveTo>
                  <a:pt x="60770" y="22266"/>
                </a:moveTo>
                <a:lnTo>
                  <a:pt x="60770" y="22266"/>
                </a:lnTo>
                <a:cubicBezTo>
                  <a:pt x="56146" y="22266"/>
                  <a:pt x="54605" y="20886"/>
                  <a:pt x="54605" y="16748"/>
                </a:cubicBezTo>
                <a:cubicBezTo>
                  <a:pt x="54605" y="5517"/>
                  <a:pt x="54605" y="5517"/>
                  <a:pt x="54605" y="5517"/>
                </a:cubicBezTo>
                <a:cubicBezTo>
                  <a:pt x="54605" y="2758"/>
                  <a:pt x="56146" y="0"/>
                  <a:pt x="60770" y="0"/>
                </a:cubicBezTo>
                <a:cubicBezTo>
                  <a:pt x="63853" y="0"/>
                  <a:pt x="66935" y="2758"/>
                  <a:pt x="66935" y="5517"/>
                </a:cubicBezTo>
                <a:cubicBezTo>
                  <a:pt x="66935" y="16748"/>
                  <a:pt x="66935" y="16748"/>
                  <a:pt x="66935" y="16748"/>
                </a:cubicBezTo>
                <a:cubicBezTo>
                  <a:pt x="66935" y="20886"/>
                  <a:pt x="63853" y="22266"/>
                  <a:pt x="60770" y="22266"/>
                </a:cubicBezTo>
                <a:close/>
                <a:moveTo>
                  <a:pt x="29724" y="22266"/>
                </a:moveTo>
                <a:lnTo>
                  <a:pt x="29724" y="22266"/>
                </a:lnTo>
                <a:cubicBezTo>
                  <a:pt x="24880" y="22266"/>
                  <a:pt x="23339" y="20886"/>
                  <a:pt x="23339" y="16748"/>
                </a:cubicBezTo>
                <a:cubicBezTo>
                  <a:pt x="23339" y="5517"/>
                  <a:pt x="23339" y="5517"/>
                  <a:pt x="23339" y="5517"/>
                </a:cubicBezTo>
                <a:cubicBezTo>
                  <a:pt x="23339" y="2758"/>
                  <a:pt x="24880" y="0"/>
                  <a:pt x="29724" y="0"/>
                </a:cubicBezTo>
                <a:cubicBezTo>
                  <a:pt x="32807" y="0"/>
                  <a:pt x="35889" y="2758"/>
                  <a:pt x="35889" y="5517"/>
                </a:cubicBezTo>
                <a:cubicBezTo>
                  <a:pt x="35889" y="16748"/>
                  <a:pt x="35889" y="16748"/>
                  <a:pt x="35889" y="16748"/>
                </a:cubicBezTo>
                <a:cubicBezTo>
                  <a:pt x="35889" y="20886"/>
                  <a:pt x="32807" y="22266"/>
                  <a:pt x="29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6451553" y="3804816"/>
            <a:ext cx="219000" cy="173100"/>
          </a:xfrm>
          <a:custGeom>
            <a:rect b="b" l="l" r="r" t="t"/>
            <a:pathLst>
              <a:path extrusionOk="0" h="120000" w="12000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2890"/>
                  <a:pt x="0" y="59202"/>
                </a:cubicBezTo>
                <a:cubicBezTo>
                  <a:pt x="0" y="26710"/>
                  <a:pt x="26447" y="0"/>
                  <a:pt x="60000" y="0"/>
                </a:cubicBezTo>
                <a:cubicBezTo>
                  <a:pt x="93355" y="0"/>
                  <a:pt x="119802" y="26710"/>
                  <a:pt x="119802" y="59202"/>
                </a:cubicBezTo>
                <a:cubicBezTo>
                  <a:pt x="119802" y="92890"/>
                  <a:pt x="93355" y="119800"/>
                  <a:pt x="60000" y="119800"/>
                </a:cubicBezTo>
                <a:close/>
                <a:moveTo>
                  <a:pt x="25065" y="25315"/>
                </a:moveTo>
                <a:lnTo>
                  <a:pt x="25065" y="25315"/>
                </a:lnTo>
                <a:cubicBezTo>
                  <a:pt x="60000" y="59202"/>
                  <a:pt x="60000" y="59202"/>
                  <a:pt x="60000" y="59202"/>
                </a:cubicBezTo>
                <a:cubicBezTo>
                  <a:pt x="60000" y="11162"/>
                  <a:pt x="60000" y="11162"/>
                  <a:pt x="60000" y="11162"/>
                </a:cubicBezTo>
                <a:cubicBezTo>
                  <a:pt x="45986" y="11162"/>
                  <a:pt x="34736" y="16943"/>
                  <a:pt x="2506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6056368" y="3804816"/>
            <a:ext cx="216000" cy="173100"/>
          </a:xfrm>
          <a:custGeom>
            <a:rect b="b" l="l" r="r" t="t"/>
            <a:pathLst>
              <a:path extrusionOk="0" h="120000" w="12000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60698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60698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60698" y="59202"/>
                  <a:pt x="60698" y="59202"/>
                  <a:pt x="60698" y="59202"/>
                </a:cubicBezTo>
                <a:cubicBezTo>
                  <a:pt x="60698" y="11162"/>
                  <a:pt x="60698" y="11162"/>
                  <a:pt x="60698" y="11162"/>
                </a:cubicBezTo>
                <a:cubicBezTo>
                  <a:pt x="33743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5661180" y="3804816"/>
            <a:ext cx="216000" cy="173100"/>
          </a:xfrm>
          <a:custGeom>
            <a:rect b="b" l="l" r="r" t="t"/>
            <a:pathLst>
              <a:path extrusionOk="0" h="120000" w="12000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59101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59101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11181" y="73156"/>
                  <a:pt x="16772" y="85913"/>
                  <a:pt x="25357" y="94285"/>
                </a:cubicBezTo>
                <a:cubicBezTo>
                  <a:pt x="59101" y="59202"/>
                  <a:pt x="59101" y="59202"/>
                  <a:pt x="59101" y="59202"/>
                </a:cubicBezTo>
                <a:cubicBezTo>
                  <a:pt x="59101" y="11162"/>
                  <a:pt x="59101" y="11162"/>
                  <a:pt x="59101" y="11162"/>
                </a:cubicBezTo>
                <a:cubicBezTo>
                  <a:pt x="32346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5252731" y="4147456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2890"/>
                  <a:pt x="0" y="59202"/>
                </a:cubicBezTo>
                <a:cubicBezTo>
                  <a:pt x="0" y="26710"/>
                  <a:pt x="26600" y="0"/>
                  <a:pt x="59901" y="0"/>
                </a:cubicBezTo>
                <a:cubicBezTo>
                  <a:pt x="93399" y="0"/>
                  <a:pt x="119802" y="26710"/>
                  <a:pt x="119802" y="59202"/>
                </a:cubicBezTo>
                <a:cubicBezTo>
                  <a:pt x="119802" y="92890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59901" y="11162"/>
                  <a:pt x="59901" y="11162"/>
                  <a:pt x="59901" y="11162"/>
                </a:cubicBezTo>
                <a:cubicBezTo>
                  <a:pt x="33497" y="11162"/>
                  <a:pt x="11231" y="32292"/>
                  <a:pt x="1123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4855958" y="4147456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60598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60598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3887" y="108438"/>
                  <a:pt x="60598" y="108438"/>
                </a:cubicBezTo>
                <a:cubicBezTo>
                  <a:pt x="73355" y="108438"/>
                  <a:pt x="85913" y="102857"/>
                  <a:pt x="94485" y="94285"/>
                </a:cubicBezTo>
                <a:cubicBezTo>
                  <a:pt x="60598" y="59202"/>
                  <a:pt x="60598" y="59202"/>
                  <a:pt x="60598" y="59202"/>
                </a:cubicBezTo>
                <a:cubicBezTo>
                  <a:pt x="60598" y="11162"/>
                  <a:pt x="60598" y="11162"/>
                  <a:pt x="60598" y="11162"/>
                </a:cubicBezTo>
                <a:cubicBezTo>
                  <a:pt x="33887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4459179" y="4147456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4062406" y="4147456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94485" y="25315"/>
                </a:moveTo>
                <a:lnTo>
                  <a:pt x="94485" y="25315"/>
                </a:ln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46445"/>
                  <a:pt x="102857" y="33687"/>
                  <a:pt x="9448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3665630" y="4147456"/>
            <a:ext cx="217500" cy="173100"/>
          </a:xfrm>
          <a:custGeom>
            <a:rect b="b" l="l" r="r" t="t"/>
            <a:pathLst>
              <a:path extrusionOk="0" h="120000" w="120000">
                <a:moveTo>
                  <a:pt x="66179" y="53421"/>
                </a:moveTo>
                <a:lnTo>
                  <a:pt x="66179" y="53421"/>
                </a:lnTo>
                <a:cubicBezTo>
                  <a:pt x="66179" y="0"/>
                  <a:pt x="66179" y="0"/>
                  <a:pt x="66179" y="0"/>
                </a:cubicBezTo>
                <a:cubicBezTo>
                  <a:pt x="95880" y="0"/>
                  <a:pt x="119800" y="23920"/>
                  <a:pt x="119800" y="53421"/>
                </a:cubicBezTo>
                <a:lnTo>
                  <a:pt x="66179" y="53421"/>
                </a:lnTo>
                <a:close/>
                <a:moveTo>
                  <a:pt x="55016" y="119800"/>
                </a:moveTo>
                <a:lnTo>
                  <a:pt x="55016" y="119800"/>
                </a:lnTo>
                <a:cubicBezTo>
                  <a:pt x="23920" y="119800"/>
                  <a:pt x="0" y="95681"/>
                  <a:pt x="0" y="64784"/>
                </a:cubicBezTo>
                <a:cubicBezTo>
                  <a:pt x="0" y="35083"/>
                  <a:pt x="23920" y="11162"/>
                  <a:pt x="55016" y="11162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108438" y="64784"/>
                  <a:pt x="108438" y="64784"/>
                  <a:pt x="108438" y="64784"/>
                </a:cubicBezTo>
                <a:cubicBezTo>
                  <a:pt x="108438" y="95681"/>
                  <a:pt x="84518" y="119800"/>
                  <a:pt x="55016" y="119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3270442" y="4147458"/>
            <a:ext cx="216000" cy="173100"/>
          </a:xfrm>
          <a:custGeom>
            <a:rect b="b" l="l" r="r" t="t"/>
            <a:pathLst>
              <a:path extrusionOk="0" h="120000" w="120000">
                <a:moveTo>
                  <a:pt x="59301" y="119800"/>
                </a:moveTo>
                <a:lnTo>
                  <a:pt x="593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3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301" y="119800"/>
                </a:cubicBezTo>
                <a:close/>
                <a:moveTo>
                  <a:pt x="59301" y="11362"/>
                </a:moveTo>
                <a:lnTo>
                  <a:pt x="593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3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301" y="11362"/>
                </a:cubicBezTo>
                <a:close/>
                <a:moveTo>
                  <a:pt x="87454" y="63388"/>
                </a:moveTo>
                <a:lnTo>
                  <a:pt x="87454" y="63388"/>
                </a:lnTo>
                <a:cubicBezTo>
                  <a:pt x="69084" y="80332"/>
                  <a:pt x="69084" y="80332"/>
                  <a:pt x="69084" y="80332"/>
                </a:cubicBezTo>
                <a:cubicBezTo>
                  <a:pt x="67687" y="81727"/>
                  <a:pt x="66289" y="81727"/>
                  <a:pt x="64891" y="81727"/>
                </a:cubicBezTo>
                <a:cubicBezTo>
                  <a:pt x="62096" y="81727"/>
                  <a:pt x="59301" y="80332"/>
                  <a:pt x="59301" y="76146"/>
                </a:cubicBezTo>
                <a:cubicBezTo>
                  <a:pt x="59301" y="74750"/>
                  <a:pt x="60698" y="73355"/>
                  <a:pt x="62096" y="71960"/>
                </a:cubicBezTo>
                <a:cubicBezTo>
                  <a:pt x="69084" y="64784"/>
                  <a:pt x="69084" y="64784"/>
                  <a:pt x="69084" y="64784"/>
                </a:cubicBezTo>
                <a:cubicBezTo>
                  <a:pt x="35141" y="64784"/>
                  <a:pt x="35141" y="64784"/>
                  <a:pt x="35141" y="64784"/>
                </a:cubicBezTo>
                <a:cubicBezTo>
                  <a:pt x="32346" y="64784"/>
                  <a:pt x="29550" y="63388"/>
                  <a:pt x="29550" y="59202"/>
                </a:cubicBezTo>
                <a:cubicBezTo>
                  <a:pt x="29550" y="56411"/>
                  <a:pt x="32346" y="53621"/>
                  <a:pt x="35141" y="53621"/>
                </a:cubicBezTo>
                <a:cubicBezTo>
                  <a:pt x="69084" y="53621"/>
                  <a:pt x="69084" y="53621"/>
                  <a:pt x="69084" y="53621"/>
                </a:cubicBezTo>
                <a:cubicBezTo>
                  <a:pt x="62096" y="46644"/>
                  <a:pt x="62096" y="46644"/>
                  <a:pt x="62096" y="46644"/>
                </a:cubicBezTo>
                <a:cubicBezTo>
                  <a:pt x="60698" y="46644"/>
                  <a:pt x="59301" y="45049"/>
                  <a:pt x="59301" y="42259"/>
                </a:cubicBezTo>
                <a:cubicBezTo>
                  <a:pt x="59301" y="39468"/>
                  <a:pt x="62096" y="36677"/>
                  <a:pt x="64891" y="36677"/>
                </a:cubicBezTo>
                <a:cubicBezTo>
                  <a:pt x="66289" y="36677"/>
                  <a:pt x="67687" y="38073"/>
                  <a:pt x="69084" y="38073"/>
                </a:cubicBezTo>
                <a:cubicBezTo>
                  <a:pt x="87454" y="55016"/>
                  <a:pt x="87454" y="55016"/>
                  <a:pt x="87454" y="55016"/>
                </a:cubicBezTo>
                <a:cubicBezTo>
                  <a:pt x="88851" y="56411"/>
                  <a:pt x="90249" y="57807"/>
                  <a:pt x="90249" y="59202"/>
                </a:cubicBezTo>
                <a:cubicBezTo>
                  <a:pt x="90249" y="61993"/>
                  <a:pt x="88851" y="63388"/>
                  <a:pt x="87454" y="633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2872075" y="4147458"/>
            <a:ext cx="219000" cy="173100"/>
          </a:xfrm>
          <a:custGeom>
            <a:rect b="b" l="l" r="r" t="t"/>
            <a:pathLst>
              <a:path extrusionOk="0" h="120000" w="12000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3089"/>
                  <a:pt x="0" y="59202"/>
                </a:cubicBezTo>
                <a:cubicBezTo>
                  <a:pt x="0" y="26910"/>
                  <a:pt x="26447" y="0"/>
                  <a:pt x="60000" y="0"/>
                </a:cubicBezTo>
                <a:cubicBezTo>
                  <a:pt x="93355" y="0"/>
                  <a:pt x="119802" y="26910"/>
                  <a:pt x="119802" y="59202"/>
                </a:cubicBezTo>
                <a:cubicBezTo>
                  <a:pt x="119802" y="93089"/>
                  <a:pt x="93355" y="119800"/>
                  <a:pt x="60000" y="119800"/>
                </a:cubicBezTo>
                <a:close/>
                <a:moveTo>
                  <a:pt x="60000" y="11362"/>
                </a:moveTo>
                <a:lnTo>
                  <a:pt x="60000" y="11362"/>
                </a:lnTo>
                <a:cubicBezTo>
                  <a:pt x="33355" y="11362"/>
                  <a:pt x="11052" y="32491"/>
                  <a:pt x="11052" y="59202"/>
                </a:cubicBezTo>
                <a:cubicBezTo>
                  <a:pt x="11052" y="85913"/>
                  <a:pt x="33355" y="108438"/>
                  <a:pt x="60000" y="108438"/>
                </a:cubicBezTo>
                <a:cubicBezTo>
                  <a:pt x="86447" y="108438"/>
                  <a:pt x="108750" y="85913"/>
                  <a:pt x="108750" y="59202"/>
                </a:cubicBezTo>
                <a:cubicBezTo>
                  <a:pt x="108750" y="32491"/>
                  <a:pt x="86447" y="11362"/>
                  <a:pt x="60000" y="11362"/>
                </a:cubicBezTo>
                <a:close/>
                <a:moveTo>
                  <a:pt x="83684" y="64784"/>
                </a:moveTo>
                <a:lnTo>
                  <a:pt x="83684" y="64784"/>
                </a:lnTo>
                <a:cubicBezTo>
                  <a:pt x="50131" y="64784"/>
                  <a:pt x="50131" y="64784"/>
                  <a:pt x="50131" y="64784"/>
                </a:cubicBezTo>
                <a:cubicBezTo>
                  <a:pt x="58618" y="71960"/>
                  <a:pt x="58618" y="71960"/>
                  <a:pt x="58618" y="71960"/>
                </a:cubicBezTo>
                <a:cubicBezTo>
                  <a:pt x="58618" y="73355"/>
                  <a:pt x="60000" y="74750"/>
                  <a:pt x="60000" y="76146"/>
                </a:cubicBezTo>
                <a:cubicBezTo>
                  <a:pt x="60000" y="80332"/>
                  <a:pt x="57236" y="81727"/>
                  <a:pt x="54276" y="81727"/>
                </a:cubicBezTo>
                <a:cubicBezTo>
                  <a:pt x="52894" y="81727"/>
                  <a:pt x="51513" y="81727"/>
                  <a:pt x="50131" y="80332"/>
                </a:cubicBezTo>
                <a:cubicBezTo>
                  <a:pt x="31973" y="63388"/>
                  <a:pt x="31973" y="63388"/>
                  <a:pt x="31973" y="63388"/>
                </a:cubicBezTo>
                <a:cubicBezTo>
                  <a:pt x="30592" y="63388"/>
                  <a:pt x="30592" y="61993"/>
                  <a:pt x="30592" y="59202"/>
                </a:cubicBezTo>
                <a:cubicBezTo>
                  <a:pt x="30592" y="57807"/>
                  <a:pt x="30592" y="56411"/>
                  <a:pt x="31973" y="55016"/>
                </a:cubicBezTo>
                <a:cubicBezTo>
                  <a:pt x="50131" y="38073"/>
                  <a:pt x="50131" y="38073"/>
                  <a:pt x="50131" y="38073"/>
                </a:cubicBezTo>
                <a:cubicBezTo>
                  <a:pt x="51513" y="38073"/>
                  <a:pt x="52894" y="36677"/>
                  <a:pt x="54276" y="36677"/>
                </a:cubicBezTo>
                <a:cubicBezTo>
                  <a:pt x="57236" y="36677"/>
                  <a:pt x="60000" y="39468"/>
                  <a:pt x="60000" y="42259"/>
                </a:cubicBezTo>
                <a:cubicBezTo>
                  <a:pt x="60000" y="45049"/>
                  <a:pt x="58618" y="46644"/>
                  <a:pt x="58618" y="46644"/>
                </a:cubicBezTo>
                <a:cubicBezTo>
                  <a:pt x="50131" y="53621"/>
                  <a:pt x="50131" y="53621"/>
                  <a:pt x="50131" y="53621"/>
                </a:cubicBezTo>
                <a:cubicBezTo>
                  <a:pt x="83684" y="53621"/>
                  <a:pt x="83684" y="53621"/>
                  <a:pt x="83684" y="53621"/>
                </a:cubicBezTo>
                <a:cubicBezTo>
                  <a:pt x="87828" y="53621"/>
                  <a:pt x="89210" y="56411"/>
                  <a:pt x="89210" y="59202"/>
                </a:cubicBezTo>
                <a:cubicBezTo>
                  <a:pt x="89210" y="63388"/>
                  <a:pt x="87828" y="64784"/>
                  <a:pt x="83684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2476890" y="4147458"/>
            <a:ext cx="216000" cy="173100"/>
          </a:xfrm>
          <a:custGeom>
            <a:rect b="b" l="l" r="r" t="t"/>
            <a:pathLst>
              <a:path extrusionOk="0" h="120000" w="12000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2491"/>
                  <a:pt x="11181" y="59202"/>
                </a:cubicBezTo>
                <a:cubicBezTo>
                  <a:pt x="11181" y="85913"/>
                  <a:pt x="33743" y="108438"/>
                  <a:pt x="60698" y="108438"/>
                </a:cubicBezTo>
                <a:cubicBezTo>
                  <a:pt x="87454" y="108438"/>
                  <a:pt x="108618" y="85913"/>
                  <a:pt x="108618" y="59202"/>
                </a:cubicBezTo>
                <a:cubicBezTo>
                  <a:pt x="108618" y="32491"/>
                  <a:pt x="87454" y="11362"/>
                  <a:pt x="60698" y="11362"/>
                </a:cubicBezTo>
                <a:close/>
                <a:moveTo>
                  <a:pt x="77470" y="59202"/>
                </a:moveTo>
                <a:lnTo>
                  <a:pt x="77470" y="59202"/>
                </a:lnTo>
                <a:cubicBezTo>
                  <a:pt x="74675" y="59202"/>
                  <a:pt x="73277" y="59202"/>
                  <a:pt x="73277" y="57807"/>
                </a:cubicBezTo>
                <a:cubicBezTo>
                  <a:pt x="66289" y="49435"/>
                  <a:pt x="66289" y="49435"/>
                  <a:pt x="66289" y="49435"/>
                </a:cubicBezTo>
                <a:cubicBezTo>
                  <a:pt x="66289" y="84518"/>
                  <a:pt x="66289" y="84518"/>
                  <a:pt x="66289" y="84518"/>
                </a:cubicBezTo>
                <a:cubicBezTo>
                  <a:pt x="66289" y="87308"/>
                  <a:pt x="63494" y="90299"/>
                  <a:pt x="60698" y="90299"/>
                </a:cubicBezTo>
                <a:cubicBezTo>
                  <a:pt x="56306" y="90299"/>
                  <a:pt x="54908" y="87308"/>
                  <a:pt x="54908" y="84518"/>
                </a:cubicBezTo>
                <a:cubicBezTo>
                  <a:pt x="54908" y="49435"/>
                  <a:pt x="54908" y="49435"/>
                  <a:pt x="54908" y="49435"/>
                </a:cubicBezTo>
                <a:cubicBezTo>
                  <a:pt x="47920" y="57807"/>
                  <a:pt x="47920" y="57807"/>
                  <a:pt x="47920" y="57807"/>
                </a:cubicBezTo>
                <a:cubicBezTo>
                  <a:pt x="46522" y="59202"/>
                  <a:pt x="45124" y="59202"/>
                  <a:pt x="43727" y="59202"/>
                </a:cubicBezTo>
                <a:cubicBezTo>
                  <a:pt x="39334" y="59202"/>
                  <a:pt x="37936" y="57807"/>
                  <a:pt x="37936" y="53621"/>
                </a:cubicBezTo>
                <a:cubicBezTo>
                  <a:pt x="37936" y="52225"/>
                  <a:pt x="37936" y="50830"/>
                  <a:pt x="39334" y="50830"/>
                </a:cubicBezTo>
                <a:cubicBezTo>
                  <a:pt x="56306" y="31096"/>
                  <a:pt x="56306" y="31096"/>
                  <a:pt x="56306" y="31096"/>
                </a:cubicBezTo>
                <a:cubicBezTo>
                  <a:pt x="56306" y="31096"/>
                  <a:pt x="57703" y="29700"/>
                  <a:pt x="60698" y="29700"/>
                </a:cubicBezTo>
                <a:cubicBezTo>
                  <a:pt x="62096" y="29700"/>
                  <a:pt x="63494" y="31096"/>
                  <a:pt x="64891" y="31096"/>
                </a:cubicBezTo>
                <a:cubicBezTo>
                  <a:pt x="81863" y="50830"/>
                  <a:pt x="81863" y="50830"/>
                  <a:pt x="81863" y="50830"/>
                </a:cubicBezTo>
                <a:cubicBezTo>
                  <a:pt x="81863" y="50830"/>
                  <a:pt x="83261" y="52225"/>
                  <a:pt x="83261" y="53621"/>
                </a:cubicBezTo>
                <a:cubicBezTo>
                  <a:pt x="83261" y="57807"/>
                  <a:pt x="80266" y="59202"/>
                  <a:pt x="77470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2081701" y="4147458"/>
            <a:ext cx="216000" cy="173100"/>
          </a:xfrm>
          <a:custGeom>
            <a:rect b="b" l="l" r="r" t="t"/>
            <a:pathLst>
              <a:path extrusionOk="0" h="120000" w="12000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1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101" y="11362"/>
                </a:cubicBezTo>
                <a:close/>
                <a:moveTo>
                  <a:pt x="80266" y="69169"/>
                </a:moveTo>
                <a:lnTo>
                  <a:pt x="80266" y="69169"/>
                </a:lnTo>
                <a:cubicBezTo>
                  <a:pt x="63494" y="87308"/>
                  <a:pt x="63494" y="87308"/>
                  <a:pt x="63494" y="87308"/>
                </a:cubicBezTo>
                <a:cubicBezTo>
                  <a:pt x="63494" y="88903"/>
                  <a:pt x="62096" y="90299"/>
                  <a:pt x="59101" y="90299"/>
                </a:cubicBezTo>
                <a:cubicBezTo>
                  <a:pt x="57703" y="90299"/>
                  <a:pt x="56306" y="88903"/>
                  <a:pt x="54908" y="87308"/>
                </a:cubicBezTo>
                <a:cubicBezTo>
                  <a:pt x="37936" y="69169"/>
                  <a:pt x="37936" y="69169"/>
                  <a:pt x="37936" y="69169"/>
                </a:cubicBezTo>
                <a:cubicBezTo>
                  <a:pt x="37936" y="67774"/>
                  <a:pt x="36539" y="66378"/>
                  <a:pt x="36539" y="64784"/>
                </a:cubicBezTo>
                <a:cubicBezTo>
                  <a:pt x="36539" y="61993"/>
                  <a:pt x="39334" y="59202"/>
                  <a:pt x="42129" y="59202"/>
                </a:cubicBezTo>
                <a:cubicBezTo>
                  <a:pt x="45124" y="59202"/>
                  <a:pt x="46522" y="60598"/>
                  <a:pt x="46522" y="61993"/>
                </a:cubicBezTo>
                <a:cubicBezTo>
                  <a:pt x="53510" y="69169"/>
                  <a:pt x="53510" y="69169"/>
                  <a:pt x="53510" y="69169"/>
                </a:cubicBezTo>
                <a:cubicBezTo>
                  <a:pt x="53510" y="35282"/>
                  <a:pt x="53510" y="35282"/>
                  <a:pt x="53510" y="35282"/>
                </a:cubicBezTo>
                <a:cubicBezTo>
                  <a:pt x="53510" y="32491"/>
                  <a:pt x="56306" y="29700"/>
                  <a:pt x="59101" y="29700"/>
                </a:cubicBezTo>
                <a:cubicBezTo>
                  <a:pt x="63494" y="29700"/>
                  <a:pt x="64891" y="32491"/>
                  <a:pt x="64891" y="35282"/>
                </a:cubicBezTo>
                <a:cubicBezTo>
                  <a:pt x="64891" y="69169"/>
                  <a:pt x="64891" y="69169"/>
                  <a:pt x="64891" y="69169"/>
                </a:cubicBezTo>
                <a:cubicBezTo>
                  <a:pt x="71880" y="61993"/>
                  <a:pt x="71880" y="61993"/>
                  <a:pt x="71880" y="61993"/>
                </a:cubicBezTo>
                <a:cubicBezTo>
                  <a:pt x="73277" y="60598"/>
                  <a:pt x="74675" y="59202"/>
                  <a:pt x="76073" y="59202"/>
                </a:cubicBezTo>
                <a:cubicBezTo>
                  <a:pt x="80266" y="59202"/>
                  <a:pt x="81663" y="61993"/>
                  <a:pt x="81663" y="64784"/>
                </a:cubicBezTo>
                <a:cubicBezTo>
                  <a:pt x="81663" y="66378"/>
                  <a:pt x="81663" y="67774"/>
                  <a:pt x="80266" y="691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1683335" y="4147458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59202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71133" y="108438"/>
                  <a:pt x="82167" y="104252"/>
                  <a:pt x="90640" y="97275"/>
                </a:cubicBezTo>
                <a:cubicBezTo>
                  <a:pt x="22266" y="29700"/>
                  <a:pt x="22266" y="29700"/>
                  <a:pt x="22266" y="29700"/>
                </a:cubicBezTo>
                <a:cubicBezTo>
                  <a:pt x="15369" y="38073"/>
                  <a:pt x="11231" y="48039"/>
                  <a:pt x="11231" y="59202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48866" y="11362"/>
                  <a:pt x="37635" y="14152"/>
                  <a:pt x="29359" y="21129"/>
                </a:cubicBezTo>
                <a:cubicBezTo>
                  <a:pt x="97536" y="90299"/>
                  <a:pt x="97536" y="90299"/>
                  <a:pt x="97536" y="90299"/>
                </a:cubicBezTo>
                <a:cubicBezTo>
                  <a:pt x="104433" y="81727"/>
                  <a:pt x="108768" y="70564"/>
                  <a:pt x="108768" y="59202"/>
                </a:cubicBezTo>
                <a:cubicBezTo>
                  <a:pt x="108768" y="32491"/>
                  <a:pt x="86502" y="11362"/>
                  <a:pt x="59901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1286561" y="4147458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508" y="108438"/>
                  <a:pt x="108438" y="85913"/>
                  <a:pt x="108438" y="59202"/>
                </a:cubicBezTo>
                <a:cubicBezTo>
                  <a:pt x="108438" y="32491"/>
                  <a:pt x="87508" y="11362"/>
                  <a:pt x="60598" y="11362"/>
                </a:cubicBezTo>
                <a:close/>
                <a:moveTo>
                  <a:pt x="80332" y="85913"/>
                </a:moveTo>
                <a:lnTo>
                  <a:pt x="80332" y="85913"/>
                </a:lnTo>
                <a:cubicBezTo>
                  <a:pt x="78936" y="85913"/>
                  <a:pt x="77541" y="85913"/>
                  <a:pt x="77541" y="84518"/>
                </a:cubicBezTo>
                <a:cubicBezTo>
                  <a:pt x="60598" y="67774"/>
                  <a:pt x="60598" y="67774"/>
                  <a:pt x="60598" y="67774"/>
                </a:cubicBezTo>
                <a:cubicBezTo>
                  <a:pt x="43654" y="84518"/>
                  <a:pt x="43654" y="84518"/>
                  <a:pt x="43654" y="84518"/>
                </a:cubicBezTo>
                <a:cubicBezTo>
                  <a:pt x="42259" y="85913"/>
                  <a:pt x="40863" y="85913"/>
                  <a:pt x="39468" y="85913"/>
                </a:cubicBezTo>
                <a:cubicBezTo>
                  <a:pt x="36677" y="85913"/>
                  <a:pt x="33887" y="83122"/>
                  <a:pt x="33887" y="80332"/>
                </a:cubicBezTo>
                <a:cubicBezTo>
                  <a:pt x="33887" y="78936"/>
                  <a:pt x="33887" y="77541"/>
                  <a:pt x="35282" y="76146"/>
                </a:cubicBezTo>
                <a:cubicBezTo>
                  <a:pt x="52225" y="59202"/>
                  <a:pt x="52225" y="59202"/>
                  <a:pt x="52225" y="59202"/>
                </a:cubicBezTo>
                <a:cubicBezTo>
                  <a:pt x="35282" y="42259"/>
                  <a:pt x="35282" y="42259"/>
                  <a:pt x="35282" y="42259"/>
                </a:cubicBezTo>
                <a:cubicBezTo>
                  <a:pt x="33887" y="42259"/>
                  <a:pt x="33887" y="40863"/>
                  <a:pt x="33887" y="39468"/>
                </a:cubicBezTo>
                <a:cubicBezTo>
                  <a:pt x="33887" y="35282"/>
                  <a:pt x="36677" y="33887"/>
                  <a:pt x="39468" y="33887"/>
                </a:cubicBezTo>
                <a:cubicBezTo>
                  <a:pt x="40863" y="33887"/>
                  <a:pt x="42259" y="33887"/>
                  <a:pt x="43654" y="35282"/>
                </a:cubicBezTo>
                <a:cubicBezTo>
                  <a:pt x="60598" y="52225"/>
                  <a:pt x="60598" y="52225"/>
                  <a:pt x="60598" y="52225"/>
                </a:cubicBezTo>
                <a:cubicBezTo>
                  <a:pt x="77541" y="35282"/>
                  <a:pt x="77541" y="35282"/>
                  <a:pt x="77541" y="35282"/>
                </a:cubicBezTo>
                <a:cubicBezTo>
                  <a:pt x="77541" y="33887"/>
                  <a:pt x="78936" y="33887"/>
                  <a:pt x="80332" y="33887"/>
                </a:cubicBezTo>
                <a:cubicBezTo>
                  <a:pt x="84518" y="33887"/>
                  <a:pt x="85913" y="35282"/>
                  <a:pt x="85913" y="39468"/>
                </a:cubicBezTo>
                <a:cubicBezTo>
                  <a:pt x="85913" y="40863"/>
                  <a:pt x="85913" y="42259"/>
                  <a:pt x="84518" y="42259"/>
                </a:cubicBezTo>
                <a:cubicBezTo>
                  <a:pt x="67774" y="59202"/>
                  <a:pt x="67774" y="59202"/>
                  <a:pt x="67774" y="59202"/>
                </a:cubicBezTo>
                <a:cubicBezTo>
                  <a:pt x="84518" y="76146"/>
                  <a:pt x="84518" y="76146"/>
                  <a:pt x="84518" y="76146"/>
                </a:cubicBezTo>
                <a:cubicBezTo>
                  <a:pt x="85913" y="77541"/>
                  <a:pt x="85913" y="78936"/>
                  <a:pt x="85913" y="80332"/>
                </a:cubicBezTo>
                <a:cubicBezTo>
                  <a:pt x="85913" y="83122"/>
                  <a:pt x="84518" y="85913"/>
                  <a:pt x="80332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889783" y="4147457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  <a:moveTo>
                  <a:pt x="85913" y="48039"/>
                </a:moveTo>
                <a:lnTo>
                  <a:pt x="85913" y="48039"/>
                </a:lnTo>
                <a:cubicBezTo>
                  <a:pt x="56411" y="78936"/>
                  <a:pt x="56411" y="78936"/>
                  <a:pt x="56411" y="78936"/>
                </a:cubicBezTo>
                <a:cubicBezTo>
                  <a:pt x="55016" y="80332"/>
                  <a:pt x="53621" y="80332"/>
                  <a:pt x="52225" y="80332"/>
                </a:cubicBezTo>
                <a:cubicBezTo>
                  <a:pt x="50830" y="80332"/>
                  <a:pt x="49435" y="80332"/>
                  <a:pt x="47840" y="78936"/>
                </a:cubicBezTo>
                <a:cubicBezTo>
                  <a:pt x="31096" y="61993"/>
                  <a:pt x="31096" y="61993"/>
                  <a:pt x="31096" y="61993"/>
                </a:cubicBezTo>
                <a:cubicBezTo>
                  <a:pt x="29700" y="60598"/>
                  <a:pt x="29700" y="59202"/>
                  <a:pt x="29700" y="57807"/>
                </a:cubicBezTo>
                <a:cubicBezTo>
                  <a:pt x="29700" y="55016"/>
                  <a:pt x="32491" y="52225"/>
                  <a:pt x="35282" y="52225"/>
                </a:cubicBezTo>
                <a:cubicBezTo>
                  <a:pt x="36677" y="52225"/>
                  <a:pt x="38073" y="52225"/>
                  <a:pt x="39468" y="53621"/>
                </a:cubicBezTo>
                <a:cubicBezTo>
                  <a:pt x="52225" y="66378"/>
                  <a:pt x="52225" y="66378"/>
                  <a:pt x="52225" y="66378"/>
                </a:cubicBezTo>
                <a:cubicBezTo>
                  <a:pt x="78936" y="40863"/>
                  <a:pt x="78936" y="40863"/>
                  <a:pt x="78936" y="40863"/>
                </a:cubicBezTo>
                <a:cubicBezTo>
                  <a:pt x="78936" y="39468"/>
                  <a:pt x="80332" y="39468"/>
                  <a:pt x="81727" y="39468"/>
                </a:cubicBezTo>
                <a:cubicBezTo>
                  <a:pt x="85913" y="39468"/>
                  <a:pt x="87308" y="40863"/>
                  <a:pt x="87308" y="45049"/>
                </a:cubicBezTo>
                <a:cubicBezTo>
                  <a:pt x="87308" y="46644"/>
                  <a:pt x="87308" y="48039"/>
                  <a:pt x="85913" y="48039"/>
                </a:cubicBezTo>
                <a:close/>
                <a:moveTo>
                  <a:pt x="85913" y="39468"/>
                </a:moveTo>
                <a:lnTo>
                  <a:pt x="85913" y="39468"/>
                </a:lnTo>
                <a:close/>
                <a:moveTo>
                  <a:pt x="39468" y="85913"/>
                </a:moveTo>
                <a:lnTo>
                  <a:pt x="39468" y="85913"/>
                </a:lnTo>
                <a:close/>
                <a:moveTo>
                  <a:pt x="80332" y="85913"/>
                </a:moveTo>
                <a:lnTo>
                  <a:pt x="80332" y="85913"/>
                </a:lnTo>
                <a:close/>
                <a:moveTo>
                  <a:pt x="85913" y="80332"/>
                </a:moveTo>
                <a:lnTo>
                  <a:pt x="85913" y="803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2"/>
          <p:cNvSpPr/>
          <p:nvPr/>
        </p:nvSpPr>
        <p:spPr>
          <a:xfrm>
            <a:off x="491419" y="4147457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59202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2491"/>
                  <a:pt x="11231" y="59202"/>
                </a:cubicBezTo>
                <a:cubicBezTo>
                  <a:pt x="11231" y="85913"/>
                  <a:pt x="33497" y="108438"/>
                  <a:pt x="59901" y="108438"/>
                </a:cubicBezTo>
                <a:cubicBezTo>
                  <a:pt x="86305" y="108438"/>
                  <a:pt x="108571" y="85913"/>
                  <a:pt x="108571" y="59202"/>
                </a:cubicBezTo>
                <a:cubicBezTo>
                  <a:pt x="108571" y="32491"/>
                  <a:pt x="86305" y="11362"/>
                  <a:pt x="59901" y="11362"/>
                </a:cubicBezTo>
                <a:close/>
                <a:moveTo>
                  <a:pt x="83546" y="64784"/>
                </a:moveTo>
                <a:lnTo>
                  <a:pt x="83546" y="64784"/>
                </a:lnTo>
                <a:cubicBezTo>
                  <a:pt x="72512" y="64784"/>
                  <a:pt x="72512" y="64784"/>
                  <a:pt x="72512" y="64784"/>
                </a:cubicBezTo>
                <a:cubicBezTo>
                  <a:pt x="65418" y="64784"/>
                  <a:pt x="65418" y="64784"/>
                  <a:pt x="65418" y="64784"/>
                </a:cubicBezTo>
                <a:cubicBezTo>
                  <a:pt x="54384" y="64784"/>
                  <a:pt x="54384" y="64784"/>
                  <a:pt x="54384" y="64784"/>
                </a:cubicBezTo>
                <a:cubicBezTo>
                  <a:pt x="47290" y="64784"/>
                  <a:pt x="47290" y="64784"/>
                  <a:pt x="47290" y="64784"/>
                </a:cubicBezTo>
                <a:cubicBezTo>
                  <a:pt x="36256" y="64784"/>
                  <a:pt x="36256" y="64784"/>
                  <a:pt x="36256" y="64784"/>
                </a:cubicBezTo>
                <a:cubicBezTo>
                  <a:pt x="32118" y="64784"/>
                  <a:pt x="30738" y="63388"/>
                  <a:pt x="30738" y="59202"/>
                </a:cubicBezTo>
                <a:cubicBezTo>
                  <a:pt x="30738" y="56411"/>
                  <a:pt x="32118" y="53621"/>
                  <a:pt x="36256" y="53621"/>
                </a:cubicBezTo>
                <a:cubicBezTo>
                  <a:pt x="48669" y="53621"/>
                  <a:pt x="48669" y="53621"/>
                  <a:pt x="48669" y="53621"/>
                </a:cubicBezTo>
                <a:cubicBezTo>
                  <a:pt x="54384" y="53621"/>
                  <a:pt x="54384" y="53621"/>
                  <a:pt x="54384" y="53621"/>
                </a:cubicBezTo>
                <a:cubicBezTo>
                  <a:pt x="65418" y="53621"/>
                  <a:pt x="65418" y="53621"/>
                  <a:pt x="65418" y="53621"/>
                </a:cubicBezTo>
                <a:cubicBezTo>
                  <a:pt x="72512" y="53621"/>
                  <a:pt x="72512" y="53621"/>
                  <a:pt x="72512" y="53621"/>
                </a:cubicBezTo>
                <a:cubicBezTo>
                  <a:pt x="83546" y="53621"/>
                  <a:pt x="83546" y="53621"/>
                  <a:pt x="83546" y="53621"/>
                </a:cubicBezTo>
                <a:cubicBezTo>
                  <a:pt x="87684" y="53621"/>
                  <a:pt x="89064" y="56411"/>
                  <a:pt x="89064" y="59202"/>
                </a:cubicBezTo>
                <a:cubicBezTo>
                  <a:pt x="89064" y="63388"/>
                  <a:pt x="87684" y="64784"/>
                  <a:pt x="83546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114345" y="4157032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308" y="108438"/>
                  <a:pt x="108438" y="85913"/>
                  <a:pt x="108438" y="59202"/>
                </a:cubicBezTo>
                <a:cubicBezTo>
                  <a:pt x="108438" y="32491"/>
                  <a:pt x="87308" y="11362"/>
                  <a:pt x="60598" y="11362"/>
                </a:cubicBezTo>
                <a:close/>
                <a:moveTo>
                  <a:pt x="84518" y="64784"/>
                </a:moveTo>
                <a:lnTo>
                  <a:pt x="84518" y="64784"/>
                </a:lnTo>
                <a:cubicBezTo>
                  <a:pt x="66179" y="64784"/>
                  <a:pt x="66179" y="64784"/>
                  <a:pt x="66179" y="64784"/>
                </a:cubicBezTo>
                <a:cubicBezTo>
                  <a:pt x="66179" y="84518"/>
                  <a:pt x="66179" y="84518"/>
                  <a:pt x="66179" y="84518"/>
                </a:cubicBezTo>
                <a:cubicBezTo>
                  <a:pt x="66179" y="87308"/>
                  <a:pt x="63388" y="90299"/>
                  <a:pt x="60598" y="90299"/>
                </a:cubicBezTo>
                <a:cubicBezTo>
                  <a:pt x="56411" y="90299"/>
                  <a:pt x="55016" y="87308"/>
                  <a:pt x="55016" y="84518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35282" y="64784"/>
                  <a:pt x="35282" y="64784"/>
                  <a:pt x="35282" y="64784"/>
                </a:cubicBezTo>
                <a:cubicBezTo>
                  <a:pt x="32491" y="64784"/>
                  <a:pt x="29501" y="63388"/>
                  <a:pt x="29501" y="59202"/>
                </a:cubicBezTo>
                <a:cubicBezTo>
                  <a:pt x="29501" y="56411"/>
                  <a:pt x="32491" y="53621"/>
                  <a:pt x="35282" y="53621"/>
                </a:cubicBezTo>
                <a:cubicBezTo>
                  <a:pt x="55016" y="53621"/>
                  <a:pt x="55016" y="53621"/>
                  <a:pt x="55016" y="53621"/>
                </a:cubicBezTo>
                <a:cubicBezTo>
                  <a:pt x="55016" y="35282"/>
                  <a:pt x="55016" y="35282"/>
                  <a:pt x="55016" y="35282"/>
                </a:cubicBezTo>
                <a:cubicBezTo>
                  <a:pt x="55016" y="32491"/>
                  <a:pt x="56411" y="29700"/>
                  <a:pt x="60598" y="29700"/>
                </a:cubicBezTo>
                <a:cubicBezTo>
                  <a:pt x="63388" y="29700"/>
                  <a:pt x="66179" y="32491"/>
                  <a:pt x="66179" y="35282"/>
                </a:cubicBezTo>
                <a:cubicBezTo>
                  <a:pt x="66179" y="53621"/>
                  <a:pt x="66179" y="53621"/>
                  <a:pt x="66179" y="53621"/>
                </a:cubicBezTo>
                <a:cubicBezTo>
                  <a:pt x="84518" y="53621"/>
                  <a:pt x="84518" y="53621"/>
                  <a:pt x="84518" y="53621"/>
                </a:cubicBezTo>
                <a:cubicBezTo>
                  <a:pt x="87308" y="53621"/>
                  <a:pt x="90099" y="56411"/>
                  <a:pt x="90099" y="59202"/>
                </a:cubicBezTo>
                <a:cubicBezTo>
                  <a:pt x="90099" y="63388"/>
                  <a:pt x="87308" y="64784"/>
                  <a:pt x="84518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8114691" y="4201072"/>
            <a:ext cx="142800" cy="77100"/>
          </a:xfrm>
          <a:custGeom>
            <a:rect b="b" l="l" r="r" t="t"/>
            <a:pathLst>
              <a:path extrusionOk="0" h="120000" w="120000">
                <a:moveTo>
                  <a:pt x="117581" y="19111"/>
                </a:moveTo>
                <a:lnTo>
                  <a:pt x="117581" y="19111"/>
                </a:lnTo>
                <a:cubicBezTo>
                  <a:pt x="51385" y="116444"/>
                  <a:pt x="51385" y="116444"/>
                  <a:pt x="51385" y="116444"/>
                </a:cubicBezTo>
                <a:cubicBezTo>
                  <a:pt x="51385" y="119555"/>
                  <a:pt x="49269" y="119555"/>
                  <a:pt x="47153" y="119555"/>
                </a:cubicBezTo>
                <a:cubicBezTo>
                  <a:pt x="45037" y="119555"/>
                  <a:pt x="42619" y="119555"/>
                  <a:pt x="40503" y="116444"/>
                </a:cubicBezTo>
                <a:cubicBezTo>
                  <a:pt x="4231" y="63111"/>
                  <a:pt x="4231" y="63111"/>
                  <a:pt x="4231" y="63111"/>
                </a:cubicBezTo>
                <a:cubicBezTo>
                  <a:pt x="2115" y="60000"/>
                  <a:pt x="0" y="56444"/>
                  <a:pt x="0" y="53333"/>
                </a:cubicBezTo>
                <a:cubicBezTo>
                  <a:pt x="0" y="47111"/>
                  <a:pt x="4231" y="40888"/>
                  <a:pt x="8463" y="40888"/>
                </a:cubicBezTo>
                <a:cubicBezTo>
                  <a:pt x="10881" y="40888"/>
                  <a:pt x="12997" y="40888"/>
                  <a:pt x="15113" y="44000"/>
                </a:cubicBezTo>
                <a:cubicBezTo>
                  <a:pt x="47153" y="91111"/>
                  <a:pt x="47153" y="91111"/>
                  <a:pt x="47153" y="91111"/>
                </a:cubicBezTo>
                <a:cubicBezTo>
                  <a:pt x="107002" y="3111"/>
                  <a:pt x="107002" y="3111"/>
                  <a:pt x="107002" y="3111"/>
                </a:cubicBezTo>
                <a:cubicBezTo>
                  <a:pt x="107002" y="0"/>
                  <a:pt x="109118" y="0"/>
                  <a:pt x="111234" y="0"/>
                </a:cubicBezTo>
                <a:cubicBezTo>
                  <a:pt x="117581" y="0"/>
                  <a:pt x="119697" y="3111"/>
                  <a:pt x="119697" y="12888"/>
                </a:cubicBezTo>
                <a:cubicBezTo>
                  <a:pt x="119697" y="16000"/>
                  <a:pt x="119697" y="19111"/>
                  <a:pt x="117581" y="191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2"/>
          <p:cNvSpPr/>
          <p:nvPr/>
        </p:nvSpPr>
        <p:spPr>
          <a:xfrm>
            <a:off x="7734368" y="4228863"/>
            <a:ext cx="158700" cy="16500"/>
          </a:xfrm>
          <a:custGeom>
            <a:rect b="b" l="l" r="r" t="t"/>
            <a:pathLst>
              <a:path extrusionOk="0" h="120000" w="120000">
                <a:moveTo>
                  <a:pt x="112072" y="117931"/>
                </a:moveTo>
                <a:lnTo>
                  <a:pt x="112072" y="117931"/>
                </a:lnTo>
                <a:cubicBezTo>
                  <a:pt x="67517" y="117931"/>
                  <a:pt x="67517" y="117931"/>
                  <a:pt x="67517" y="117931"/>
                </a:cubicBezTo>
                <a:cubicBezTo>
                  <a:pt x="52209" y="117931"/>
                  <a:pt x="52209" y="117931"/>
                  <a:pt x="52209" y="117931"/>
                </a:cubicBezTo>
                <a:cubicBezTo>
                  <a:pt x="7653" y="117931"/>
                  <a:pt x="7653" y="117931"/>
                  <a:pt x="7653" y="117931"/>
                </a:cubicBezTo>
                <a:cubicBezTo>
                  <a:pt x="3826" y="117931"/>
                  <a:pt x="0" y="103448"/>
                  <a:pt x="0" y="57931"/>
                </a:cubicBezTo>
                <a:cubicBezTo>
                  <a:pt x="0" y="28965"/>
                  <a:pt x="3826" y="0"/>
                  <a:pt x="7653" y="0"/>
                </a:cubicBezTo>
                <a:cubicBezTo>
                  <a:pt x="52209" y="0"/>
                  <a:pt x="52209" y="0"/>
                  <a:pt x="52209" y="0"/>
                </a:cubicBezTo>
                <a:cubicBezTo>
                  <a:pt x="67517" y="0"/>
                  <a:pt x="67517" y="0"/>
                  <a:pt x="67517" y="0"/>
                </a:cubicBezTo>
                <a:cubicBezTo>
                  <a:pt x="112072" y="0"/>
                  <a:pt x="112072" y="0"/>
                  <a:pt x="112072" y="0"/>
                </a:cubicBezTo>
                <a:cubicBezTo>
                  <a:pt x="115899" y="0"/>
                  <a:pt x="119726" y="28965"/>
                  <a:pt x="119726" y="57931"/>
                </a:cubicBezTo>
                <a:cubicBezTo>
                  <a:pt x="119726" y="103448"/>
                  <a:pt x="115899" y="117931"/>
                  <a:pt x="112072" y="11793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2"/>
          <p:cNvSpPr/>
          <p:nvPr/>
        </p:nvSpPr>
        <p:spPr>
          <a:xfrm>
            <a:off x="7357219" y="4177071"/>
            <a:ext cx="155700" cy="123900"/>
          </a:xfrm>
          <a:custGeom>
            <a:rect b="b" l="l" r="r" t="t"/>
            <a:pathLst>
              <a:path extrusionOk="0" h="120000" w="120000">
                <a:moveTo>
                  <a:pt x="111944" y="66666"/>
                </a:moveTo>
                <a:lnTo>
                  <a:pt x="111944" y="66666"/>
                </a:lnTo>
                <a:cubicBezTo>
                  <a:pt x="68611" y="66666"/>
                  <a:pt x="68611" y="66666"/>
                  <a:pt x="68611" y="66666"/>
                </a:cubicBezTo>
                <a:cubicBezTo>
                  <a:pt x="68611" y="111666"/>
                  <a:pt x="68611" y="111666"/>
                  <a:pt x="68611" y="111666"/>
                </a:cubicBezTo>
                <a:cubicBezTo>
                  <a:pt x="68611" y="115833"/>
                  <a:pt x="64722" y="119722"/>
                  <a:pt x="60833" y="119722"/>
                </a:cubicBezTo>
                <a:cubicBezTo>
                  <a:pt x="55000" y="119722"/>
                  <a:pt x="53055" y="115833"/>
                  <a:pt x="53055" y="111666"/>
                </a:cubicBezTo>
                <a:cubicBezTo>
                  <a:pt x="53055" y="66666"/>
                  <a:pt x="53055" y="66666"/>
                  <a:pt x="53055" y="66666"/>
                </a:cubicBezTo>
                <a:cubicBezTo>
                  <a:pt x="7777" y="66666"/>
                  <a:pt x="7777" y="66666"/>
                  <a:pt x="7777" y="66666"/>
                </a:cubicBezTo>
                <a:cubicBezTo>
                  <a:pt x="3888" y="66666"/>
                  <a:pt x="0" y="64722"/>
                  <a:pt x="0" y="58611"/>
                </a:cubicBezTo>
                <a:cubicBezTo>
                  <a:pt x="0" y="54722"/>
                  <a:pt x="3888" y="50833"/>
                  <a:pt x="7777" y="50833"/>
                </a:cubicBezTo>
                <a:cubicBezTo>
                  <a:pt x="53055" y="50833"/>
                  <a:pt x="53055" y="50833"/>
                  <a:pt x="53055" y="50833"/>
                </a:cubicBezTo>
                <a:cubicBezTo>
                  <a:pt x="53055" y="7777"/>
                  <a:pt x="53055" y="7777"/>
                  <a:pt x="53055" y="7777"/>
                </a:cubicBezTo>
                <a:cubicBezTo>
                  <a:pt x="53055" y="1944"/>
                  <a:pt x="55000" y="0"/>
                  <a:pt x="60833" y="0"/>
                </a:cubicBezTo>
                <a:cubicBezTo>
                  <a:pt x="64722" y="0"/>
                  <a:pt x="68611" y="1944"/>
                  <a:pt x="68611" y="7777"/>
                </a:cubicBezTo>
                <a:cubicBezTo>
                  <a:pt x="68611" y="50833"/>
                  <a:pt x="68611" y="50833"/>
                  <a:pt x="68611" y="50833"/>
                </a:cubicBezTo>
                <a:cubicBezTo>
                  <a:pt x="111944" y="50833"/>
                  <a:pt x="111944" y="50833"/>
                  <a:pt x="111944" y="50833"/>
                </a:cubicBezTo>
                <a:cubicBezTo>
                  <a:pt x="117777" y="50833"/>
                  <a:pt x="119722" y="54722"/>
                  <a:pt x="119722" y="58611"/>
                </a:cubicBezTo>
                <a:cubicBezTo>
                  <a:pt x="119722" y="64722"/>
                  <a:pt x="117777" y="66666"/>
                  <a:pt x="111944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6919746" y="4140466"/>
            <a:ext cx="216000" cy="173100"/>
          </a:xfrm>
          <a:custGeom>
            <a:rect b="b" l="l" r="r" t="t"/>
            <a:pathLst>
              <a:path extrusionOk="0" h="120000" w="120000">
                <a:moveTo>
                  <a:pt x="114209" y="66378"/>
                </a:moveTo>
                <a:lnTo>
                  <a:pt x="114209" y="66378"/>
                </a:lnTo>
                <a:cubicBezTo>
                  <a:pt x="98635" y="66378"/>
                  <a:pt x="98635" y="66378"/>
                  <a:pt x="98635" y="66378"/>
                </a:cubicBezTo>
                <a:cubicBezTo>
                  <a:pt x="95840" y="66378"/>
                  <a:pt x="93044" y="63388"/>
                  <a:pt x="93044" y="60598"/>
                </a:cubicBezTo>
                <a:cubicBezTo>
                  <a:pt x="93044" y="56411"/>
                  <a:pt x="95840" y="55016"/>
                  <a:pt x="98635" y="55016"/>
                </a:cubicBezTo>
                <a:cubicBezTo>
                  <a:pt x="114209" y="55016"/>
                  <a:pt x="114209" y="55016"/>
                  <a:pt x="114209" y="55016"/>
                </a:cubicBezTo>
                <a:cubicBezTo>
                  <a:pt x="117004" y="55016"/>
                  <a:pt x="119800" y="56411"/>
                  <a:pt x="119800" y="60598"/>
                </a:cubicBezTo>
                <a:cubicBezTo>
                  <a:pt x="119800" y="63388"/>
                  <a:pt x="117004" y="66378"/>
                  <a:pt x="114209" y="66378"/>
                </a:cubicBezTo>
                <a:close/>
                <a:moveTo>
                  <a:pt x="104226" y="22524"/>
                </a:moveTo>
                <a:lnTo>
                  <a:pt x="104226" y="22524"/>
                </a:lnTo>
                <a:cubicBezTo>
                  <a:pt x="94442" y="32491"/>
                  <a:pt x="94442" y="32491"/>
                  <a:pt x="94442" y="32491"/>
                </a:cubicBezTo>
                <a:cubicBezTo>
                  <a:pt x="91647" y="35282"/>
                  <a:pt x="91647" y="35282"/>
                  <a:pt x="91647" y="35282"/>
                </a:cubicBezTo>
                <a:cubicBezTo>
                  <a:pt x="90249" y="36677"/>
                  <a:pt x="88851" y="38073"/>
                  <a:pt x="87454" y="38073"/>
                </a:cubicBezTo>
                <a:cubicBezTo>
                  <a:pt x="84658" y="38073"/>
                  <a:pt x="81663" y="35282"/>
                  <a:pt x="81663" y="32491"/>
                </a:cubicBezTo>
                <a:cubicBezTo>
                  <a:pt x="81663" y="31096"/>
                  <a:pt x="83261" y="29700"/>
                  <a:pt x="84658" y="28305"/>
                </a:cubicBezTo>
                <a:cubicBezTo>
                  <a:pt x="87454" y="25514"/>
                  <a:pt x="87454" y="25514"/>
                  <a:pt x="87454" y="25514"/>
                </a:cubicBezTo>
                <a:cubicBezTo>
                  <a:pt x="97237" y="15548"/>
                  <a:pt x="97237" y="15548"/>
                  <a:pt x="97237" y="15548"/>
                </a:cubicBezTo>
                <a:cubicBezTo>
                  <a:pt x="98635" y="14152"/>
                  <a:pt x="100033" y="12757"/>
                  <a:pt x="101430" y="12757"/>
                </a:cubicBezTo>
                <a:cubicBezTo>
                  <a:pt x="104226" y="12757"/>
                  <a:pt x="107221" y="15548"/>
                  <a:pt x="107221" y="18338"/>
                </a:cubicBezTo>
                <a:cubicBezTo>
                  <a:pt x="107221" y="19734"/>
                  <a:pt x="105823" y="21129"/>
                  <a:pt x="104226" y="22524"/>
                </a:cubicBezTo>
                <a:close/>
                <a:moveTo>
                  <a:pt x="59101" y="83122"/>
                </a:moveTo>
                <a:lnTo>
                  <a:pt x="59101" y="83122"/>
                </a:lnTo>
                <a:cubicBezTo>
                  <a:pt x="50715" y="83122"/>
                  <a:pt x="43727" y="77541"/>
                  <a:pt x="39334" y="71960"/>
                </a:cubicBezTo>
                <a:cubicBezTo>
                  <a:pt x="37936" y="66378"/>
                  <a:pt x="37936" y="66378"/>
                  <a:pt x="37936" y="66378"/>
                </a:cubicBezTo>
                <a:cubicBezTo>
                  <a:pt x="37936" y="63388"/>
                  <a:pt x="36539" y="61993"/>
                  <a:pt x="36539" y="60598"/>
                </a:cubicBezTo>
                <a:cubicBezTo>
                  <a:pt x="36539" y="48039"/>
                  <a:pt x="46522" y="38073"/>
                  <a:pt x="59101" y="38073"/>
                </a:cubicBezTo>
                <a:cubicBezTo>
                  <a:pt x="71880" y="38073"/>
                  <a:pt x="81663" y="48039"/>
                  <a:pt x="81663" y="60598"/>
                </a:cubicBezTo>
                <a:cubicBezTo>
                  <a:pt x="81663" y="73355"/>
                  <a:pt x="71880" y="83122"/>
                  <a:pt x="59101" y="83122"/>
                </a:cubicBezTo>
                <a:close/>
                <a:moveTo>
                  <a:pt x="59101" y="49435"/>
                </a:moveTo>
                <a:lnTo>
                  <a:pt x="59101" y="49435"/>
                </a:lnTo>
                <a:cubicBezTo>
                  <a:pt x="53510" y="49435"/>
                  <a:pt x="47920" y="53621"/>
                  <a:pt x="47920" y="60598"/>
                </a:cubicBezTo>
                <a:cubicBezTo>
                  <a:pt x="47920" y="66378"/>
                  <a:pt x="53510" y="71960"/>
                  <a:pt x="59101" y="71960"/>
                </a:cubicBezTo>
                <a:cubicBezTo>
                  <a:pt x="66289" y="71960"/>
                  <a:pt x="70482" y="66378"/>
                  <a:pt x="70482" y="60598"/>
                </a:cubicBezTo>
                <a:cubicBezTo>
                  <a:pt x="70482" y="53621"/>
                  <a:pt x="66289" y="49435"/>
                  <a:pt x="59101" y="49435"/>
                </a:cubicBezTo>
                <a:close/>
                <a:moveTo>
                  <a:pt x="59101" y="26910"/>
                </a:moveTo>
                <a:lnTo>
                  <a:pt x="59101" y="26910"/>
                </a:lnTo>
                <a:cubicBezTo>
                  <a:pt x="56306" y="26910"/>
                  <a:pt x="53510" y="23920"/>
                  <a:pt x="53510" y="21129"/>
                </a:cubicBezTo>
                <a:cubicBezTo>
                  <a:pt x="53510" y="5780"/>
                  <a:pt x="53510" y="5780"/>
                  <a:pt x="53510" y="5780"/>
                </a:cubicBezTo>
                <a:cubicBezTo>
                  <a:pt x="53510" y="2990"/>
                  <a:pt x="56306" y="0"/>
                  <a:pt x="59101" y="0"/>
                </a:cubicBezTo>
                <a:cubicBezTo>
                  <a:pt x="63494" y="0"/>
                  <a:pt x="64891" y="2990"/>
                  <a:pt x="64891" y="5780"/>
                </a:cubicBezTo>
                <a:cubicBezTo>
                  <a:pt x="64891" y="21129"/>
                  <a:pt x="64891" y="21129"/>
                  <a:pt x="64891" y="21129"/>
                </a:cubicBezTo>
                <a:cubicBezTo>
                  <a:pt x="64891" y="23920"/>
                  <a:pt x="63494" y="26910"/>
                  <a:pt x="59101" y="26910"/>
                </a:cubicBezTo>
                <a:close/>
                <a:moveTo>
                  <a:pt x="35141" y="91694"/>
                </a:moveTo>
                <a:lnTo>
                  <a:pt x="35141" y="91694"/>
                </a:lnTo>
                <a:cubicBezTo>
                  <a:pt x="32346" y="95880"/>
                  <a:pt x="32346" y="95880"/>
                  <a:pt x="32346" y="95880"/>
                </a:cubicBezTo>
                <a:cubicBezTo>
                  <a:pt x="22562" y="105847"/>
                  <a:pt x="22562" y="105847"/>
                  <a:pt x="22562" y="105847"/>
                </a:cubicBezTo>
                <a:cubicBezTo>
                  <a:pt x="21164" y="107242"/>
                  <a:pt x="19567" y="107242"/>
                  <a:pt x="18169" y="107242"/>
                </a:cubicBezTo>
                <a:cubicBezTo>
                  <a:pt x="15374" y="107242"/>
                  <a:pt x="12579" y="104451"/>
                  <a:pt x="12579" y="101461"/>
                </a:cubicBezTo>
                <a:cubicBezTo>
                  <a:pt x="12579" y="100066"/>
                  <a:pt x="12579" y="98671"/>
                  <a:pt x="13976" y="97275"/>
                </a:cubicBezTo>
                <a:cubicBezTo>
                  <a:pt x="23960" y="87508"/>
                  <a:pt x="23960" y="87508"/>
                  <a:pt x="23960" y="87508"/>
                </a:cubicBezTo>
                <a:cubicBezTo>
                  <a:pt x="28153" y="84518"/>
                  <a:pt x="28153" y="84518"/>
                  <a:pt x="28153" y="84518"/>
                </a:cubicBezTo>
                <a:cubicBezTo>
                  <a:pt x="28153" y="83122"/>
                  <a:pt x="29550" y="83122"/>
                  <a:pt x="30948" y="83122"/>
                </a:cubicBezTo>
                <a:cubicBezTo>
                  <a:pt x="35141" y="83122"/>
                  <a:pt x="36539" y="84518"/>
                  <a:pt x="36539" y="88903"/>
                </a:cubicBezTo>
                <a:cubicBezTo>
                  <a:pt x="36539" y="90299"/>
                  <a:pt x="36539" y="91694"/>
                  <a:pt x="35141" y="91694"/>
                </a:cubicBezTo>
                <a:close/>
                <a:moveTo>
                  <a:pt x="30948" y="38073"/>
                </a:moveTo>
                <a:lnTo>
                  <a:pt x="30948" y="38073"/>
                </a:lnTo>
                <a:cubicBezTo>
                  <a:pt x="29550" y="38073"/>
                  <a:pt x="28153" y="36677"/>
                  <a:pt x="28153" y="35282"/>
                </a:cubicBezTo>
                <a:cubicBezTo>
                  <a:pt x="23960" y="32491"/>
                  <a:pt x="23960" y="32491"/>
                  <a:pt x="23960" y="32491"/>
                </a:cubicBezTo>
                <a:cubicBezTo>
                  <a:pt x="13976" y="22524"/>
                  <a:pt x="13976" y="22524"/>
                  <a:pt x="13976" y="22524"/>
                </a:cubicBezTo>
                <a:cubicBezTo>
                  <a:pt x="12579" y="21129"/>
                  <a:pt x="12579" y="19734"/>
                  <a:pt x="12579" y="18338"/>
                </a:cubicBezTo>
                <a:cubicBezTo>
                  <a:pt x="12579" y="15548"/>
                  <a:pt x="15374" y="12757"/>
                  <a:pt x="18169" y="12757"/>
                </a:cubicBezTo>
                <a:cubicBezTo>
                  <a:pt x="19567" y="12757"/>
                  <a:pt x="21164" y="14152"/>
                  <a:pt x="22562" y="15548"/>
                </a:cubicBezTo>
                <a:cubicBezTo>
                  <a:pt x="32346" y="25514"/>
                  <a:pt x="32346" y="25514"/>
                  <a:pt x="32346" y="25514"/>
                </a:cubicBezTo>
                <a:cubicBezTo>
                  <a:pt x="35141" y="28305"/>
                  <a:pt x="35141" y="28305"/>
                  <a:pt x="35141" y="28305"/>
                </a:cubicBezTo>
                <a:cubicBezTo>
                  <a:pt x="36539" y="29700"/>
                  <a:pt x="36539" y="31096"/>
                  <a:pt x="36539" y="32491"/>
                </a:cubicBezTo>
                <a:cubicBezTo>
                  <a:pt x="36539" y="35282"/>
                  <a:pt x="35141" y="38073"/>
                  <a:pt x="30948" y="38073"/>
                </a:cubicBezTo>
                <a:close/>
                <a:moveTo>
                  <a:pt x="19567" y="55016"/>
                </a:moveTo>
                <a:lnTo>
                  <a:pt x="19567" y="55016"/>
                </a:lnTo>
                <a:cubicBezTo>
                  <a:pt x="23960" y="55016"/>
                  <a:pt x="25357" y="56411"/>
                  <a:pt x="25357" y="60598"/>
                </a:cubicBezTo>
                <a:cubicBezTo>
                  <a:pt x="25357" y="63388"/>
                  <a:pt x="23960" y="66378"/>
                  <a:pt x="19567" y="66378"/>
                </a:cubicBezTo>
                <a:cubicBezTo>
                  <a:pt x="5590" y="66378"/>
                  <a:pt x="5590" y="66378"/>
                  <a:pt x="5590" y="66378"/>
                </a:cubicBezTo>
                <a:cubicBezTo>
                  <a:pt x="1397" y="66378"/>
                  <a:pt x="0" y="63388"/>
                  <a:pt x="0" y="60598"/>
                </a:cubicBezTo>
                <a:cubicBezTo>
                  <a:pt x="0" y="56411"/>
                  <a:pt x="1397" y="55016"/>
                  <a:pt x="5590" y="55016"/>
                </a:cubicBezTo>
                <a:cubicBezTo>
                  <a:pt x="19567" y="55016"/>
                  <a:pt x="19567" y="55016"/>
                  <a:pt x="19567" y="55016"/>
                </a:cubicBezTo>
                <a:close/>
                <a:moveTo>
                  <a:pt x="59101" y="94485"/>
                </a:moveTo>
                <a:lnTo>
                  <a:pt x="59101" y="94485"/>
                </a:lnTo>
                <a:cubicBezTo>
                  <a:pt x="63494" y="94485"/>
                  <a:pt x="64891" y="95880"/>
                  <a:pt x="64891" y="100066"/>
                </a:cubicBezTo>
                <a:cubicBezTo>
                  <a:pt x="64891" y="114219"/>
                  <a:pt x="64891" y="114219"/>
                  <a:pt x="64891" y="114219"/>
                </a:cubicBezTo>
                <a:cubicBezTo>
                  <a:pt x="64891" y="118405"/>
                  <a:pt x="63494" y="119800"/>
                  <a:pt x="59101" y="119800"/>
                </a:cubicBezTo>
                <a:cubicBezTo>
                  <a:pt x="56306" y="119800"/>
                  <a:pt x="53510" y="118405"/>
                  <a:pt x="53510" y="114219"/>
                </a:cubicBezTo>
                <a:cubicBezTo>
                  <a:pt x="53510" y="100066"/>
                  <a:pt x="53510" y="100066"/>
                  <a:pt x="53510" y="100066"/>
                </a:cubicBezTo>
                <a:cubicBezTo>
                  <a:pt x="53510" y="95880"/>
                  <a:pt x="56306" y="94485"/>
                  <a:pt x="59101" y="94485"/>
                </a:cubicBezTo>
                <a:close/>
                <a:moveTo>
                  <a:pt x="87454" y="83122"/>
                </a:moveTo>
                <a:lnTo>
                  <a:pt x="87454" y="83122"/>
                </a:lnTo>
                <a:cubicBezTo>
                  <a:pt x="88851" y="83122"/>
                  <a:pt x="90249" y="83122"/>
                  <a:pt x="91647" y="84518"/>
                </a:cubicBezTo>
                <a:cubicBezTo>
                  <a:pt x="94442" y="87508"/>
                  <a:pt x="94442" y="87508"/>
                  <a:pt x="94442" y="87508"/>
                </a:cubicBezTo>
                <a:cubicBezTo>
                  <a:pt x="104226" y="97275"/>
                  <a:pt x="104226" y="97275"/>
                  <a:pt x="104226" y="97275"/>
                </a:cubicBezTo>
                <a:cubicBezTo>
                  <a:pt x="105823" y="98671"/>
                  <a:pt x="107221" y="100066"/>
                  <a:pt x="107221" y="101461"/>
                </a:cubicBezTo>
                <a:cubicBezTo>
                  <a:pt x="107221" y="104451"/>
                  <a:pt x="104226" y="107242"/>
                  <a:pt x="101430" y="107242"/>
                </a:cubicBezTo>
                <a:cubicBezTo>
                  <a:pt x="100033" y="107242"/>
                  <a:pt x="98635" y="107242"/>
                  <a:pt x="97237" y="105847"/>
                </a:cubicBezTo>
                <a:cubicBezTo>
                  <a:pt x="87454" y="95880"/>
                  <a:pt x="87454" y="95880"/>
                  <a:pt x="87454" y="95880"/>
                </a:cubicBezTo>
                <a:cubicBezTo>
                  <a:pt x="84658" y="91694"/>
                  <a:pt x="84658" y="91694"/>
                  <a:pt x="84658" y="91694"/>
                </a:cubicBezTo>
                <a:cubicBezTo>
                  <a:pt x="83261" y="91694"/>
                  <a:pt x="81663" y="90299"/>
                  <a:pt x="81663" y="88903"/>
                </a:cubicBezTo>
                <a:cubicBezTo>
                  <a:pt x="81663" y="84518"/>
                  <a:pt x="84658" y="83122"/>
                  <a:pt x="8745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6520368" y="4175176"/>
            <a:ext cx="177900" cy="140100"/>
          </a:xfrm>
          <a:custGeom>
            <a:rect b="b" l="l" r="r" t="t"/>
            <a:pathLst>
              <a:path extrusionOk="0" h="120000" w="120000">
                <a:moveTo>
                  <a:pt x="112741" y="67730"/>
                </a:moveTo>
                <a:lnTo>
                  <a:pt x="112741" y="67730"/>
                </a:lnTo>
                <a:cubicBezTo>
                  <a:pt x="107661" y="67730"/>
                  <a:pt x="107661" y="67730"/>
                  <a:pt x="107661" y="67730"/>
                </a:cubicBezTo>
                <a:cubicBezTo>
                  <a:pt x="104274" y="67730"/>
                  <a:pt x="100887" y="64049"/>
                  <a:pt x="100887" y="60613"/>
                </a:cubicBezTo>
                <a:cubicBezTo>
                  <a:pt x="100887" y="55460"/>
                  <a:pt x="104274" y="53742"/>
                  <a:pt x="107661" y="53742"/>
                </a:cubicBezTo>
                <a:cubicBezTo>
                  <a:pt x="112741" y="53742"/>
                  <a:pt x="112741" y="53742"/>
                  <a:pt x="112741" y="53742"/>
                </a:cubicBezTo>
                <a:cubicBezTo>
                  <a:pt x="116129" y="53742"/>
                  <a:pt x="119758" y="55460"/>
                  <a:pt x="119758" y="60613"/>
                </a:cubicBezTo>
                <a:cubicBezTo>
                  <a:pt x="119758" y="64049"/>
                  <a:pt x="116129" y="67730"/>
                  <a:pt x="112741" y="67730"/>
                </a:cubicBezTo>
                <a:close/>
                <a:moveTo>
                  <a:pt x="102580" y="26012"/>
                </a:moveTo>
                <a:lnTo>
                  <a:pt x="102580" y="26012"/>
                </a:lnTo>
                <a:cubicBezTo>
                  <a:pt x="99193" y="29447"/>
                  <a:pt x="99193" y="29447"/>
                  <a:pt x="99193" y="29447"/>
                </a:cubicBezTo>
                <a:cubicBezTo>
                  <a:pt x="97500" y="31165"/>
                  <a:pt x="95806" y="32883"/>
                  <a:pt x="94112" y="32883"/>
                </a:cubicBezTo>
                <a:cubicBezTo>
                  <a:pt x="90725" y="32883"/>
                  <a:pt x="87096" y="29447"/>
                  <a:pt x="87096" y="26012"/>
                </a:cubicBezTo>
                <a:cubicBezTo>
                  <a:pt x="87096" y="24294"/>
                  <a:pt x="87096" y="22576"/>
                  <a:pt x="88790" y="20858"/>
                </a:cubicBezTo>
                <a:cubicBezTo>
                  <a:pt x="94112" y="15460"/>
                  <a:pt x="94112" y="15460"/>
                  <a:pt x="94112" y="15460"/>
                </a:cubicBezTo>
                <a:cubicBezTo>
                  <a:pt x="95806" y="13742"/>
                  <a:pt x="97500" y="13742"/>
                  <a:pt x="99193" y="13742"/>
                </a:cubicBezTo>
                <a:cubicBezTo>
                  <a:pt x="102580" y="13742"/>
                  <a:pt x="105967" y="17423"/>
                  <a:pt x="105967" y="20858"/>
                </a:cubicBezTo>
                <a:cubicBezTo>
                  <a:pt x="105967" y="22576"/>
                  <a:pt x="104274" y="24294"/>
                  <a:pt x="102580" y="26012"/>
                </a:cubicBezTo>
                <a:close/>
                <a:moveTo>
                  <a:pt x="59758" y="88343"/>
                </a:moveTo>
                <a:lnTo>
                  <a:pt x="59758" y="88343"/>
                </a:lnTo>
                <a:cubicBezTo>
                  <a:pt x="49596" y="88343"/>
                  <a:pt x="40887" y="81472"/>
                  <a:pt x="35806" y="74601"/>
                </a:cubicBezTo>
                <a:cubicBezTo>
                  <a:pt x="34112" y="67730"/>
                  <a:pt x="34112" y="67730"/>
                  <a:pt x="34112" y="67730"/>
                </a:cubicBezTo>
                <a:cubicBezTo>
                  <a:pt x="32419" y="64049"/>
                  <a:pt x="32419" y="62331"/>
                  <a:pt x="32419" y="60613"/>
                </a:cubicBezTo>
                <a:cubicBezTo>
                  <a:pt x="32419" y="45153"/>
                  <a:pt x="44516" y="32883"/>
                  <a:pt x="59758" y="32883"/>
                </a:cubicBezTo>
                <a:cubicBezTo>
                  <a:pt x="75241" y="32883"/>
                  <a:pt x="87096" y="45153"/>
                  <a:pt x="87096" y="60613"/>
                </a:cubicBezTo>
                <a:cubicBezTo>
                  <a:pt x="87096" y="76319"/>
                  <a:pt x="75241" y="88343"/>
                  <a:pt x="59758" y="88343"/>
                </a:cubicBezTo>
                <a:close/>
                <a:moveTo>
                  <a:pt x="59758" y="46871"/>
                </a:moveTo>
                <a:lnTo>
                  <a:pt x="59758" y="46871"/>
                </a:lnTo>
                <a:cubicBezTo>
                  <a:pt x="52983" y="46871"/>
                  <a:pt x="46209" y="52024"/>
                  <a:pt x="46209" y="60613"/>
                </a:cubicBezTo>
                <a:cubicBezTo>
                  <a:pt x="46209" y="67730"/>
                  <a:pt x="52983" y="74601"/>
                  <a:pt x="59758" y="74601"/>
                </a:cubicBezTo>
                <a:cubicBezTo>
                  <a:pt x="66774" y="74601"/>
                  <a:pt x="73548" y="67730"/>
                  <a:pt x="73548" y="60613"/>
                </a:cubicBezTo>
                <a:cubicBezTo>
                  <a:pt x="73548" y="52024"/>
                  <a:pt x="66774" y="46871"/>
                  <a:pt x="59758" y="46871"/>
                </a:cubicBezTo>
                <a:close/>
                <a:moveTo>
                  <a:pt x="59758" y="19141"/>
                </a:moveTo>
                <a:lnTo>
                  <a:pt x="59758" y="19141"/>
                </a:lnTo>
                <a:cubicBezTo>
                  <a:pt x="56370" y="19141"/>
                  <a:pt x="52983" y="15460"/>
                  <a:pt x="52983" y="12024"/>
                </a:cubicBezTo>
                <a:cubicBezTo>
                  <a:pt x="52983" y="6871"/>
                  <a:pt x="52983" y="6871"/>
                  <a:pt x="52983" y="6871"/>
                </a:cubicBezTo>
                <a:cubicBezTo>
                  <a:pt x="52983" y="3435"/>
                  <a:pt x="56370" y="0"/>
                  <a:pt x="59758" y="0"/>
                </a:cubicBezTo>
                <a:cubicBezTo>
                  <a:pt x="63145" y="0"/>
                  <a:pt x="66774" y="3435"/>
                  <a:pt x="66774" y="6871"/>
                </a:cubicBezTo>
                <a:cubicBezTo>
                  <a:pt x="66774" y="12024"/>
                  <a:pt x="66774" y="12024"/>
                  <a:pt x="66774" y="12024"/>
                </a:cubicBezTo>
                <a:cubicBezTo>
                  <a:pt x="66774" y="15460"/>
                  <a:pt x="63145" y="19141"/>
                  <a:pt x="59758" y="19141"/>
                </a:cubicBezTo>
                <a:close/>
                <a:moveTo>
                  <a:pt x="25645" y="32883"/>
                </a:moveTo>
                <a:lnTo>
                  <a:pt x="25645" y="32883"/>
                </a:lnTo>
                <a:cubicBezTo>
                  <a:pt x="23951" y="32883"/>
                  <a:pt x="22258" y="31165"/>
                  <a:pt x="20564" y="29447"/>
                </a:cubicBezTo>
                <a:cubicBezTo>
                  <a:pt x="17177" y="26012"/>
                  <a:pt x="17177" y="26012"/>
                  <a:pt x="17177" y="26012"/>
                </a:cubicBezTo>
                <a:cubicBezTo>
                  <a:pt x="15483" y="24294"/>
                  <a:pt x="13548" y="22576"/>
                  <a:pt x="13548" y="20858"/>
                </a:cubicBezTo>
                <a:cubicBezTo>
                  <a:pt x="13548" y="17423"/>
                  <a:pt x="17177" y="13742"/>
                  <a:pt x="20564" y="13742"/>
                </a:cubicBezTo>
                <a:cubicBezTo>
                  <a:pt x="22258" y="13742"/>
                  <a:pt x="23951" y="13742"/>
                  <a:pt x="25645" y="15460"/>
                </a:cubicBezTo>
                <a:cubicBezTo>
                  <a:pt x="30725" y="20858"/>
                  <a:pt x="30725" y="20858"/>
                  <a:pt x="30725" y="20858"/>
                </a:cubicBezTo>
                <a:cubicBezTo>
                  <a:pt x="32419" y="22576"/>
                  <a:pt x="32419" y="24294"/>
                  <a:pt x="32419" y="26012"/>
                </a:cubicBezTo>
                <a:cubicBezTo>
                  <a:pt x="32419" y="29447"/>
                  <a:pt x="29032" y="32883"/>
                  <a:pt x="25645" y="32883"/>
                </a:cubicBezTo>
                <a:close/>
                <a:moveTo>
                  <a:pt x="18870" y="60613"/>
                </a:moveTo>
                <a:lnTo>
                  <a:pt x="18870" y="60613"/>
                </a:lnTo>
                <a:cubicBezTo>
                  <a:pt x="18870" y="64049"/>
                  <a:pt x="15483" y="67730"/>
                  <a:pt x="11854" y="67730"/>
                </a:cubicBezTo>
                <a:cubicBezTo>
                  <a:pt x="6774" y="67730"/>
                  <a:pt x="6774" y="67730"/>
                  <a:pt x="6774" y="67730"/>
                </a:cubicBezTo>
                <a:cubicBezTo>
                  <a:pt x="3387" y="67730"/>
                  <a:pt x="0" y="64049"/>
                  <a:pt x="0" y="60613"/>
                </a:cubicBezTo>
                <a:cubicBezTo>
                  <a:pt x="0" y="55460"/>
                  <a:pt x="3387" y="53742"/>
                  <a:pt x="6774" y="53742"/>
                </a:cubicBezTo>
                <a:cubicBezTo>
                  <a:pt x="11854" y="53742"/>
                  <a:pt x="11854" y="53742"/>
                  <a:pt x="11854" y="53742"/>
                </a:cubicBezTo>
                <a:cubicBezTo>
                  <a:pt x="15483" y="53742"/>
                  <a:pt x="18870" y="55460"/>
                  <a:pt x="18870" y="60613"/>
                </a:cubicBezTo>
                <a:close/>
                <a:moveTo>
                  <a:pt x="20564" y="90061"/>
                </a:moveTo>
                <a:lnTo>
                  <a:pt x="20564" y="90061"/>
                </a:lnTo>
                <a:cubicBezTo>
                  <a:pt x="22258" y="88343"/>
                  <a:pt x="23951" y="88343"/>
                  <a:pt x="25645" y="88343"/>
                </a:cubicBezTo>
                <a:cubicBezTo>
                  <a:pt x="29032" y="88343"/>
                  <a:pt x="32419" y="90061"/>
                  <a:pt x="32419" y="95460"/>
                </a:cubicBezTo>
                <a:cubicBezTo>
                  <a:pt x="32419" y="97177"/>
                  <a:pt x="32419" y="98895"/>
                  <a:pt x="30725" y="98895"/>
                </a:cubicBezTo>
                <a:cubicBezTo>
                  <a:pt x="25645" y="104049"/>
                  <a:pt x="25645" y="104049"/>
                  <a:pt x="25645" y="104049"/>
                </a:cubicBezTo>
                <a:cubicBezTo>
                  <a:pt x="23951" y="105766"/>
                  <a:pt x="22258" y="105766"/>
                  <a:pt x="20564" y="105766"/>
                </a:cubicBezTo>
                <a:cubicBezTo>
                  <a:pt x="17177" y="105766"/>
                  <a:pt x="13548" y="104049"/>
                  <a:pt x="13548" y="98895"/>
                </a:cubicBezTo>
                <a:cubicBezTo>
                  <a:pt x="13548" y="97177"/>
                  <a:pt x="15483" y="95460"/>
                  <a:pt x="17177" y="95460"/>
                </a:cubicBezTo>
                <a:lnTo>
                  <a:pt x="20564" y="90061"/>
                </a:lnTo>
                <a:close/>
                <a:moveTo>
                  <a:pt x="59758" y="102331"/>
                </a:moveTo>
                <a:lnTo>
                  <a:pt x="59758" y="102331"/>
                </a:lnTo>
                <a:cubicBezTo>
                  <a:pt x="63145" y="102331"/>
                  <a:pt x="66774" y="104049"/>
                  <a:pt x="66774" y="109202"/>
                </a:cubicBezTo>
                <a:cubicBezTo>
                  <a:pt x="66774" y="112638"/>
                  <a:pt x="66774" y="112638"/>
                  <a:pt x="66774" y="112638"/>
                </a:cubicBezTo>
                <a:cubicBezTo>
                  <a:pt x="66774" y="118036"/>
                  <a:pt x="63145" y="119754"/>
                  <a:pt x="59758" y="119754"/>
                </a:cubicBezTo>
                <a:cubicBezTo>
                  <a:pt x="56370" y="119754"/>
                  <a:pt x="52983" y="118036"/>
                  <a:pt x="52983" y="112638"/>
                </a:cubicBezTo>
                <a:cubicBezTo>
                  <a:pt x="52983" y="109202"/>
                  <a:pt x="52983" y="109202"/>
                  <a:pt x="52983" y="109202"/>
                </a:cubicBezTo>
                <a:cubicBezTo>
                  <a:pt x="52983" y="104049"/>
                  <a:pt x="56370" y="102331"/>
                  <a:pt x="59758" y="102331"/>
                </a:cubicBezTo>
                <a:close/>
                <a:moveTo>
                  <a:pt x="94112" y="88343"/>
                </a:moveTo>
                <a:lnTo>
                  <a:pt x="94112" y="88343"/>
                </a:lnTo>
                <a:cubicBezTo>
                  <a:pt x="95806" y="88343"/>
                  <a:pt x="97500" y="88343"/>
                  <a:pt x="99193" y="90061"/>
                </a:cubicBezTo>
                <a:cubicBezTo>
                  <a:pt x="102580" y="95460"/>
                  <a:pt x="102580" y="95460"/>
                  <a:pt x="102580" y="95460"/>
                </a:cubicBezTo>
                <a:cubicBezTo>
                  <a:pt x="104274" y="95460"/>
                  <a:pt x="105967" y="97177"/>
                  <a:pt x="105967" y="98895"/>
                </a:cubicBezTo>
                <a:cubicBezTo>
                  <a:pt x="105967" y="104049"/>
                  <a:pt x="102580" y="105766"/>
                  <a:pt x="99193" y="105766"/>
                </a:cubicBezTo>
                <a:cubicBezTo>
                  <a:pt x="97500" y="105766"/>
                  <a:pt x="95806" y="105766"/>
                  <a:pt x="94112" y="104049"/>
                </a:cubicBezTo>
                <a:cubicBezTo>
                  <a:pt x="88790" y="98895"/>
                  <a:pt x="88790" y="98895"/>
                  <a:pt x="88790" y="98895"/>
                </a:cubicBezTo>
                <a:cubicBezTo>
                  <a:pt x="87096" y="98895"/>
                  <a:pt x="87096" y="97177"/>
                  <a:pt x="87096" y="95460"/>
                </a:cubicBezTo>
                <a:cubicBezTo>
                  <a:pt x="87096" y="90061"/>
                  <a:pt x="90725" y="88343"/>
                  <a:pt x="94112" y="8834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6081310" y="4158751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97275"/>
                </a:moveTo>
                <a:lnTo>
                  <a:pt x="114219" y="97275"/>
                </a:lnTo>
                <a:cubicBezTo>
                  <a:pt x="95880" y="97275"/>
                  <a:pt x="95880" y="97275"/>
                  <a:pt x="95880" y="97275"/>
                </a:cubicBezTo>
                <a:cubicBezTo>
                  <a:pt x="95880" y="69169"/>
                  <a:pt x="95880" y="69169"/>
                  <a:pt x="95880" y="69169"/>
                </a:cubicBezTo>
                <a:cubicBezTo>
                  <a:pt x="108438" y="69169"/>
                  <a:pt x="108438" y="69169"/>
                  <a:pt x="108438" y="69169"/>
                </a:cubicBezTo>
                <a:cubicBezTo>
                  <a:pt x="108438" y="11362"/>
                  <a:pt x="108438" y="11362"/>
                  <a:pt x="108438" y="11362"/>
                </a:cubicBezTo>
                <a:cubicBezTo>
                  <a:pt x="40863" y="11362"/>
                  <a:pt x="40863" y="11362"/>
                  <a:pt x="40863" y="11362"/>
                </a:cubicBezTo>
                <a:cubicBezTo>
                  <a:pt x="40863" y="16943"/>
                  <a:pt x="40863" y="16943"/>
                  <a:pt x="40863" y="16943"/>
                </a:cubicBezTo>
                <a:cubicBezTo>
                  <a:pt x="29700" y="16943"/>
                  <a:pt x="29700" y="16943"/>
                  <a:pt x="29700" y="16943"/>
                </a:cubicBezTo>
                <a:cubicBezTo>
                  <a:pt x="29700" y="5780"/>
                  <a:pt x="29700" y="5780"/>
                  <a:pt x="29700" y="5780"/>
                </a:cubicBezTo>
                <a:cubicBezTo>
                  <a:pt x="29700" y="2990"/>
                  <a:pt x="32491" y="0"/>
                  <a:pt x="35282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90"/>
                  <a:pt x="119800" y="5780"/>
                </a:cubicBezTo>
                <a:cubicBezTo>
                  <a:pt x="119800" y="91694"/>
                  <a:pt x="119800" y="91694"/>
                  <a:pt x="119800" y="91694"/>
                </a:cubicBezTo>
                <a:cubicBezTo>
                  <a:pt x="119800" y="95880"/>
                  <a:pt x="118405" y="97275"/>
                  <a:pt x="114219" y="97275"/>
                </a:cubicBezTo>
                <a:close/>
                <a:moveTo>
                  <a:pt x="90299" y="28305"/>
                </a:moveTo>
                <a:lnTo>
                  <a:pt x="90299" y="28305"/>
                </a:lnTo>
                <a:cubicBezTo>
                  <a:pt x="90299" y="114219"/>
                  <a:pt x="90299" y="114219"/>
                  <a:pt x="90299" y="114219"/>
                </a:cubicBezTo>
                <a:cubicBezTo>
                  <a:pt x="90299" y="118405"/>
                  <a:pt x="87508" y="119800"/>
                  <a:pt x="84518" y="119800"/>
                </a:cubicBez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405"/>
                  <a:pt x="0" y="114219"/>
                </a:cubicBezTo>
                <a:cubicBezTo>
                  <a:pt x="0" y="28305"/>
                  <a:pt x="0" y="28305"/>
                  <a:pt x="0" y="28305"/>
                </a:cubicBezTo>
                <a:cubicBezTo>
                  <a:pt x="0" y="25514"/>
                  <a:pt x="2990" y="22524"/>
                  <a:pt x="5780" y="22524"/>
                </a:cubicBezTo>
                <a:cubicBezTo>
                  <a:pt x="84518" y="22524"/>
                  <a:pt x="84518" y="22524"/>
                  <a:pt x="84518" y="22524"/>
                </a:cubicBezTo>
                <a:cubicBezTo>
                  <a:pt x="87508" y="22524"/>
                  <a:pt x="90299" y="25514"/>
                  <a:pt x="90299" y="28305"/>
                </a:cubicBezTo>
                <a:close/>
                <a:moveTo>
                  <a:pt x="78936" y="33887"/>
                </a:moveTo>
                <a:lnTo>
                  <a:pt x="78936" y="33887"/>
                </a:lnTo>
                <a:cubicBezTo>
                  <a:pt x="11362" y="33887"/>
                  <a:pt x="11362" y="33887"/>
                  <a:pt x="11362" y="33887"/>
                </a:cubicBezTo>
                <a:cubicBezTo>
                  <a:pt x="11362" y="91694"/>
                  <a:pt x="11362" y="91694"/>
                  <a:pt x="11362" y="91694"/>
                </a:cubicBezTo>
                <a:cubicBezTo>
                  <a:pt x="78936" y="91694"/>
                  <a:pt x="78936" y="91694"/>
                  <a:pt x="78936" y="91694"/>
                </a:cubicBezTo>
                <a:lnTo>
                  <a:pt x="78936" y="338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2"/>
          <p:cNvSpPr/>
          <p:nvPr/>
        </p:nvSpPr>
        <p:spPr>
          <a:xfrm>
            <a:off x="5696222" y="4175176"/>
            <a:ext cx="163500" cy="140100"/>
          </a:xfrm>
          <a:custGeom>
            <a:rect b="b" l="l" r="r" t="t"/>
            <a:pathLst>
              <a:path extrusionOk="0" h="120000" w="120000">
                <a:moveTo>
                  <a:pt x="112317" y="119754"/>
                </a:moveTo>
                <a:lnTo>
                  <a:pt x="112317" y="119754"/>
                </a:lnTo>
                <a:cubicBezTo>
                  <a:pt x="7417" y="119754"/>
                  <a:pt x="7417" y="119754"/>
                  <a:pt x="7417" y="119754"/>
                </a:cubicBezTo>
                <a:cubicBezTo>
                  <a:pt x="3708" y="119754"/>
                  <a:pt x="0" y="118036"/>
                  <a:pt x="0" y="112638"/>
                </a:cubicBezTo>
                <a:cubicBezTo>
                  <a:pt x="0" y="6871"/>
                  <a:pt x="0" y="6871"/>
                  <a:pt x="0" y="6871"/>
                </a:cubicBezTo>
                <a:cubicBezTo>
                  <a:pt x="0" y="3435"/>
                  <a:pt x="3708" y="0"/>
                  <a:pt x="7417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7880" y="0"/>
                  <a:pt x="119735" y="3435"/>
                  <a:pt x="119735" y="6871"/>
                </a:cubicBezTo>
                <a:cubicBezTo>
                  <a:pt x="119735" y="112638"/>
                  <a:pt x="119735" y="112638"/>
                  <a:pt x="119735" y="112638"/>
                </a:cubicBezTo>
                <a:cubicBezTo>
                  <a:pt x="119735" y="118036"/>
                  <a:pt x="117880" y="119754"/>
                  <a:pt x="112317" y="119754"/>
                </a:cubicBezTo>
                <a:close/>
                <a:moveTo>
                  <a:pt x="104900" y="13742"/>
                </a:moveTo>
                <a:lnTo>
                  <a:pt x="104900" y="13742"/>
                </a:lnTo>
                <a:cubicBezTo>
                  <a:pt x="14834" y="13742"/>
                  <a:pt x="14834" y="13742"/>
                  <a:pt x="14834" y="13742"/>
                </a:cubicBezTo>
                <a:cubicBezTo>
                  <a:pt x="14834" y="84907"/>
                  <a:pt x="14834" y="84907"/>
                  <a:pt x="14834" y="84907"/>
                </a:cubicBezTo>
                <a:cubicBezTo>
                  <a:pt x="104900" y="84907"/>
                  <a:pt x="104900" y="84907"/>
                  <a:pt x="104900" y="84907"/>
                </a:cubicBezTo>
                <a:lnTo>
                  <a:pt x="104900" y="1374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/>
          <p:nvPr/>
        </p:nvSpPr>
        <p:spPr>
          <a:xfrm>
            <a:off x="8757038" y="1185005"/>
            <a:ext cx="223800" cy="55500"/>
          </a:xfrm>
          <a:custGeom>
            <a:rect b="b" l="l" r="r" t="t"/>
            <a:pathLst>
              <a:path extrusionOk="0" h="120000" w="120000">
                <a:moveTo>
                  <a:pt x="118459" y="26250"/>
                </a:moveTo>
                <a:lnTo>
                  <a:pt x="118459" y="26250"/>
                </a:lnTo>
                <a:cubicBezTo>
                  <a:pt x="115762" y="26250"/>
                  <a:pt x="113065" y="52500"/>
                  <a:pt x="104783" y="52500"/>
                </a:cubicBezTo>
                <a:cubicBezTo>
                  <a:pt x="95345" y="52500"/>
                  <a:pt x="91107" y="0"/>
                  <a:pt x="76276" y="0"/>
                </a:cubicBezTo>
                <a:cubicBezTo>
                  <a:pt x="65296" y="0"/>
                  <a:pt x="61252" y="30625"/>
                  <a:pt x="59903" y="30625"/>
                </a:cubicBezTo>
                <a:cubicBezTo>
                  <a:pt x="59903" y="30625"/>
                  <a:pt x="55858" y="0"/>
                  <a:pt x="43531" y="0"/>
                </a:cubicBezTo>
                <a:cubicBezTo>
                  <a:pt x="28507" y="0"/>
                  <a:pt x="24462" y="52500"/>
                  <a:pt x="15024" y="52500"/>
                </a:cubicBezTo>
                <a:cubicBezTo>
                  <a:pt x="8089" y="52500"/>
                  <a:pt x="4044" y="26250"/>
                  <a:pt x="2696" y="26250"/>
                </a:cubicBezTo>
                <a:cubicBezTo>
                  <a:pt x="0" y="30625"/>
                  <a:pt x="6741" y="119375"/>
                  <a:pt x="32552" y="119375"/>
                </a:cubicBezTo>
                <a:cubicBezTo>
                  <a:pt x="48924" y="119375"/>
                  <a:pt x="58555" y="75000"/>
                  <a:pt x="59903" y="75000"/>
                </a:cubicBezTo>
                <a:cubicBezTo>
                  <a:pt x="61252" y="75000"/>
                  <a:pt x="72231" y="119375"/>
                  <a:pt x="88410" y="119375"/>
                </a:cubicBezTo>
                <a:cubicBezTo>
                  <a:pt x="114414" y="119375"/>
                  <a:pt x="119807" y="30625"/>
                  <a:pt x="118459" y="262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3"/>
          <p:cNvSpPr/>
          <p:nvPr/>
        </p:nvSpPr>
        <p:spPr>
          <a:xfrm>
            <a:off x="8356657" y="1161002"/>
            <a:ext cx="219000" cy="103500"/>
          </a:xfrm>
          <a:custGeom>
            <a:rect b="b" l="l" r="r" t="t"/>
            <a:pathLst>
              <a:path extrusionOk="0" h="120000" w="120000">
                <a:moveTo>
                  <a:pt x="114088" y="68144"/>
                </a:moveTo>
                <a:lnTo>
                  <a:pt x="114088" y="68144"/>
                </a:lnTo>
                <a:cubicBezTo>
                  <a:pt x="39014" y="68144"/>
                  <a:pt x="39014" y="68144"/>
                  <a:pt x="39014" y="68144"/>
                </a:cubicBezTo>
                <a:cubicBezTo>
                  <a:pt x="36256" y="68144"/>
                  <a:pt x="33300" y="65817"/>
                  <a:pt x="33300" y="58504"/>
                </a:cubicBezTo>
                <a:cubicBezTo>
                  <a:pt x="33300" y="53850"/>
                  <a:pt x="36256" y="49196"/>
                  <a:pt x="39014" y="49196"/>
                </a:cubicBezTo>
                <a:cubicBezTo>
                  <a:pt x="114088" y="49196"/>
                  <a:pt x="114088" y="49196"/>
                  <a:pt x="114088" y="49196"/>
                </a:cubicBezTo>
                <a:cubicBezTo>
                  <a:pt x="117044" y="49196"/>
                  <a:pt x="119802" y="53850"/>
                  <a:pt x="119802" y="58504"/>
                </a:cubicBezTo>
                <a:cubicBezTo>
                  <a:pt x="119802" y="65817"/>
                  <a:pt x="117044" y="68144"/>
                  <a:pt x="114088" y="68144"/>
                </a:cubicBezTo>
                <a:close/>
                <a:moveTo>
                  <a:pt x="114088" y="18614"/>
                </a:moveTo>
                <a:lnTo>
                  <a:pt x="114088" y="18614"/>
                </a:lnTo>
                <a:cubicBezTo>
                  <a:pt x="39014" y="18614"/>
                  <a:pt x="39014" y="18614"/>
                  <a:pt x="39014" y="18614"/>
                </a:cubicBezTo>
                <a:cubicBezTo>
                  <a:pt x="36256" y="18614"/>
                  <a:pt x="33300" y="13961"/>
                  <a:pt x="33300" y="9307"/>
                </a:cubicBezTo>
                <a:cubicBezTo>
                  <a:pt x="33300" y="4653"/>
                  <a:pt x="36256" y="0"/>
                  <a:pt x="39014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4653"/>
                  <a:pt x="119802" y="9307"/>
                </a:cubicBezTo>
                <a:cubicBezTo>
                  <a:pt x="119802" y="13961"/>
                  <a:pt x="117044" y="18614"/>
                  <a:pt x="114088" y="18614"/>
                </a:cubicBezTo>
                <a:close/>
                <a:moveTo>
                  <a:pt x="16748" y="119667"/>
                </a:moveTo>
                <a:lnTo>
                  <a:pt x="16748" y="119667"/>
                </a:lnTo>
                <a:cubicBezTo>
                  <a:pt x="5517" y="119667"/>
                  <a:pt x="5517" y="119667"/>
                  <a:pt x="5517" y="119667"/>
                </a:cubicBezTo>
                <a:cubicBezTo>
                  <a:pt x="2758" y="119667"/>
                  <a:pt x="0" y="115013"/>
                  <a:pt x="0" y="110360"/>
                </a:cubicBezTo>
                <a:cubicBezTo>
                  <a:pt x="0" y="103379"/>
                  <a:pt x="2758" y="101052"/>
                  <a:pt x="5517" y="101052"/>
                </a:cubicBezTo>
                <a:cubicBezTo>
                  <a:pt x="16748" y="101052"/>
                  <a:pt x="16748" y="101052"/>
                  <a:pt x="16748" y="101052"/>
                </a:cubicBezTo>
                <a:cubicBezTo>
                  <a:pt x="20886" y="101052"/>
                  <a:pt x="22266" y="103379"/>
                  <a:pt x="22266" y="110360"/>
                </a:cubicBezTo>
                <a:cubicBezTo>
                  <a:pt x="22266" y="115013"/>
                  <a:pt x="20886" y="119667"/>
                  <a:pt x="16748" y="119667"/>
                </a:cubicBezTo>
                <a:close/>
                <a:moveTo>
                  <a:pt x="16748" y="68144"/>
                </a:moveTo>
                <a:lnTo>
                  <a:pt x="16748" y="68144"/>
                </a:lnTo>
                <a:cubicBezTo>
                  <a:pt x="5517" y="68144"/>
                  <a:pt x="5517" y="68144"/>
                  <a:pt x="5517" y="68144"/>
                </a:cubicBezTo>
                <a:cubicBezTo>
                  <a:pt x="2758" y="68144"/>
                  <a:pt x="0" y="65817"/>
                  <a:pt x="0" y="58504"/>
                </a:cubicBezTo>
                <a:cubicBezTo>
                  <a:pt x="0" y="53850"/>
                  <a:pt x="2758" y="49196"/>
                  <a:pt x="5517" y="49196"/>
                </a:cubicBezTo>
                <a:cubicBezTo>
                  <a:pt x="16748" y="49196"/>
                  <a:pt x="16748" y="49196"/>
                  <a:pt x="16748" y="49196"/>
                </a:cubicBezTo>
                <a:cubicBezTo>
                  <a:pt x="20886" y="49196"/>
                  <a:pt x="22266" y="53850"/>
                  <a:pt x="22266" y="58504"/>
                </a:cubicBezTo>
                <a:cubicBezTo>
                  <a:pt x="22266" y="65817"/>
                  <a:pt x="20886" y="68144"/>
                  <a:pt x="16748" y="68144"/>
                </a:cubicBezTo>
                <a:close/>
                <a:moveTo>
                  <a:pt x="16748" y="18614"/>
                </a:moveTo>
                <a:lnTo>
                  <a:pt x="16748" y="18614"/>
                </a:lnTo>
                <a:cubicBezTo>
                  <a:pt x="5517" y="18614"/>
                  <a:pt x="5517" y="18614"/>
                  <a:pt x="5517" y="18614"/>
                </a:cubicBezTo>
                <a:cubicBezTo>
                  <a:pt x="2758" y="18614"/>
                  <a:pt x="0" y="13961"/>
                  <a:pt x="0" y="9307"/>
                </a:cubicBezTo>
                <a:cubicBezTo>
                  <a:pt x="0" y="4653"/>
                  <a:pt x="2758" y="0"/>
                  <a:pt x="5517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0886" y="0"/>
                  <a:pt x="22266" y="4653"/>
                  <a:pt x="22266" y="9307"/>
                </a:cubicBezTo>
                <a:cubicBezTo>
                  <a:pt x="22266" y="13961"/>
                  <a:pt x="20886" y="18614"/>
                  <a:pt x="16748" y="18614"/>
                </a:cubicBezTo>
                <a:close/>
                <a:moveTo>
                  <a:pt x="39014" y="119667"/>
                </a:moveTo>
                <a:lnTo>
                  <a:pt x="39014" y="119667"/>
                </a:lnTo>
                <a:cubicBezTo>
                  <a:pt x="36256" y="119667"/>
                  <a:pt x="33300" y="115013"/>
                  <a:pt x="33300" y="110360"/>
                </a:cubicBezTo>
                <a:cubicBezTo>
                  <a:pt x="33300" y="103379"/>
                  <a:pt x="36256" y="101052"/>
                  <a:pt x="39014" y="101052"/>
                </a:cubicBezTo>
                <a:cubicBezTo>
                  <a:pt x="114088" y="101052"/>
                  <a:pt x="114088" y="101052"/>
                  <a:pt x="114088" y="101052"/>
                </a:cubicBezTo>
                <a:cubicBezTo>
                  <a:pt x="117044" y="101052"/>
                  <a:pt x="119802" y="103379"/>
                  <a:pt x="119802" y="110360"/>
                </a:cubicBezTo>
                <a:cubicBezTo>
                  <a:pt x="119802" y="115013"/>
                  <a:pt x="117044" y="119667"/>
                  <a:pt x="114088" y="119667"/>
                </a:cubicBezTo>
                <a:cubicBezTo>
                  <a:pt x="39014" y="119667"/>
                  <a:pt x="39014" y="119667"/>
                  <a:pt x="39014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3"/>
          <p:cNvSpPr/>
          <p:nvPr/>
        </p:nvSpPr>
        <p:spPr>
          <a:xfrm>
            <a:off x="5224914" y="2077868"/>
            <a:ext cx="82500" cy="113700"/>
          </a:xfrm>
          <a:custGeom>
            <a:rect b="b" l="l" r="r" t="t"/>
            <a:pathLst>
              <a:path extrusionOk="0" h="120000" w="120000">
                <a:moveTo>
                  <a:pt x="111578" y="14848"/>
                </a:moveTo>
                <a:lnTo>
                  <a:pt x="111578" y="14848"/>
                </a:lnTo>
                <a:cubicBezTo>
                  <a:pt x="33684" y="59696"/>
                  <a:pt x="33684" y="59696"/>
                  <a:pt x="33684" y="59696"/>
                </a:cubicBezTo>
                <a:cubicBezTo>
                  <a:pt x="115789" y="106969"/>
                  <a:pt x="115789" y="106969"/>
                  <a:pt x="115789" y="106969"/>
                </a:cubicBezTo>
                <a:cubicBezTo>
                  <a:pt x="115789" y="106969"/>
                  <a:pt x="119473" y="109090"/>
                  <a:pt x="119473" y="111212"/>
                </a:cubicBezTo>
                <a:cubicBezTo>
                  <a:pt x="119473" y="117575"/>
                  <a:pt x="111578" y="119696"/>
                  <a:pt x="104210" y="119696"/>
                </a:cubicBezTo>
                <a:cubicBezTo>
                  <a:pt x="100526" y="119696"/>
                  <a:pt x="96842" y="119696"/>
                  <a:pt x="93157" y="117575"/>
                </a:cubicBezTo>
                <a:cubicBezTo>
                  <a:pt x="3684" y="66363"/>
                  <a:pt x="3684" y="66363"/>
                  <a:pt x="3684" y="66363"/>
                </a:cubicBezTo>
                <a:cubicBezTo>
                  <a:pt x="0" y="64242"/>
                  <a:pt x="0" y="62121"/>
                  <a:pt x="0" y="59696"/>
                </a:cubicBezTo>
                <a:cubicBezTo>
                  <a:pt x="0" y="57575"/>
                  <a:pt x="0" y="55454"/>
                  <a:pt x="3684" y="53333"/>
                </a:cubicBezTo>
                <a:cubicBezTo>
                  <a:pt x="93157" y="2121"/>
                  <a:pt x="93157" y="2121"/>
                  <a:pt x="93157" y="2121"/>
                </a:cubicBezTo>
                <a:cubicBezTo>
                  <a:pt x="96842" y="2121"/>
                  <a:pt x="100526" y="0"/>
                  <a:pt x="104210" y="0"/>
                </a:cubicBezTo>
                <a:cubicBezTo>
                  <a:pt x="111578" y="0"/>
                  <a:pt x="119473" y="4242"/>
                  <a:pt x="119473" y="8484"/>
                </a:cubicBezTo>
                <a:cubicBezTo>
                  <a:pt x="119473" y="12727"/>
                  <a:pt x="115789" y="14848"/>
                  <a:pt x="111578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3"/>
          <p:cNvSpPr/>
          <p:nvPr/>
        </p:nvSpPr>
        <p:spPr>
          <a:xfrm>
            <a:off x="4860469" y="2101870"/>
            <a:ext cx="142800" cy="65700"/>
          </a:xfrm>
          <a:custGeom>
            <a:rect b="b" l="l" r="r" t="t"/>
            <a:pathLst>
              <a:path extrusionOk="0" h="120000" w="120000">
                <a:moveTo>
                  <a:pt x="15113" y="115789"/>
                </a:moveTo>
                <a:lnTo>
                  <a:pt x="15113" y="115789"/>
                </a:lnTo>
                <a:cubicBezTo>
                  <a:pt x="59848" y="37368"/>
                  <a:pt x="59848" y="37368"/>
                  <a:pt x="59848" y="37368"/>
                </a:cubicBezTo>
                <a:cubicBezTo>
                  <a:pt x="107002" y="115789"/>
                  <a:pt x="107002" y="115789"/>
                  <a:pt x="107002" y="115789"/>
                </a:cubicBezTo>
                <a:cubicBezTo>
                  <a:pt x="107002" y="119473"/>
                  <a:pt x="109118" y="119473"/>
                  <a:pt x="111234" y="119473"/>
                </a:cubicBezTo>
                <a:cubicBezTo>
                  <a:pt x="117581" y="119473"/>
                  <a:pt x="119697" y="115789"/>
                  <a:pt x="119697" y="104210"/>
                </a:cubicBezTo>
                <a:cubicBezTo>
                  <a:pt x="119697" y="100526"/>
                  <a:pt x="119697" y="96842"/>
                  <a:pt x="117581" y="96842"/>
                </a:cubicBezTo>
                <a:cubicBezTo>
                  <a:pt x="66498" y="7894"/>
                  <a:pt x="66498" y="7894"/>
                  <a:pt x="66498" y="7894"/>
                </a:cubicBezTo>
                <a:cubicBezTo>
                  <a:pt x="64382" y="4210"/>
                  <a:pt x="61964" y="0"/>
                  <a:pt x="59848" y="0"/>
                </a:cubicBezTo>
                <a:cubicBezTo>
                  <a:pt x="57732" y="0"/>
                  <a:pt x="55617" y="4210"/>
                  <a:pt x="53501" y="7894"/>
                </a:cubicBezTo>
                <a:cubicBezTo>
                  <a:pt x="2418" y="96842"/>
                  <a:pt x="2418" y="96842"/>
                  <a:pt x="2418" y="96842"/>
                </a:cubicBezTo>
                <a:cubicBezTo>
                  <a:pt x="2418" y="96842"/>
                  <a:pt x="0" y="100526"/>
                  <a:pt x="0" y="104210"/>
                </a:cubicBezTo>
                <a:cubicBezTo>
                  <a:pt x="0" y="115789"/>
                  <a:pt x="4534" y="119473"/>
                  <a:pt x="8765" y="119473"/>
                </a:cubicBezTo>
                <a:cubicBezTo>
                  <a:pt x="12997" y="119473"/>
                  <a:pt x="15113" y="119473"/>
                  <a:pt x="15113" y="11578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3"/>
          <p:cNvSpPr/>
          <p:nvPr/>
        </p:nvSpPr>
        <p:spPr>
          <a:xfrm>
            <a:off x="4496020" y="2101870"/>
            <a:ext cx="142800" cy="65700"/>
          </a:xfrm>
          <a:custGeom>
            <a:rect b="b" l="l" r="r" t="t"/>
            <a:pathLst>
              <a:path extrusionOk="0" h="120000" w="120000">
                <a:moveTo>
                  <a:pt x="15113" y="7894"/>
                </a:moveTo>
                <a:lnTo>
                  <a:pt x="15113" y="7894"/>
                </a:lnTo>
                <a:cubicBezTo>
                  <a:pt x="59848" y="85789"/>
                  <a:pt x="59848" y="85789"/>
                  <a:pt x="59848" y="85789"/>
                </a:cubicBezTo>
                <a:cubicBezTo>
                  <a:pt x="104886" y="4210"/>
                  <a:pt x="104886" y="4210"/>
                  <a:pt x="104886" y="4210"/>
                </a:cubicBezTo>
                <a:cubicBezTo>
                  <a:pt x="107002" y="4210"/>
                  <a:pt x="109118" y="0"/>
                  <a:pt x="111234" y="0"/>
                </a:cubicBezTo>
                <a:cubicBezTo>
                  <a:pt x="115465" y="0"/>
                  <a:pt x="119697" y="7894"/>
                  <a:pt x="119697" y="15263"/>
                </a:cubicBezTo>
                <a:cubicBezTo>
                  <a:pt x="119697" y="18947"/>
                  <a:pt x="119697" y="22631"/>
                  <a:pt x="117581" y="26315"/>
                </a:cubicBezTo>
                <a:cubicBezTo>
                  <a:pt x="66498" y="115789"/>
                  <a:pt x="66498" y="115789"/>
                  <a:pt x="66498" y="115789"/>
                </a:cubicBezTo>
                <a:cubicBezTo>
                  <a:pt x="64080" y="119473"/>
                  <a:pt x="61964" y="119473"/>
                  <a:pt x="59848" y="119473"/>
                </a:cubicBezTo>
                <a:cubicBezTo>
                  <a:pt x="57732" y="119473"/>
                  <a:pt x="55617" y="119473"/>
                  <a:pt x="53501" y="115789"/>
                </a:cubicBezTo>
                <a:cubicBezTo>
                  <a:pt x="2115" y="26315"/>
                  <a:pt x="2115" y="26315"/>
                  <a:pt x="2115" y="26315"/>
                </a:cubicBezTo>
                <a:cubicBezTo>
                  <a:pt x="0" y="22631"/>
                  <a:pt x="0" y="18947"/>
                  <a:pt x="0" y="15263"/>
                </a:cubicBezTo>
                <a:cubicBezTo>
                  <a:pt x="0" y="7894"/>
                  <a:pt x="4534" y="0"/>
                  <a:pt x="8765" y="0"/>
                </a:cubicBezTo>
                <a:cubicBezTo>
                  <a:pt x="10881" y="0"/>
                  <a:pt x="12997" y="4210"/>
                  <a:pt x="15113" y="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3"/>
          <p:cNvSpPr/>
          <p:nvPr/>
        </p:nvSpPr>
        <p:spPr>
          <a:xfrm>
            <a:off x="4160146" y="2090500"/>
            <a:ext cx="114300" cy="90900"/>
          </a:xfrm>
          <a:custGeom>
            <a:rect b="b" l="l" r="r" t="t"/>
            <a:pathLst>
              <a:path extrusionOk="0" h="120000" w="120000">
                <a:moveTo>
                  <a:pt x="116990" y="15799"/>
                </a:moveTo>
                <a:lnTo>
                  <a:pt x="116990" y="15799"/>
                </a:lnTo>
                <a:cubicBezTo>
                  <a:pt x="74482" y="58307"/>
                  <a:pt x="74482" y="58307"/>
                  <a:pt x="74482" y="58307"/>
                </a:cubicBezTo>
                <a:cubicBezTo>
                  <a:pt x="116990" y="101191"/>
                  <a:pt x="116990" y="101191"/>
                  <a:pt x="116990" y="101191"/>
                </a:cubicBezTo>
                <a:cubicBezTo>
                  <a:pt x="119623" y="103824"/>
                  <a:pt x="119623" y="106457"/>
                  <a:pt x="119623" y="109090"/>
                </a:cubicBezTo>
                <a:cubicBezTo>
                  <a:pt x="119623" y="114357"/>
                  <a:pt x="116990" y="119623"/>
                  <a:pt x="108714" y="119623"/>
                </a:cubicBezTo>
                <a:cubicBezTo>
                  <a:pt x="106081" y="119623"/>
                  <a:pt x="103448" y="119623"/>
                  <a:pt x="103448" y="116990"/>
                </a:cubicBezTo>
                <a:cubicBezTo>
                  <a:pt x="60940" y="74482"/>
                  <a:pt x="60940" y="74482"/>
                  <a:pt x="60940" y="74482"/>
                </a:cubicBezTo>
                <a:cubicBezTo>
                  <a:pt x="18432" y="116990"/>
                  <a:pt x="18432" y="116990"/>
                  <a:pt x="18432" y="116990"/>
                </a:cubicBezTo>
                <a:cubicBezTo>
                  <a:pt x="15799" y="119623"/>
                  <a:pt x="13166" y="119623"/>
                  <a:pt x="10532" y="119623"/>
                </a:cubicBezTo>
                <a:cubicBezTo>
                  <a:pt x="5266" y="119623"/>
                  <a:pt x="0" y="114357"/>
                  <a:pt x="0" y="109090"/>
                </a:cubicBezTo>
                <a:cubicBezTo>
                  <a:pt x="0" y="106457"/>
                  <a:pt x="0" y="103824"/>
                  <a:pt x="2633" y="101191"/>
                </a:cubicBezTo>
                <a:cubicBezTo>
                  <a:pt x="45141" y="58307"/>
                  <a:pt x="45141" y="58307"/>
                  <a:pt x="45141" y="58307"/>
                </a:cubicBezTo>
                <a:cubicBezTo>
                  <a:pt x="2633" y="15799"/>
                  <a:pt x="2633" y="15799"/>
                  <a:pt x="2633" y="15799"/>
                </a:cubicBezTo>
                <a:cubicBezTo>
                  <a:pt x="0" y="15799"/>
                  <a:pt x="0" y="13166"/>
                  <a:pt x="0" y="10532"/>
                </a:cubicBezTo>
                <a:cubicBezTo>
                  <a:pt x="0" y="2633"/>
                  <a:pt x="5266" y="0"/>
                  <a:pt x="10532" y="0"/>
                </a:cubicBezTo>
                <a:cubicBezTo>
                  <a:pt x="13166" y="0"/>
                  <a:pt x="15799" y="0"/>
                  <a:pt x="18432" y="2633"/>
                </a:cubicBezTo>
                <a:cubicBezTo>
                  <a:pt x="60940" y="45141"/>
                  <a:pt x="60940" y="45141"/>
                  <a:pt x="60940" y="45141"/>
                </a:cubicBezTo>
                <a:cubicBezTo>
                  <a:pt x="103448" y="2633"/>
                  <a:pt x="103448" y="2633"/>
                  <a:pt x="103448" y="2633"/>
                </a:cubicBezTo>
                <a:cubicBezTo>
                  <a:pt x="103448" y="0"/>
                  <a:pt x="106081" y="0"/>
                  <a:pt x="108714" y="0"/>
                </a:cubicBezTo>
                <a:cubicBezTo>
                  <a:pt x="116990" y="0"/>
                  <a:pt x="119623" y="2633"/>
                  <a:pt x="119623" y="10532"/>
                </a:cubicBezTo>
                <a:cubicBezTo>
                  <a:pt x="119623" y="13166"/>
                  <a:pt x="119623" y="15799"/>
                  <a:pt x="116990" y="1579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8817888" y="1741403"/>
            <a:ext cx="184200" cy="168000"/>
          </a:xfrm>
          <a:custGeom>
            <a:rect b="b" l="l" r="r" t="t"/>
            <a:pathLst>
              <a:path extrusionOk="0" h="120000" w="120000">
                <a:moveTo>
                  <a:pt x="118117" y="104054"/>
                </a:moveTo>
                <a:lnTo>
                  <a:pt x="118117" y="104054"/>
                </a:lnTo>
                <a:cubicBezTo>
                  <a:pt x="103294" y="116933"/>
                  <a:pt x="103294" y="116933"/>
                  <a:pt x="103294" y="116933"/>
                </a:cubicBezTo>
                <a:cubicBezTo>
                  <a:pt x="101647" y="118364"/>
                  <a:pt x="99764" y="119795"/>
                  <a:pt x="98117" y="119795"/>
                </a:cubicBezTo>
                <a:cubicBezTo>
                  <a:pt x="96470" y="119795"/>
                  <a:pt x="94823" y="118364"/>
                  <a:pt x="93176" y="116933"/>
                </a:cubicBezTo>
                <a:cubicBezTo>
                  <a:pt x="78352" y="104054"/>
                  <a:pt x="78352" y="104054"/>
                  <a:pt x="78352" y="104054"/>
                </a:cubicBezTo>
                <a:cubicBezTo>
                  <a:pt x="76705" y="102623"/>
                  <a:pt x="76705" y="101192"/>
                  <a:pt x="76705" y="99557"/>
                </a:cubicBezTo>
                <a:cubicBezTo>
                  <a:pt x="76705" y="96695"/>
                  <a:pt x="78352" y="93833"/>
                  <a:pt x="83294" y="93833"/>
                </a:cubicBezTo>
                <a:cubicBezTo>
                  <a:pt x="84941" y="93833"/>
                  <a:pt x="86588" y="95264"/>
                  <a:pt x="86588" y="96695"/>
                </a:cubicBezTo>
                <a:cubicBezTo>
                  <a:pt x="91529" y="99557"/>
                  <a:pt x="91529" y="99557"/>
                  <a:pt x="91529" y="99557"/>
                </a:cubicBezTo>
                <a:cubicBezTo>
                  <a:pt x="91529" y="73594"/>
                  <a:pt x="91529" y="73594"/>
                  <a:pt x="91529" y="73594"/>
                </a:cubicBezTo>
                <a:cubicBezTo>
                  <a:pt x="91529" y="69301"/>
                  <a:pt x="94823" y="67870"/>
                  <a:pt x="98117" y="67870"/>
                </a:cubicBezTo>
                <a:cubicBezTo>
                  <a:pt x="101647" y="67870"/>
                  <a:pt x="104941" y="69301"/>
                  <a:pt x="104941" y="73594"/>
                </a:cubicBezTo>
                <a:cubicBezTo>
                  <a:pt x="104941" y="99557"/>
                  <a:pt x="104941" y="99557"/>
                  <a:pt x="104941" y="99557"/>
                </a:cubicBezTo>
                <a:cubicBezTo>
                  <a:pt x="109882" y="96695"/>
                  <a:pt x="109882" y="96695"/>
                  <a:pt x="109882" y="96695"/>
                </a:cubicBezTo>
                <a:cubicBezTo>
                  <a:pt x="109882" y="95264"/>
                  <a:pt x="111529" y="93833"/>
                  <a:pt x="113176" y="93833"/>
                </a:cubicBezTo>
                <a:cubicBezTo>
                  <a:pt x="118117" y="93833"/>
                  <a:pt x="119764" y="96695"/>
                  <a:pt x="119764" y="99557"/>
                </a:cubicBezTo>
                <a:cubicBezTo>
                  <a:pt x="119764" y="101192"/>
                  <a:pt x="119764" y="102623"/>
                  <a:pt x="118117" y="104054"/>
                </a:cubicBezTo>
                <a:close/>
                <a:moveTo>
                  <a:pt x="84941" y="73594"/>
                </a:moveTo>
                <a:lnTo>
                  <a:pt x="84941" y="73594"/>
                </a:lnTo>
                <a:cubicBezTo>
                  <a:pt x="84941" y="88109"/>
                  <a:pt x="84941" y="88109"/>
                  <a:pt x="84941" y="88109"/>
                </a:cubicBezTo>
                <a:lnTo>
                  <a:pt x="83294" y="88109"/>
                </a:lnTo>
                <a:cubicBezTo>
                  <a:pt x="75058" y="88109"/>
                  <a:pt x="69882" y="93833"/>
                  <a:pt x="69882" y="99557"/>
                </a:cubicBezTo>
                <a:cubicBezTo>
                  <a:pt x="69882" y="104054"/>
                  <a:pt x="71529" y="106916"/>
                  <a:pt x="73176" y="108347"/>
                </a:cubicBezTo>
                <a:cubicBezTo>
                  <a:pt x="76705" y="111209"/>
                  <a:pt x="76705" y="111209"/>
                  <a:pt x="76705" y="111209"/>
                </a:cubicBezTo>
                <a:cubicBezTo>
                  <a:pt x="6823" y="111209"/>
                  <a:pt x="6823" y="111209"/>
                  <a:pt x="6823" y="111209"/>
                </a:cubicBezTo>
                <a:cubicBezTo>
                  <a:pt x="3529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3529" y="0"/>
                  <a:pt x="6823" y="0"/>
                </a:cubicBezTo>
                <a:cubicBezTo>
                  <a:pt x="23294" y="0"/>
                  <a:pt x="23294" y="0"/>
                  <a:pt x="23294" y="0"/>
                </a:cubicBezTo>
                <a:cubicBezTo>
                  <a:pt x="43294" y="0"/>
                  <a:pt x="43294" y="0"/>
                  <a:pt x="43294" y="0"/>
                </a:cubicBezTo>
                <a:cubicBezTo>
                  <a:pt x="43294" y="21669"/>
                  <a:pt x="43294" y="21669"/>
                  <a:pt x="43294" y="21669"/>
                </a:cubicBezTo>
                <a:cubicBezTo>
                  <a:pt x="43294" y="33117"/>
                  <a:pt x="43294" y="33117"/>
                  <a:pt x="43294" y="33117"/>
                </a:cubicBezTo>
                <a:cubicBezTo>
                  <a:pt x="43294" y="39045"/>
                  <a:pt x="48470" y="44770"/>
                  <a:pt x="56705" y="44770"/>
                </a:cubicBezTo>
                <a:cubicBezTo>
                  <a:pt x="69882" y="44770"/>
                  <a:pt x="69882" y="44770"/>
                  <a:pt x="69882" y="44770"/>
                </a:cubicBezTo>
                <a:cubicBezTo>
                  <a:pt x="98117" y="44770"/>
                  <a:pt x="98117" y="44770"/>
                  <a:pt x="98117" y="44770"/>
                </a:cubicBezTo>
                <a:cubicBezTo>
                  <a:pt x="98117" y="62146"/>
                  <a:pt x="98117" y="62146"/>
                  <a:pt x="98117" y="62146"/>
                </a:cubicBezTo>
                <a:cubicBezTo>
                  <a:pt x="91529" y="62146"/>
                  <a:pt x="84941" y="66439"/>
                  <a:pt x="84941" y="73594"/>
                </a:cubicBezTo>
                <a:close/>
                <a:moveTo>
                  <a:pt x="56705" y="39045"/>
                </a:moveTo>
                <a:lnTo>
                  <a:pt x="56705" y="39045"/>
                </a:lnTo>
                <a:cubicBezTo>
                  <a:pt x="51764" y="39045"/>
                  <a:pt x="50117" y="35979"/>
                  <a:pt x="50117" y="33117"/>
                </a:cubicBezTo>
                <a:cubicBezTo>
                  <a:pt x="50117" y="21669"/>
                  <a:pt x="50117" y="21669"/>
                  <a:pt x="50117" y="21669"/>
                </a:cubicBezTo>
                <a:cubicBezTo>
                  <a:pt x="50117" y="0"/>
                  <a:pt x="50117" y="0"/>
                  <a:pt x="50117" y="0"/>
                </a:cubicBezTo>
                <a:cubicBezTo>
                  <a:pt x="98117" y="39045"/>
                  <a:pt x="98117" y="39045"/>
                  <a:pt x="98117" y="39045"/>
                </a:cubicBezTo>
                <a:cubicBezTo>
                  <a:pt x="69882" y="39045"/>
                  <a:pt x="69882" y="39045"/>
                  <a:pt x="69882" y="39045"/>
                </a:cubicBezTo>
                <a:lnTo>
                  <a:pt x="56705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8412161" y="1741404"/>
            <a:ext cx="184200" cy="164100"/>
          </a:xfrm>
          <a:custGeom>
            <a:rect b="b" l="l" r="r" t="t"/>
            <a:pathLst>
              <a:path extrusionOk="0" h="120000" w="120000">
                <a:moveTo>
                  <a:pt x="118117" y="94659"/>
                </a:moveTo>
                <a:lnTo>
                  <a:pt x="118117" y="94659"/>
                </a:lnTo>
                <a:cubicBezTo>
                  <a:pt x="109882" y="101989"/>
                  <a:pt x="109882" y="101989"/>
                  <a:pt x="109882" y="101989"/>
                </a:cubicBezTo>
                <a:cubicBezTo>
                  <a:pt x="118117" y="110994"/>
                  <a:pt x="118117" y="110994"/>
                  <a:pt x="118117" y="110994"/>
                </a:cubicBezTo>
                <a:cubicBezTo>
                  <a:pt x="119764" y="110994"/>
                  <a:pt x="119764" y="112460"/>
                  <a:pt x="119764" y="113926"/>
                </a:cubicBezTo>
                <a:cubicBezTo>
                  <a:pt x="119764" y="118324"/>
                  <a:pt x="116470" y="119790"/>
                  <a:pt x="113176" y="119790"/>
                </a:cubicBezTo>
                <a:cubicBezTo>
                  <a:pt x="111529" y="119790"/>
                  <a:pt x="109882" y="119790"/>
                  <a:pt x="108235" y="118324"/>
                </a:cubicBezTo>
                <a:cubicBezTo>
                  <a:pt x="99764" y="110994"/>
                  <a:pt x="99764" y="110994"/>
                  <a:pt x="99764" y="110994"/>
                </a:cubicBezTo>
                <a:cubicBezTo>
                  <a:pt x="91529" y="118324"/>
                  <a:pt x="91529" y="118324"/>
                  <a:pt x="91529" y="118324"/>
                </a:cubicBezTo>
                <a:cubicBezTo>
                  <a:pt x="89882" y="119790"/>
                  <a:pt x="88235" y="119790"/>
                  <a:pt x="86588" y="119790"/>
                </a:cubicBezTo>
                <a:cubicBezTo>
                  <a:pt x="83294" y="119790"/>
                  <a:pt x="80000" y="118324"/>
                  <a:pt x="80000" y="113926"/>
                </a:cubicBezTo>
                <a:cubicBezTo>
                  <a:pt x="80000" y="112460"/>
                  <a:pt x="80000" y="110994"/>
                  <a:pt x="81647" y="110994"/>
                </a:cubicBezTo>
                <a:cubicBezTo>
                  <a:pt x="89882" y="101989"/>
                  <a:pt x="89882" y="101989"/>
                  <a:pt x="89882" y="101989"/>
                </a:cubicBezTo>
                <a:cubicBezTo>
                  <a:pt x="81647" y="94659"/>
                  <a:pt x="81647" y="94659"/>
                  <a:pt x="81647" y="94659"/>
                </a:cubicBezTo>
                <a:cubicBezTo>
                  <a:pt x="80000" y="93193"/>
                  <a:pt x="80000" y="91727"/>
                  <a:pt x="80000" y="90261"/>
                </a:cubicBezTo>
                <a:cubicBezTo>
                  <a:pt x="80000" y="87329"/>
                  <a:pt x="83294" y="84397"/>
                  <a:pt x="86588" y="84397"/>
                </a:cubicBezTo>
                <a:cubicBezTo>
                  <a:pt x="88235" y="84397"/>
                  <a:pt x="89882" y="85863"/>
                  <a:pt x="91529" y="87329"/>
                </a:cubicBezTo>
                <a:cubicBezTo>
                  <a:pt x="99764" y="94659"/>
                  <a:pt x="99764" y="94659"/>
                  <a:pt x="99764" y="94659"/>
                </a:cubicBezTo>
                <a:cubicBezTo>
                  <a:pt x="108235" y="87329"/>
                  <a:pt x="108235" y="87329"/>
                  <a:pt x="108235" y="87329"/>
                </a:cubicBezTo>
                <a:cubicBezTo>
                  <a:pt x="109882" y="85863"/>
                  <a:pt x="111529" y="84397"/>
                  <a:pt x="113176" y="84397"/>
                </a:cubicBezTo>
                <a:cubicBezTo>
                  <a:pt x="116470" y="84397"/>
                  <a:pt x="119764" y="87329"/>
                  <a:pt x="119764" y="90261"/>
                </a:cubicBezTo>
                <a:cubicBezTo>
                  <a:pt x="119764" y="91727"/>
                  <a:pt x="119764" y="93193"/>
                  <a:pt x="118117" y="94659"/>
                </a:cubicBezTo>
                <a:close/>
                <a:moveTo>
                  <a:pt x="98117" y="84397"/>
                </a:moveTo>
                <a:lnTo>
                  <a:pt x="98117" y="84397"/>
                </a:lnTo>
                <a:cubicBezTo>
                  <a:pt x="96470" y="82722"/>
                  <a:pt x="96470" y="82722"/>
                  <a:pt x="96470" y="82722"/>
                </a:cubicBezTo>
                <a:cubicBezTo>
                  <a:pt x="93176" y="79790"/>
                  <a:pt x="89882" y="78324"/>
                  <a:pt x="86588" y="78324"/>
                </a:cubicBezTo>
                <a:cubicBezTo>
                  <a:pt x="80000" y="78324"/>
                  <a:pt x="73176" y="84397"/>
                  <a:pt x="73176" y="90261"/>
                </a:cubicBezTo>
                <a:cubicBezTo>
                  <a:pt x="73176" y="94659"/>
                  <a:pt x="74823" y="97591"/>
                  <a:pt x="76705" y="99057"/>
                </a:cubicBezTo>
                <a:cubicBezTo>
                  <a:pt x="81647" y="101989"/>
                  <a:pt x="81647" y="101989"/>
                  <a:pt x="81647" y="101989"/>
                </a:cubicBezTo>
                <a:cubicBezTo>
                  <a:pt x="76705" y="106596"/>
                  <a:pt x="76705" y="106596"/>
                  <a:pt x="76705" y="106596"/>
                </a:cubicBezTo>
                <a:cubicBezTo>
                  <a:pt x="74823" y="108062"/>
                  <a:pt x="73176" y="110994"/>
                  <a:pt x="73176" y="113926"/>
                </a:cubicBezTo>
                <a:cubicBezTo>
                  <a:pt x="68235" y="113926"/>
                  <a:pt x="68235" y="113926"/>
                  <a:pt x="68235" y="113926"/>
                </a:cubicBezTo>
                <a:cubicBezTo>
                  <a:pt x="6823" y="113926"/>
                  <a:pt x="6823" y="113926"/>
                  <a:pt x="6823" y="113926"/>
                </a:cubicBezTo>
                <a:cubicBezTo>
                  <a:pt x="352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529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198"/>
                  <a:pt x="41647" y="22198"/>
                  <a:pt x="41647" y="22198"/>
                </a:cubicBezTo>
                <a:cubicBezTo>
                  <a:pt x="41647" y="33926"/>
                  <a:pt x="41647" y="33926"/>
                  <a:pt x="41647" y="33926"/>
                </a:cubicBezTo>
                <a:cubicBezTo>
                  <a:pt x="41647" y="40000"/>
                  <a:pt x="48235" y="45863"/>
                  <a:pt x="55058" y="45863"/>
                </a:cubicBezTo>
                <a:cubicBezTo>
                  <a:pt x="68235" y="45863"/>
                  <a:pt x="68235" y="45863"/>
                  <a:pt x="68235" y="45863"/>
                </a:cubicBezTo>
                <a:cubicBezTo>
                  <a:pt x="98117" y="45863"/>
                  <a:pt x="98117" y="45863"/>
                  <a:pt x="98117" y="45863"/>
                </a:cubicBezTo>
                <a:cubicBezTo>
                  <a:pt x="98117" y="78324"/>
                  <a:pt x="98117" y="78324"/>
                  <a:pt x="98117" y="78324"/>
                </a:cubicBezTo>
                <a:lnTo>
                  <a:pt x="98117" y="84397"/>
                </a:lnTo>
                <a:close/>
                <a:moveTo>
                  <a:pt x="55058" y="40000"/>
                </a:moveTo>
                <a:lnTo>
                  <a:pt x="55058" y="40000"/>
                </a:lnTo>
                <a:cubicBezTo>
                  <a:pt x="51764" y="40000"/>
                  <a:pt x="48235" y="36858"/>
                  <a:pt x="48235" y="33926"/>
                </a:cubicBezTo>
                <a:cubicBezTo>
                  <a:pt x="48235" y="22198"/>
                  <a:pt x="48235" y="22198"/>
                  <a:pt x="48235" y="22198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8117" y="40000"/>
                  <a:pt x="98117" y="40000"/>
                  <a:pt x="98117" y="40000"/>
                </a:cubicBezTo>
                <a:cubicBezTo>
                  <a:pt x="68235" y="40000"/>
                  <a:pt x="68235" y="40000"/>
                  <a:pt x="68235" y="40000"/>
                </a:cubicBezTo>
                <a:lnTo>
                  <a:pt x="55058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3"/>
          <p:cNvSpPr/>
          <p:nvPr/>
        </p:nvSpPr>
        <p:spPr>
          <a:xfrm>
            <a:off x="8006438" y="1741405"/>
            <a:ext cx="184200" cy="160500"/>
          </a:xfrm>
          <a:custGeom>
            <a:rect b="b" l="l" r="r" t="t"/>
            <a:pathLst>
              <a:path extrusionOk="0" h="120000" w="120000">
                <a:moveTo>
                  <a:pt x="116470" y="101538"/>
                </a:moveTo>
                <a:lnTo>
                  <a:pt x="116470" y="101538"/>
                </a:lnTo>
                <a:cubicBezTo>
                  <a:pt x="99764" y="116779"/>
                  <a:pt x="99764" y="116779"/>
                  <a:pt x="99764" y="116779"/>
                </a:cubicBezTo>
                <a:cubicBezTo>
                  <a:pt x="98117" y="118282"/>
                  <a:pt x="96470" y="119785"/>
                  <a:pt x="94823" y="119785"/>
                </a:cubicBezTo>
                <a:cubicBezTo>
                  <a:pt x="93176" y="119785"/>
                  <a:pt x="91529" y="118282"/>
                  <a:pt x="89882" y="116779"/>
                </a:cubicBezTo>
                <a:cubicBezTo>
                  <a:pt x="81647" y="109266"/>
                  <a:pt x="81647" y="109266"/>
                  <a:pt x="81647" y="109266"/>
                </a:cubicBezTo>
                <a:cubicBezTo>
                  <a:pt x="80000" y="107763"/>
                  <a:pt x="80000" y="106261"/>
                  <a:pt x="80000" y="104543"/>
                </a:cubicBezTo>
                <a:cubicBezTo>
                  <a:pt x="80000" y="101538"/>
                  <a:pt x="81647" y="98533"/>
                  <a:pt x="86588" y="98533"/>
                </a:cubicBezTo>
                <a:cubicBezTo>
                  <a:pt x="88235" y="98533"/>
                  <a:pt x="89882" y="100035"/>
                  <a:pt x="89882" y="101538"/>
                </a:cubicBezTo>
                <a:cubicBezTo>
                  <a:pt x="94823" y="104543"/>
                  <a:pt x="94823" y="104543"/>
                  <a:pt x="94823" y="104543"/>
                </a:cubicBezTo>
                <a:cubicBezTo>
                  <a:pt x="108235" y="92522"/>
                  <a:pt x="108235" y="92522"/>
                  <a:pt x="108235" y="92522"/>
                </a:cubicBezTo>
                <a:cubicBezTo>
                  <a:pt x="109882" y="91019"/>
                  <a:pt x="111529" y="91019"/>
                  <a:pt x="113176" y="91019"/>
                </a:cubicBezTo>
                <a:cubicBezTo>
                  <a:pt x="116470" y="91019"/>
                  <a:pt x="119764" y="94025"/>
                  <a:pt x="119764" y="97030"/>
                </a:cubicBezTo>
                <a:cubicBezTo>
                  <a:pt x="119764" y="98533"/>
                  <a:pt x="118117" y="100035"/>
                  <a:pt x="116470" y="101538"/>
                </a:cubicBezTo>
                <a:close/>
                <a:moveTo>
                  <a:pt x="96470" y="94025"/>
                </a:moveTo>
                <a:lnTo>
                  <a:pt x="96470" y="94025"/>
                </a:lnTo>
                <a:cubicBezTo>
                  <a:pt x="94823" y="95527"/>
                  <a:pt x="94823" y="95527"/>
                  <a:pt x="94823" y="95527"/>
                </a:cubicBezTo>
                <a:cubicBezTo>
                  <a:pt x="93176" y="94025"/>
                  <a:pt x="89882" y="92522"/>
                  <a:pt x="86588" y="92522"/>
                </a:cubicBezTo>
                <a:cubicBezTo>
                  <a:pt x="78352" y="92522"/>
                  <a:pt x="73176" y="98533"/>
                  <a:pt x="73176" y="104543"/>
                </a:cubicBezTo>
                <a:cubicBezTo>
                  <a:pt x="73176" y="109266"/>
                  <a:pt x="74823" y="112271"/>
                  <a:pt x="76470" y="113774"/>
                </a:cubicBezTo>
                <a:cubicBezTo>
                  <a:pt x="80000" y="116779"/>
                  <a:pt x="80000" y="116779"/>
                  <a:pt x="80000" y="116779"/>
                </a:cubicBezTo>
                <a:cubicBezTo>
                  <a:pt x="56705" y="116779"/>
                  <a:pt x="56705" y="116779"/>
                  <a:pt x="56705" y="116779"/>
                </a:cubicBezTo>
                <a:cubicBezTo>
                  <a:pt x="6823" y="116779"/>
                  <a:pt x="6823" y="116779"/>
                  <a:pt x="6823" y="116779"/>
                </a:cubicBezTo>
                <a:cubicBezTo>
                  <a:pt x="1647" y="116779"/>
                  <a:pt x="0" y="115277"/>
                  <a:pt x="0" y="110769"/>
                </a:cubicBezTo>
                <a:cubicBezTo>
                  <a:pt x="0" y="6010"/>
                  <a:pt x="0" y="6010"/>
                  <a:pt x="0" y="6010"/>
                </a:cubicBezTo>
                <a:cubicBezTo>
                  <a:pt x="0" y="3005"/>
                  <a:pt x="1647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754"/>
                  <a:pt x="41647" y="22754"/>
                  <a:pt x="41647" y="22754"/>
                </a:cubicBezTo>
                <a:cubicBezTo>
                  <a:pt x="41647" y="34776"/>
                  <a:pt x="41647" y="34776"/>
                  <a:pt x="41647" y="34776"/>
                </a:cubicBezTo>
                <a:cubicBezTo>
                  <a:pt x="41647" y="41001"/>
                  <a:pt x="48235" y="47012"/>
                  <a:pt x="55058" y="47012"/>
                </a:cubicBezTo>
                <a:cubicBezTo>
                  <a:pt x="68235" y="47012"/>
                  <a:pt x="68235" y="47012"/>
                  <a:pt x="68235" y="47012"/>
                </a:cubicBezTo>
                <a:cubicBezTo>
                  <a:pt x="96470" y="47012"/>
                  <a:pt x="96470" y="47012"/>
                  <a:pt x="96470" y="47012"/>
                </a:cubicBezTo>
                <a:cubicBezTo>
                  <a:pt x="96470" y="83291"/>
                  <a:pt x="96470" y="83291"/>
                  <a:pt x="96470" y="83291"/>
                </a:cubicBezTo>
                <a:lnTo>
                  <a:pt x="96470" y="94025"/>
                </a:lnTo>
                <a:close/>
                <a:moveTo>
                  <a:pt x="55058" y="41001"/>
                </a:moveTo>
                <a:lnTo>
                  <a:pt x="55058" y="41001"/>
                </a:lnTo>
                <a:cubicBezTo>
                  <a:pt x="51529" y="41001"/>
                  <a:pt x="48235" y="37781"/>
                  <a:pt x="48235" y="34776"/>
                </a:cubicBezTo>
                <a:cubicBezTo>
                  <a:pt x="48235" y="22754"/>
                  <a:pt x="48235" y="22754"/>
                  <a:pt x="48235" y="22754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6470" y="41001"/>
                  <a:pt x="96470" y="41001"/>
                  <a:pt x="96470" y="41001"/>
                </a:cubicBezTo>
                <a:cubicBezTo>
                  <a:pt x="68235" y="41001"/>
                  <a:pt x="68235" y="41001"/>
                  <a:pt x="68235" y="41001"/>
                </a:cubicBezTo>
                <a:lnTo>
                  <a:pt x="55058" y="4100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8012591" y="2093601"/>
            <a:ext cx="180900" cy="156600"/>
          </a:xfrm>
          <a:custGeom>
            <a:rect b="b" l="l" r="r" t="t"/>
            <a:pathLst>
              <a:path extrusionOk="0" h="120000" w="120000">
                <a:moveTo>
                  <a:pt x="113081" y="113614"/>
                </a:moveTo>
                <a:lnTo>
                  <a:pt x="113081" y="113614"/>
                </a:lnTo>
                <a:cubicBezTo>
                  <a:pt x="106163" y="113614"/>
                  <a:pt x="106163" y="113614"/>
                  <a:pt x="106163" y="113614"/>
                </a:cubicBezTo>
                <a:cubicBezTo>
                  <a:pt x="92803" y="113614"/>
                  <a:pt x="92803" y="113614"/>
                  <a:pt x="92803" y="113614"/>
                </a:cubicBezTo>
                <a:cubicBezTo>
                  <a:pt x="86123" y="113614"/>
                  <a:pt x="86123" y="113614"/>
                  <a:pt x="86123" y="113614"/>
                </a:cubicBezTo>
                <a:cubicBezTo>
                  <a:pt x="82783" y="113614"/>
                  <a:pt x="79204" y="112073"/>
                  <a:pt x="79204" y="107229"/>
                </a:cubicBezTo>
                <a:cubicBezTo>
                  <a:pt x="79204" y="104146"/>
                  <a:pt x="82783" y="101064"/>
                  <a:pt x="86123" y="101064"/>
                </a:cubicBezTo>
                <a:cubicBezTo>
                  <a:pt x="91133" y="101064"/>
                  <a:pt x="91133" y="101064"/>
                  <a:pt x="91133" y="101064"/>
                </a:cubicBezTo>
                <a:cubicBezTo>
                  <a:pt x="92803" y="101064"/>
                  <a:pt x="92803" y="101064"/>
                  <a:pt x="92803" y="101064"/>
                </a:cubicBezTo>
                <a:cubicBezTo>
                  <a:pt x="106163" y="101064"/>
                  <a:pt x="106163" y="101064"/>
                  <a:pt x="106163" y="101064"/>
                </a:cubicBezTo>
                <a:cubicBezTo>
                  <a:pt x="113081" y="101064"/>
                  <a:pt x="113081" y="101064"/>
                  <a:pt x="113081" y="101064"/>
                </a:cubicBezTo>
                <a:cubicBezTo>
                  <a:pt x="116421" y="101064"/>
                  <a:pt x="119761" y="104146"/>
                  <a:pt x="119761" y="107229"/>
                </a:cubicBezTo>
                <a:cubicBezTo>
                  <a:pt x="119761" y="112073"/>
                  <a:pt x="116421" y="113614"/>
                  <a:pt x="113081" y="113614"/>
                </a:cubicBezTo>
                <a:close/>
                <a:moveTo>
                  <a:pt x="99483" y="82348"/>
                </a:moveTo>
                <a:lnTo>
                  <a:pt x="99483" y="82348"/>
                </a:lnTo>
                <a:cubicBezTo>
                  <a:pt x="99483" y="94899"/>
                  <a:pt x="99483" y="94899"/>
                  <a:pt x="99483" y="94899"/>
                </a:cubicBezTo>
                <a:cubicBezTo>
                  <a:pt x="86123" y="94899"/>
                  <a:pt x="86123" y="94899"/>
                  <a:pt x="86123" y="94899"/>
                </a:cubicBezTo>
                <a:cubicBezTo>
                  <a:pt x="79204" y="94899"/>
                  <a:pt x="72524" y="101064"/>
                  <a:pt x="72524" y="107229"/>
                </a:cubicBezTo>
                <a:cubicBezTo>
                  <a:pt x="72524" y="115155"/>
                  <a:pt x="79204" y="119779"/>
                  <a:pt x="86123" y="119779"/>
                </a:cubicBezTo>
                <a:cubicBezTo>
                  <a:pt x="6679" y="119779"/>
                  <a:pt x="6679" y="119779"/>
                  <a:pt x="6679" y="119779"/>
                </a:cubicBezTo>
                <a:cubicBezTo>
                  <a:pt x="333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339" y="0"/>
                  <a:pt x="6679" y="0"/>
                </a:cubicBezTo>
                <a:cubicBezTo>
                  <a:pt x="23618" y="0"/>
                  <a:pt x="23618" y="0"/>
                  <a:pt x="23618" y="0"/>
                </a:cubicBezTo>
                <a:cubicBezTo>
                  <a:pt x="43896" y="0"/>
                  <a:pt x="43896" y="0"/>
                  <a:pt x="43896" y="0"/>
                </a:cubicBezTo>
                <a:cubicBezTo>
                  <a:pt x="43896" y="23339"/>
                  <a:pt x="43896" y="23339"/>
                  <a:pt x="43896" y="23339"/>
                </a:cubicBezTo>
                <a:cubicBezTo>
                  <a:pt x="43896" y="35669"/>
                  <a:pt x="43896" y="35669"/>
                  <a:pt x="43896" y="35669"/>
                </a:cubicBezTo>
                <a:cubicBezTo>
                  <a:pt x="43896" y="42055"/>
                  <a:pt x="48906" y="48220"/>
                  <a:pt x="57495" y="48220"/>
                </a:cubicBezTo>
                <a:cubicBezTo>
                  <a:pt x="70854" y="48220"/>
                  <a:pt x="70854" y="48220"/>
                  <a:pt x="70854" y="48220"/>
                </a:cubicBezTo>
                <a:cubicBezTo>
                  <a:pt x="99483" y="48220"/>
                  <a:pt x="99483" y="48220"/>
                  <a:pt x="99483" y="48220"/>
                </a:cubicBezTo>
                <a:cubicBezTo>
                  <a:pt x="99483" y="82348"/>
                  <a:pt x="99483" y="82348"/>
                  <a:pt x="99483" y="82348"/>
                </a:cubicBezTo>
                <a:close/>
                <a:moveTo>
                  <a:pt x="57495" y="42055"/>
                </a:moveTo>
                <a:lnTo>
                  <a:pt x="57495" y="42055"/>
                </a:lnTo>
                <a:cubicBezTo>
                  <a:pt x="52246" y="42055"/>
                  <a:pt x="50576" y="38752"/>
                  <a:pt x="50576" y="35669"/>
                </a:cubicBezTo>
                <a:cubicBezTo>
                  <a:pt x="50576" y="23339"/>
                  <a:pt x="50576" y="23339"/>
                  <a:pt x="50576" y="23339"/>
                </a:cubicBezTo>
                <a:cubicBezTo>
                  <a:pt x="50576" y="0"/>
                  <a:pt x="50576" y="0"/>
                  <a:pt x="50576" y="0"/>
                </a:cubicBezTo>
                <a:cubicBezTo>
                  <a:pt x="99483" y="42055"/>
                  <a:pt x="99483" y="42055"/>
                  <a:pt x="99483" y="42055"/>
                </a:cubicBezTo>
                <a:cubicBezTo>
                  <a:pt x="70854" y="42055"/>
                  <a:pt x="70854" y="42055"/>
                  <a:pt x="70854" y="42055"/>
                </a:cubicBezTo>
                <a:lnTo>
                  <a:pt x="57495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7610042" y="2093602"/>
            <a:ext cx="180900" cy="164100"/>
          </a:xfrm>
          <a:custGeom>
            <a:rect b="b" l="l" r="r" t="t"/>
            <a:pathLst>
              <a:path extrusionOk="0" h="120000" w="120000">
                <a:moveTo>
                  <a:pt x="113081" y="108062"/>
                </a:moveTo>
                <a:lnTo>
                  <a:pt x="113081" y="108062"/>
                </a:lnTo>
                <a:cubicBezTo>
                  <a:pt x="106163" y="108062"/>
                  <a:pt x="106163" y="108062"/>
                  <a:pt x="106163" y="108062"/>
                </a:cubicBezTo>
                <a:cubicBezTo>
                  <a:pt x="106163" y="113926"/>
                  <a:pt x="106163" y="113926"/>
                  <a:pt x="106163" y="113926"/>
                </a:cubicBezTo>
                <a:cubicBezTo>
                  <a:pt x="106163" y="118324"/>
                  <a:pt x="102823" y="119790"/>
                  <a:pt x="99483" y="119790"/>
                </a:cubicBezTo>
                <a:cubicBezTo>
                  <a:pt x="94473" y="119790"/>
                  <a:pt x="92803" y="118324"/>
                  <a:pt x="92803" y="113926"/>
                </a:cubicBezTo>
                <a:cubicBezTo>
                  <a:pt x="92803" y="108062"/>
                  <a:pt x="92803" y="108062"/>
                  <a:pt x="92803" y="108062"/>
                </a:cubicBezTo>
                <a:cubicBezTo>
                  <a:pt x="86123" y="108062"/>
                  <a:pt x="86123" y="108062"/>
                  <a:pt x="86123" y="108062"/>
                </a:cubicBezTo>
                <a:cubicBezTo>
                  <a:pt x="80874" y="108062"/>
                  <a:pt x="79204" y="106596"/>
                  <a:pt x="79204" y="101989"/>
                </a:cubicBezTo>
                <a:cubicBezTo>
                  <a:pt x="79204" y="99057"/>
                  <a:pt x="80874" y="96125"/>
                  <a:pt x="86123" y="96125"/>
                </a:cubicBezTo>
                <a:cubicBezTo>
                  <a:pt x="92803" y="96125"/>
                  <a:pt x="92803" y="96125"/>
                  <a:pt x="92803" y="96125"/>
                </a:cubicBezTo>
                <a:cubicBezTo>
                  <a:pt x="92803" y="90261"/>
                  <a:pt x="92803" y="90261"/>
                  <a:pt x="92803" y="90261"/>
                </a:cubicBezTo>
                <a:cubicBezTo>
                  <a:pt x="92803" y="87329"/>
                  <a:pt x="94473" y="84397"/>
                  <a:pt x="99483" y="84397"/>
                </a:cubicBezTo>
                <a:cubicBezTo>
                  <a:pt x="102823" y="84397"/>
                  <a:pt x="106163" y="87329"/>
                  <a:pt x="106163" y="90261"/>
                </a:cubicBezTo>
                <a:cubicBezTo>
                  <a:pt x="106163" y="96125"/>
                  <a:pt x="106163" y="96125"/>
                  <a:pt x="106163" y="96125"/>
                </a:cubicBezTo>
                <a:cubicBezTo>
                  <a:pt x="113081" y="96125"/>
                  <a:pt x="113081" y="96125"/>
                  <a:pt x="113081" y="96125"/>
                </a:cubicBezTo>
                <a:cubicBezTo>
                  <a:pt x="116421" y="96125"/>
                  <a:pt x="119761" y="99057"/>
                  <a:pt x="119761" y="101989"/>
                </a:cubicBezTo>
                <a:cubicBezTo>
                  <a:pt x="119761" y="106596"/>
                  <a:pt x="116421" y="108062"/>
                  <a:pt x="113081" y="108062"/>
                </a:cubicBezTo>
                <a:close/>
                <a:moveTo>
                  <a:pt x="86123" y="90261"/>
                </a:moveTo>
                <a:lnTo>
                  <a:pt x="86123" y="90261"/>
                </a:lnTo>
                <a:cubicBezTo>
                  <a:pt x="77534" y="90261"/>
                  <a:pt x="72524" y="96125"/>
                  <a:pt x="72524" y="101989"/>
                </a:cubicBezTo>
                <a:cubicBezTo>
                  <a:pt x="72524" y="109528"/>
                  <a:pt x="77534" y="113926"/>
                  <a:pt x="86123" y="113926"/>
                </a:cubicBezTo>
                <a:cubicBezTo>
                  <a:pt x="6679" y="113926"/>
                  <a:pt x="6679" y="113926"/>
                  <a:pt x="6679" y="113926"/>
                </a:cubicBezTo>
                <a:cubicBezTo>
                  <a:pt x="333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339" y="0"/>
                  <a:pt x="6679" y="0"/>
                </a:cubicBezTo>
                <a:cubicBezTo>
                  <a:pt x="21948" y="0"/>
                  <a:pt x="21948" y="0"/>
                  <a:pt x="21948" y="0"/>
                </a:cubicBezTo>
                <a:cubicBezTo>
                  <a:pt x="42226" y="0"/>
                  <a:pt x="42226" y="0"/>
                  <a:pt x="42226" y="0"/>
                </a:cubicBezTo>
                <a:cubicBezTo>
                  <a:pt x="42226" y="22198"/>
                  <a:pt x="42226" y="22198"/>
                  <a:pt x="42226" y="22198"/>
                </a:cubicBezTo>
                <a:cubicBezTo>
                  <a:pt x="42226" y="33926"/>
                  <a:pt x="42226" y="33926"/>
                  <a:pt x="42226" y="33926"/>
                </a:cubicBezTo>
                <a:cubicBezTo>
                  <a:pt x="42226" y="40000"/>
                  <a:pt x="48906" y="45863"/>
                  <a:pt x="55586" y="45863"/>
                </a:cubicBezTo>
                <a:cubicBezTo>
                  <a:pt x="69184" y="45863"/>
                  <a:pt x="69184" y="45863"/>
                  <a:pt x="69184" y="45863"/>
                </a:cubicBezTo>
                <a:cubicBezTo>
                  <a:pt x="99483" y="45863"/>
                  <a:pt x="99483" y="45863"/>
                  <a:pt x="99483" y="45863"/>
                </a:cubicBezTo>
                <a:cubicBezTo>
                  <a:pt x="99483" y="78324"/>
                  <a:pt x="99483" y="78324"/>
                  <a:pt x="99483" y="78324"/>
                </a:cubicBezTo>
                <a:cubicBezTo>
                  <a:pt x="91133" y="78324"/>
                  <a:pt x="86123" y="84397"/>
                  <a:pt x="86123" y="90261"/>
                </a:cubicBezTo>
                <a:close/>
                <a:moveTo>
                  <a:pt x="55586" y="40000"/>
                </a:moveTo>
                <a:lnTo>
                  <a:pt x="55586" y="40000"/>
                </a:lnTo>
                <a:cubicBezTo>
                  <a:pt x="52246" y="40000"/>
                  <a:pt x="48906" y="36858"/>
                  <a:pt x="48906" y="33926"/>
                </a:cubicBezTo>
                <a:cubicBezTo>
                  <a:pt x="48906" y="22198"/>
                  <a:pt x="48906" y="22198"/>
                  <a:pt x="48906" y="22198"/>
                </a:cubicBezTo>
                <a:cubicBezTo>
                  <a:pt x="48906" y="0"/>
                  <a:pt x="48906" y="0"/>
                  <a:pt x="48906" y="0"/>
                </a:cubicBezTo>
                <a:cubicBezTo>
                  <a:pt x="99483" y="40000"/>
                  <a:pt x="99483" y="40000"/>
                  <a:pt x="99483" y="40000"/>
                </a:cubicBezTo>
                <a:cubicBezTo>
                  <a:pt x="69184" y="40000"/>
                  <a:pt x="69184" y="40000"/>
                  <a:pt x="69184" y="40000"/>
                </a:cubicBezTo>
                <a:lnTo>
                  <a:pt x="55586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7220193" y="2087283"/>
            <a:ext cx="168300" cy="174300"/>
          </a:xfrm>
          <a:custGeom>
            <a:rect b="b" l="l" r="r" t="t"/>
            <a:pathLst>
              <a:path extrusionOk="0" h="120000" w="120000">
                <a:moveTo>
                  <a:pt x="112548" y="108768"/>
                </a:moveTo>
                <a:lnTo>
                  <a:pt x="112548" y="108768"/>
                </a:lnTo>
                <a:cubicBezTo>
                  <a:pt x="21841" y="108768"/>
                  <a:pt x="21841" y="108768"/>
                  <a:pt x="21841" y="108768"/>
                </a:cubicBezTo>
                <a:cubicBezTo>
                  <a:pt x="16188" y="108768"/>
                  <a:pt x="14389" y="106009"/>
                  <a:pt x="14389" y="103251"/>
                </a:cubicBezTo>
                <a:cubicBezTo>
                  <a:pt x="14389" y="5714"/>
                  <a:pt x="14389" y="5714"/>
                  <a:pt x="14389" y="5714"/>
                </a:cubicBezTo>
                <a:cubicBezTo>
                  <a:pt x="14389" y="2955"/>
                  <a:pt x="16188" y="0"/>
                  <a:pt x="21841" y="0"/>
                </a:cubicBezTo>
                <a:cubicBezTo>
                  <a:pt x="59871" y="0"/>
                  <a:pt x="59871" y="0"/>
                  <a:pt x="59871" y="0"/>
                </a:cubicBezTo>
                <a:cubicBezTo>
                  <a:pt x="59871" y="21083"/>
                  <a:pt x="59871" y="21083"/>
                  <a:pt x="59871" y="21083"/>
                </a:cubicBezTo>
                <a:cubicBezTo>
                  <a:pt x="59871" y="32118"/>
                  <a:pt x="59871" y="32118"/>
                  <a:pt x="59871" y="32118"/>
                </a:cubicBezTo>
                <a:cubicBezTo>
                  <a:pt x="59871" y="37635"/>
                  <a:pt x="67066" y="43349"/>
                  <a:pt x="74518" y="43349"/>
                </a:cubicBezTo>
                <a:cubicBezTo>
                  <a:pt x="88907" y="43349"/>
                  <a:pt x="88907" y="43349"/>
                  <a:pt x="88907" y="43349"/>
                </a:cubicBezTo>
                <a:cubicBezTo>
                  <a:pt x="119743" y="43349"/>
                  <a:pt x="119743" y="43349"/>
                  <a:pt x="119743" y="43349"/>
                </a:cubicBezTo>
                <a:cubicBezTo>
                  <a:pt x="119743" y="87881"/>
                  <a:pt x="119743" y="87881"/>
                  <a:pt x="119743" y="87881"/>
                </a:cubicBezTo>
                <a:cubicBezTo>
                  <a:pt x="119743" y="103251"/>
                  <a:pt x="119743" y="103251"/>
                  <a:pt x="119743" y="103251"/>
                </a:cubicBezTo>
                <a:cubicBezTo>
                  <a:pt x="119743" y="106009"/>
                  <a:pt x="117944" y="108768"/>
                  <a:pt x="112548" y="108768"/>
                </a:cubicBezTo>
                <a:close/>
                <a:moveTo>
                  <a:pt x="74518" y="37635"/>
                </a:moveTo>
                <a:lnTo>
                  <a:pt x="74518" y="37635"/>
                </a:lnTo>
                <a:cubicBezTo>
                  <a:pt x="70663" y="37635"/>
                  <a:pt x="67066" y="34876"/>
                  <a:pt x="67066" y="32118"/>
                </a:cubicBezTo>
                <a:cubicBezTo>
                  <a:pt x="67066" y="21083"/>
                  <a:pt x="67066" y="21083"/>
                  <a:pt x="67066" y="21083"/>
                </a:cubicBezTo>
                <a:cubicBezTo>
                  <a:pt x="67066" y="0"/>
                  <a:pt x="67066" y="0"/>
                  <a:pt x="67066" y="0"/>
                </a:cubicBezTo>
                <a:cubicBezTo>
                  <a:pt x="119743" y="37635"/>
                  <a:pt x="119743" y="37635"/>
                  <a:pt x="119743" y="37635"/>
                </a:cubicBezTo>
                <a:cubicBezTo>
                  <a:pt x="88907" y="37635"/>
                  <a:pt x="88907" y="37635"/>
                  <a:pt x="88907" y="37635"/>
                </a:cubicBezTo>
                <a:lnTo>
                  <a:pt x="74518" y="37635"/>
                </a:lnTo>
                <a:close/>
                <a:moveTo>
                  <a:pt x="27237" y="114285"/>
                </a:moveTo>
                <a:lnTo>
                  <a:pt x="27237" y="114285"/>
                </a:lnTo>
                <a:cubicBezTo>
                  <a:pt x="32633" y="114285"/>
                  <a:pt x="32633" y="114285"/>
                  <a:pt x="32633" y="114285"/>
                </a:cubicBezTo>
                <a:cubicBezTo>
                  <a:pt x="79914" y="114285"/>
                  <a:pt x="79914" y="114285"/>
                  <a:pt x="79914" y="114285"/>
                </a:cubicBezTo>
                <a:cubicBezTo>
                  <a:pt x="90706" y="114285"/>
                  <a:pt x="90706" y="114285"/>
                  <a:pt x="90706" y="114285"/>
                </a:cubicBezTo>
                <a:cubicBezTo>
                  <a:pt x="105353" y="114285"/>
                  <a:pt x="105353" y="114285"/>
                  <a:pt x="105353" y="114285"/>
                </a:cubicBezTo>
                <a:cubicBezTo>
                  <a:pt x="105353" y="117044"/>
                  <a:pt x="103554" y="119802"/>
                  <a:pt x="97901" y="119802"/>
                </a:cubicBezTo>
                <a:cubicBezTo>
                  <a:pt x="14389" y="119802"/>
                  <a:pt x="14389" y="119802"/>
                  <a:pt x="14389" y="119802"/>
                </a:cubicBezTo>
                <a:cubicBezTo>
                  <a:pt x="5396" y="119802"/>
                  <a:pt x="0" y="114285"/>
                  <a:pt x="0" y="108768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1798" y="11231"/>
                  <a:pt x="7194" y="11231"/>
                </a:cubicBezTo>
                <a:cubicBezTo>
                  <a:pt x="7194" y="27980"/>
                  <a:pt x="7194" y="27980"/>
                  <a:pt x="7194" y="27980"/>
                </a:cubicBezTo>
                <a:cubicBezTo>
                  <a:pt x="7194" y="93399"/>
                  <a:pt x="7194" y="93399"/>
                  <a:pt x="7194" y="93399"/>
                </a:cubicBezTo>
                <a:cubicBezTo>
                  <a:pt x="7194" y="103251"/>
                  <a:pt x="7194" y="103251"/>
                  <a:pt x="7194" y="103251"/>
                </a:cubicBezTo>
                <a:cubicBezTo>
                  <a:pt x="7194" y="108768"/>
                  <a:pt x="12591" y="114285"/>
                  <a:pt x="21841" y="114285"/>
                </a:cubicBezTo>
                <a:lnTo>
                  <a:pt x="27237" y="11428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6847811" y="2093601"/>
            <a:ext cx="150900" cy="156600"/>
          </a:xfrm>
          <a:custGeom>
            <a:rect b="b" l="l" r="r" t="t"/>
            <a:pathLst>
              <a:path extrusionOk="0" h="120000" w="120000">
                <a:moveTo>
                  <a:pt x="111674" y="119779"/>
                </a:moveTo>
                <a:lnTo>
                  <a:pt x="111674" y="119779"/>
                </a:lnTo>
                <a:cubicBezTo>
                  <a:pt x="8038" y="119779"/>
                  <a:pt x="8038" y="119779"/>
                  <a:pt x="8038" y="119779"/>
                </a:cubicBezTo>
                <a:cubicBezTo>
                  <a:pt x="401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4019" y="0"/>
                  <a:pt x="8038" y="0"/>
                </a:cubicBezTo>
                <a:cubicBezTo>
                  <a:pt x="52822" y="0"/>
                  <a:pt x="52822" y="0"/>
                  <a:pt x="52822" y="0"/>
                </a:cubicBezTo>
                <a:cubicBezTo>
                  <a:pt x="52822" y="23339"/>
                  <a:pt x="52822" y="23339"/>
                  <a:pt x="52822" y="23339"/>
                </a:cubicBezTo>
                <a:cubicBezTo>
                  <a:pt x="52822" y="35669"/>
                  <a:pt x="52822" y="35669"/>
                  <a:pt x="52822" y="35669"/>
                </a:cubicBezTo>
                <a:cubicBezTo>
                  <a:pt x="52822" y="42055"/>
                  <a:pt x="58851" y="48220"/>
                  <a:pt x="68899" y="48220"/>
                </a:cubicBezTo>
                <a:cubicBezTo>
                  <a:pt x="85263" y="48220"/>
                  <a:pt x="85263" y="48220"/>
                  <a:pt x="85263" y="48220"/>
                </a:cubicBezTo>
                <a:cubicBezTo>
                  <a:pt x="119712" y="48220"/>
                  <a:pt x="119712" y="48220"/>
                  <a:pt x="119712" y="48220"/>
                </a:cubicBezTo>
                <a:cubicBezTo>
                  <a:pt x="119712" y="97981"/>
                  <a:pt x="119712" y="97981"/>
                  <a:pt x="119712" y="97981"/>
                </a:cubicBezTo>
                <a:cubicBezTo>
                  <a:pt x="119712" y="113614"/>
                  <a:pt x="119712" y="113614"/>
                  <a:pt x="119712" y="113614"/>
                </a:cubicBezTo>
                <a:cubicBezTo>
                  <a:pt x="119712" y="118238"/>
                  <a:pt x="115693" y="119779"/>
                  <a:pt x="111674" y="119779"/>
                </a:cubicBezTo>
                <a:close/>
                <a:moveTo>
                  <a:pt x="68899" y="42055"/>
                </a:moveTo>
                <a:lnTo>
                  <a:pt x="68899" y="42055"/>
                </a:lnTo>
                <a:cubicBezTo>
                  <a:pt x="62870" y="42055"/>
                  <a:pt x="60861" y="38752"/>
                  <a:pt x="60861" y="35669"/>
                </a:cubicBezTo>
                <a:cubicBezTo>
                  <a:pt x="60861" y="23339"/>
                  <a:pt x="60861" y="23339"/>
                  <a:pt x="60861" y="23339"/>
                </a:cubicBezTo>
                <a:cubicBezTo>
                  <a:pt x="60861" y="0"/>
                  <a:pt x="60861" y="0"/>
                  <a:pt x="60861" y="0"/>
                </a:cubicBezTo>
                <a:cubicBezTo>
                  <a:pt x="119712" y="42055"/>
                  <a:pt x="119712" y="42055"/>
                  <a:pt x="119712" y="42055"/>
                </a:cubicBezTo>
                <a:cubicBezTo>
                  <a:pt x="85263" y="42055"/>
                  <a:pt x="85263" y="42055"/>
                  <a:pt x="85263" y="42055"/>
                </a:cubicBezTo>
                <a:lnTo>
                  <a:pt x="68899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2500269" y="1418417"/>
            <a:ext cx="216000" cy="173100"/>
          </a:xfrm>
          <a:custGeom>
            <a:rect b="b" l="l" r="r" t="t"/>
            <a:pathLst>
              <a:path extrusionOk="0" h="120000" w="12000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3887"/>
                  <a:pt x="11181" y="60598"/>
                </a:cubicBezTo>
                <a:cubicBezTo>
                  <a:pt x="11181" y="87508"/>
                  <a:pt x="33743" y="108637"/>
                  <a:pt x="60698" y="108637"/>
                </a:cubicBezTo>
                <a:cubicBezTo>
                  <a:pt x="87454" y="108637"/>
                  <a:pt x="108618" y="87508"/>
                  <a:pt x="108618" y="60598"/>
                </a:cubicBezTo>
                <a:cubicBezTo>
                  <a:pt x="108618" y="33887"/>
                  <a:pt x="87454" y="11362"/>
                  <a:pt x="60698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0482" y="78936"/>
                  <a:pt x="67687" y="76146"/>
                  <a:pt x="67687" y="73355"/>
                </a:cubicBezTo>
                <a:cubicBezTo>
                  <a:pt x="67687" y="64983"/>
                  <a:pt x="67687" y="64983"/>
                  <a:pt x="67687" y="64983"/>
                </a:cubicBezTo>
                <a:cubicBezTo>
                  <a:pt x="50715" y="77541"/>
                  <a:pt x="50715" y="77541"/>
                  <a:pt x="50715" y="77541"/>
                </a:cubicBezTo>
                <a:cubicBezTo>
                  <a:pt x="49317" y="78936"/>
                  <a:pt x="47920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7920" y="40863"/>
                  <a:pt x="49317" y="42458"/>
                  <a:pt x="50715" y="42458"/>
                </a:cubicBezTo>
                <a:cubicBezTo>
                  <a:pt x="67687" y="55016"/>
                  <a:pt x="67687" y="55016"/>
                  <a:pt x="67687" y="55016"/>
                </a:cubicBezTo>
                <a:cubicBezTo>
                  <a:pt x="67687" y="46644"/>
                  <a:pt x="67687" y="46644"/>
                  <a:pt x="67687" y="46644"/>
                </a:cubicBezTo>
                <a:cubicBezTo>
                  <a:pt x="67687" y="43853"/>
                  <a:pt x="70482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2101184" y="1418417"/>
            <a:ext cx="216000" cy="173100"/>
          </a:xfrm>
          <a:custGeom>
            <a:rect b="b" l="l" r="r" t="t"/>
            <a:pathLst>
              <a:path extrusionOk="0" h="120000" w="12000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3887"/>
                  <a:pt x="11181" y="60598"/>
                </a:cubicBezTo>
                <a:cubicBezTo>
                  <a:pt x="11181" y="87508"/>
                  <a:pt x="32346" y="108637"/>
                  <a:pt x="59101" y="108637"/>
                </a:cubicBezTo>
                <a:cubicBezTo>
                  <a:pt x="86056" y="108637"/>
                  <a:pt x="108618" y="87508"/>
                  <a:pt x="108618" y="60598"/>
                </a:cubicBezTo>
                <a:cubicBezTo>
                  <a:pt x="108618" y="33887"/>
                  <a:pt x="86056" y="11362"/>
                  <a:pt x="59101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1880" y="78936"/>
                  <a:pt x="70482" y="78936"/>
                  <a:pt x="69084" y="77541"/>
                </a:cubicBezTo>
                <a:cubicBezTo>
                  <a:pt x="52113" y="64983"/>
                  <a:pt x="52113" y="64983"/>
                  <a:pt x="52113" y="64983"/>
                </a:cubicBezTo>
                <a:cubicBezTo>
                  <a:pt x="52113" y="73355"/>
                  <a:pt x="52113" y="73355"/>
                  <a:pt x="52113" y="73355"/>
                </a:cubicBezTo>
                <a:cubicBezTo>
                  <a:pt x="52113" y="76146"/>
                  <a:pt x="49317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9317" y="40863"/>
                  <a:pt x="52113" y="43853"/>
                  <a:pt x="52113" y="46644"/>
                </a:cubicBezTo>
                <a:cubicBezTo>
                  <a:pt x="52113" y="55016"/>
                  <a:pt x="52113" y="55016"/>
                  <a:pt x="52113" y="55016"/>
                </a:cubicBezTo>
                <a:cubicBezTo>
                  <a:pt x="69084" y="42458"/>
                  <a:pt x="69084" y="42458"/>
                  <a:pt x="69084" y="42458"/>
                </a:cubicBezTo>
                <a:cubicBezTo>
                  <a:pt x="70482" y="42458"/>
                  <a:pt x="71880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1698921" y="1418417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60598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502" y="108637"/>
                  <a:pt x="108768" y="87508"/>
                  <a:pt x="108768" y="60598"/>
                </a:cubicBezTo>
                <a:cubicBezTo>
                  <a:pt x="108768" y="33887"/>
                  <a:pt x="86502" y="11362"/>
                  <a:pt x="59901" y="11362"/>
                </a:cubicBezTo>
                <a:close/>
                <a:moveTo>
                  <a:pt x="85123" y="64983"/>
                </a:moveTo>
                <a:lnTo>
                  <a:pt x="85123" y="64983"/>
                </a:lnTo>
                <a:cubicBezTo>
                  <a:pt x="66995" y="77541"/>
                  <a:pt x="66995" y="77541"/>
                  <a:pt x="66995" y="77541"/>
                </a:cubicBezTo>
                <a:cubicBezTo>
                  <a:pt x="65615" y="78936"/>
                  <a:pt x="65615" y="78936"/>
                  <a:pt x="64236" y="78936"/>
                </a:cubicBezTo>
                <a:cubicBezTo>
                  <a:pt x="59901" y="78936"/>
                  <a:pt x="58522" y="76146"/>
                  <a:pt x="58522" y="73355"/>
                </a:cubicBezTo>
                <a:cubicBezTo>
                  <a:pt x="58522" y="66378"/>
                  <a:pt x="58522" y="66378"/>
                  <a:pt x="58522" y="66378"/>
                </a:cubicBezTo>
                <a:cubicBezTo>
                  <a:pt x="40394" y="77541"/>
                  <a:pt x="40394" y="77541"/>
                  <a:pt x="40394" y="77541"/>
                </a:cubicBezTo>
                <a:cubicBezTo>
                  <a:pt x="40394" y="78936"/>
                  <a:pt x="39014" y="78936"/>
                  <a:pt x="37635" y="78936"/>
                </a:cubicBezTo>
                <a:cubicBezTo>
                  <a:pt x="34876" y="78936"/>
                  <a:pt x="32118" y="76146"/>
                  <a:pt x="32118" y="73355"/>
                </a:cubicBezTo>
                <a:cubicBezTo>
                  <a:pt x="32118" y="46644"/>
                  <a:pt x="32118" y="46644"/>
                  <a:pt x="32118" y="46644"/>
                </a:cubicBezTo>
                <a:cubicBezTo>
                  <a:pt x="32118" y="43853"/>
                  <a:pt x="34876" y="40863"/>
                  <a:pt x="37635" y="40863"/>
                </a:cubicBezTo>
                <a:cubicBezTo>
                  <a:pt x="39014" y="40863"/>
                  <a:pt x="40394" y="42458"/>
                  <a:pt x="40394" y="42458"/>
                </a:cubicBezTo>
                <a:cubicBezTo>
                  <a:pt x="58522" y="55016"/>
                  <a:pt x="58522" y="55016"/>
                  <a:pt x="58522" y="55016"/>
                </a:cubicBezTo>
                <a:cubicBezTo>
                  <a:pt x="58522" y="46644"/>
                  <a:pt x="58522" y="46644"/>
                  <a:pt x="58522" y="46644"/>
                </a:cubicBezTo>
                <a:cubicBezTo>
                  <a:pt x="58522" y="43853"/>
                  <a:pt x="59901" y="40863"/>
                  <a:pt x="64236" y="40863"/>
                </a:cubicBezTo>
                <a:cubicBezTo>
                  <a:pt x="65615" y="40863"/>
                  <a:pt x="65615" y="42458"/>
                  <a:pt x="66995" y="42458"/>
                </a:cubicBezTo>
                <a:cubicBezTo>
                  <a:pt x="85123" y="55016"/>
                  <a:pt x="85123" y="55016"/>
                  <a:pt x="85123" y="55016"/>
                </a:cubicBezTo>
                <a:cubicBezTo>
                  <a:pt x="86502" y="56411"/>
                  <a:pt x="87881" y="57807"/>
                  <a:pt x="87881" y="60598"/>
                </a:cubicBezTo>
                <a:cubicBezTo>
                  <a:pt x="87881" y="61993"/>
                  <a:pt x="86502" y="63388"/>
                  <a:pt x="85123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3"/>
          <p:cNvSpPr/>
          <p:nvPr/>
        </p:nvSpPr>
        <p:spPr>
          <a:xfrm>
            <a:off x="1298251" y="1418417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93089" y="119800"/>
                  <a:pt x="119800" y="93089"/>
                  <a:pt x="119800" y="60598"/>
                </a:cubicBezTo>
                <a:cubicBezTo>
                  <a:pt x="119800" y="26910"/>
                  <a:pt x="93089" y="0"/>
                  <a:pt x="60598" y="0"/>
                </a:cubicBezTo>
                <a:cubicBezTo>
                  <a:pt x="26910" y="0"/>
                  <a:pt x="0" y="26910"/>
                  <a:pt x="0" y="60598"/>
                </a:cubicBezTo>
                <a:cubicBezTo>
                  <a:pt x="0" y="93089"/>
                  <a:pt x="26910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87508" y="11362"/>
                  <a:pt x="108438" y="33887"/>
                  <a:pt x="108438" y="60598"/>
                </a:cubicBezTo>
                <a:cubicBezTo>
                  <a:pt x="108438" y="87508"/>
                  <a:pt x="87508" y="108637"/>
                  <a:pt x="60598" y="108637"/>
                </a:cubicBezTo>
                <a:cubicBezTo>
                  <a:pt x="33887" y="108637"/>
                  <a:pt x="11362" y="87508"/>
                  <a:pt x="11362" y="60598"/>
                </a:cubicBezTo>
                <a:cubicBezTo>
                  <a:pt x="11362" y="33887"/>
                  <a:pt x="33887" y="11362"/>
                  <a:pt x="60598" y="11362"/>
                </a:cubicBezTo>
                <a:close/>
                <a:moveTo>
                  <a:pt x="35282" y="64983"/>
                </a:moveTo>
                <a:lnTo>
                  <a:pt x="35282" y="64983"/>
                </a:lnTo>
                <a:cubicBezTo>
                  <a:pt x="53621" y="77541"/>
                  <a:pt x="53621" y="77541"/>
                  <a:pt x="53621" y="77541"/>
                </a:cubicBezTo>
                <a:cubicBezTo>
                  <a:pt x="53621" y="78936"/>
                  <a:pt x="55016" y="78936"/>
                  <a:pt x="56411" y="78936"/>
                </a:cubicBezTo>
                <a:cubicBezTo>
                  <a:pt x="59202" y="78936"/>
                  <a:pt x="61993" y="76146"/>
                  <a:pt x="61993" y="73355"/>
                </a:cubicBezTo>
                <a:cubicBezTo>
                  <a:pt x="61993" y="66378"/>
                  <a:pt x="61993" y="66378"/>
                  <a:pt x="61993" y="66378"/>
                </a:cubicBezTo>
                <a:cubicBezTo>
                  <a:pt x="78936" y="77541"/>
                  <a:pt x="78936" y="77541"/>
                  <a:pt x="78936" y="77541"/>
                </a:cubicBezTo>
                <a:cubicBezTo>
                  <a:pt x="80332" y="78936"/>
                  <a:pt x="81727" y="78936"/>
                  <a:pt x="83122" y="78936"/>
                </a:cubicBezTo>
                <a:cubicBezTo>
                  <a:pt x="85913" y="78936"/>
                  <a:pt x="88903" y="76146"/>
                  <a:pt x="88903" y="73355"/>
                </a:cubicBezTo>
                <a:cubicBezTo>
                  <a:pt x="88903" y="46644"/>
                  <a:pt x="88903" y="46644"/>
                  <a:pt x="88903" y="46644"/>
                </a:cubicBezTo>
                <a:cubicBezTo>
                  <a:pt x="88903" y="43853"/>
                  <a:pt x="85913" y="40863"/>
                  <a:pt x="83122" y="40863"/>
                </a:cubicBezTo>
                <a:cubicBezTo>
                  <a:pt x="81727" y="40863"/>
                  <a:pt x="80332" y="42458"/>
                  <a:pt x="78936" y="42458"/>
                </a:cubicBezTo>
                <a:cubicBezTo>
                  <a:pt x="61993" y="55016"/>
                  <a:pt x="61993" y="55016"/>
                  <a:pt x="61993" y="55016"/>
                </a:cubicBezTo>
                <a:cubicBezTo>
                  <a:pt x="61993" y="46644"/>
                  <a:pt x="61993" y="46644"/>
                  <a:pt x="61993" y="46644"/>
                </a:cubicBezTo>
                <a:cubicBezTo>
                  <a:pt x="61993" y="43853"/>
                  <a:pt x="59202" y="40863"/>
                  <a:pt x="56411" y="40863"/>
                </a:cubicBezTo>
                <a:cubicBezTo>
                  <a:pt x="55016" y="40863"/>
                  <a:pt x="53621" y="42458"/>
                  <a:pt x="53621" y="42458"/>
                </a:cubicBezTo>
                <a:cubicBezTo>
                  <a:pt x="35282" y="55016"/>
                  <a:pt x="35282" y="55016"/>
                  <a:pt x="35282" y="55016"/>
                </a:cubicBezTo>
                <a:cubicBezTo>
                  <a:pt x="32491" y="56411"/>
                  <a:pt x="32491" y="57807"/>
                  <a:pt x="32491" y="60598"/>
                </a:cubicBezTo>
                <a:cubicBezTo>
                  <a:pt x="32491" y="61993"/>
                  <a:pt x="32491" y="63388"/>
                  <a:pt x="35282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897575" y="1418417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637"/>
                  <a:pt x="59202" y="108637"/>
                </a:cubicBezTo>
                <a:cubicBezTo>
                  <a:pt x="85913" y="108637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76146" y="74750"/>
                </a:moveTo>
                <a:lnTo>
                  <a:pt x="76146" y="74750"/>
                </a:lnTo>
                <a:cubicBezTo>
                  <a:pt x="76146" y="78936"/>
                  <a:pt x="74750" y="80332"/>
                  <a:pt x="70564" y="80332"/>
                </a:cubicBezTo>
                <a:cubicBezTo>
                  <a:pt x="67774" y="80332"/>
                  <a:pt x="64784" y="78936"/>
                  <a:pt x="64784" y="74750"/>
                </a:cubicBezTo>
                <a:cubicBezTo>
                  <a:pt x="64784" y="45249"/>
                  <a:pt x="64784" y="45249"/>
                  <a:pt x="64784" y="45249"/>
                </a:cubicBezTo>
                <a:cubicBezTo>
                  <a:pt x="64784" y="42458"/>
                  <a:pt x="67774" y="39468"/>
                  <a:pt x="70564" y="39468"/>
                </a:cubicBezTo>
                <a:cubicBezTo>
                  <a:pt x="74750" y="39468"/>
                  <a:pt x="76146" y="42458"/>
                  <a:pt x="76146" y="45249"/>
                </a:cubicBezTo>
                <a:cubicBezTo>
                  <a:pt x="76146" y="74750"/>
                  <a:pt x="76146" y="74750"/>
                  <a:pt x="76146" y="74750"/>
                </a:cubicBezTo>
                <a:close/>
                <a:moveTo>
                  <a:pt x="53621" y="74750"/>
                </a:moveTo>
                <a:lnTo>
                  <a:pt x="53621" y="74750"/>
                </a:lnTo>
                <a:cubicBezTo>
                  <a:pt x="53621" y="78936"/>
                  <a:pt x="52225" y="80332"/>
                  <a:pt x="47840" y="80332"/>
                </a:cubicBezTo>
                <a:cubicBezTo>
                  <a:pt x="45049" y="80332"/>
                  <a:pt x="42259" y="78936"/>
                  <a:pt x="42259" y="74750"/>
                </a:cubicBezTo>
                <a:cubicBezTo>
                  <a:pt x="42259" y="45249"/>
                  <a:pt x="42259" y="45249"/>
                  <a:pt x="42259" y="45249"/>
                </a:cubicBezTo>
                <a:cubicBezTo>
                  <a:pt x="42259" y="42458"/>
                  <a:pt x="45049" y="39468"/>
                  <a:pt x="47840" y="39468"/>
                </a:cubicBezTo>
                <a:cubicBezTo>
                  <a:pt x="52225" y="39468"/>
                  <a:pt x="53621" y="42458"/>
                  <a:pt x="53621" y="45249"/>
                </a:cubicBezTo>
                <a:cubicBezTo>
                  <a:pt x="53621" y="74750"/>
                  <a:pt x="53621" y="74750"/>
                  <a:pt x="53621" y="747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495316" y="1418417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305" y="108637"/>
                  <a:pt x="108571" y="87508"/>
                  <a:pt x="108571" y="60598"/>
                </a:cubicBez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75270" y="80332"/>
                </a:moveTo>
                <a:lnTo>
                  <a:pt x="75270" y="80332"/>
                </a:lnTo>
                <a:cubicBezTo>
                  <a:pt x="44532" y="80332"/>
                  <a:pt x="44532" y="80332"/>
                  <a:pt x="44532" y="80332"/>
                </a:cubicBezTo>
                <a:cubicBezTo>
                  <a:pt x="41773" y="80332"/>
                  <a:pt x="39014" y="78936"/>
                  <a:pt x="39014" y="74750"/>
                </a:cubicBezTo>
                <a:cubicBezTo>
                  <a:pt x="39014" y="45249"/>
                  <a:pt x="39014" y="45249"/>
                  <a:pt x="39014" y="45249"/>
                </a:cubicBezTo>
                <a:cubicBezTo>
                  <a:pt x="39014" y="42458"/>
                  <a:pt x="41773" y="39468"/>
                  <a:pt x="44532" y="39468"/>
                </a:cubicBezTo>
                <a:cubicBezTo>
                  <a:pt x="75270" y="39468"/>
                  <a:pt x="75270" y="39468"/>
                  <a:pt x="75270" y="39468"/>
                </a:cubicBezTo>
                <a:cubicBezTo>
                  <a:pt x="78029" y="39468"/>
                  <a:pt x="80788" y="42458"/>
                  <a:pt x="80788" y="45249"/>
                </a:cubicBezTo>
                <a:cubicBezTo>
                  <a:pt x="80788" y="74750"/>
                  <a:pt x="80788" y="74750"/>
                  <a:pt x="80788" y="74750"/>
                </a:cubicBezTo>
                <a:cubicBezTo>
                  <a:pt x="80788" y="78936"/>
                  <a:pt x="78029" y="80332"/>
                  <a:pt x="75270" y="803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94645" y="1418417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637"/>
                  <a:pt x="60598" y="108637"/>
                </a:cubicBezTo>
                <a:cubicBezTo>
                  <a:pt x="87308" y="108637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77541" y="64983"/>
                </a:moveTo>
                <a:lnTo>
                  <a:pt x="77541" y="64983"/>
                </a:lnTo>
                <a:cubicBezTo>
                  <a:pt x="47840" y="83122"/>
                  <a:pt x="47840" y="83122"/>
                  <a:pt x="47840" y="83122"/>
                </a:cubicBezTo>
                <a:lnTo>
                  <a:pt x="47840" y="84518"/>
                </a:lnTo>
                <a:cubicBezTo>
                  <a:pt x="46445" y="84518"/>
                  <a:pt x="46445" y="84518"/>
                  <a:pt x="46445" y="84518"/>
                </a:cubicBezTo>
                <a:cubicBezTo>
                  <a:pt x="45049" y="84518"/>
                  <a:pt x="45049" y="84518"/>
                  <a:pt x="45049" y="84518"/>
                </a:cubicBezTo>
                <a:cubicBezTo>
                  <a:pt x="42259" y="84518"/>
                  <a:pt x="39468" y="81727"/>
                  <a:pt x="39468" y="78936"/>
                </a:cubicBezTo>
                <a:cubicBezTo>
                  <a:pt x="39468" y="40863"/>
                  <a:pt x="39468" y="40863"/>
                  <a:pt x="39468" y="40863"/>
                </a:cubicBezTo>
                <a:cubicBezTo>
                  <a:pt x="39468" y="38073"/>
                  <a:pt x="42259" y="35282"/>
                  <a:pt x="45049" y="35282"/>
                </a:cubicBezTo>
                <a:cubicBezTo>
                  <a:pt x="46445" y="35282"/>
                  <a:pt x="47840" y="36677"/>
                  <a:pt x="47840" y="36677"/>
                </a:cubicBezTo>
                <a:cubicBezTo>
                  <a:pt x="77541" y="55016"/>
                  <a:pt x="77541" y="55016"/>
                  <a:pt x="77541" y="55016"/>
                </a:cubicBezTo>
                <a:cubicBezTo>
                  <a:pt x="80332" y="56411"/>
                  <a:pt x="80332" y="57807"/>
                  <a:pt x="80332" y="60598"/>
                </a:cubicBezTo>
                <a:cubicBezTo>
                  <a:pt x="80332" y="61993"/>
                  <a:pt x="80332" y="63388"/>
                  <a:pt x="77541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7964215" y="1116877"/>
            <a:ext cx="211200" cy="162900"/>
          </a:xfrm>
          <a:custGeom>
            <a:rect b="b" l="l" r="r" t="t"/>
            <a:pathLst>
              <a:path extrusionOk="0" h="120000" w="120000">
                <a:moveTo>
                  <a:pt x="113877" y="100317"/>
                </a:moveTo>
                <a:lnTo>
                  <a:pt x="113877" y="100317"/>
                </a:lnTo>
                <a:cubicBezTo>
                  <a:pt x="85102" y="100317"/>
                  <a:pt x="85102" y="100317"/>
                  <a:pt x="85102" y="100317"/>
                </a:cubicBezTo>
                <a:cubicBezTo>
                  <a:pt x="77959" y="100317"/>
                  <a:pt x="77959" y="100317"/>
                  <a:pt x="77959" y="100317"/>
                </a:cubicBezTo>
                <a:cubicBezTo>
                  <a:pt x="77959" y="110687"/>
                  <a:pt x="77959" y="110687"/>
                  <a:pt x="77959" y="110687"/>
                </a:cubicBezTo>
                <a:cubicBezTo>
                  <a:pt x="85102" y="118306"/>
                  <a:pt x="85102" y="118306"/>
                  <a:pt x="85102" y="118306"/>
                </a:cubicBezTo>
                <a:cubicBezTo>
                  <a:pt x="85102" y="119788"/>
                  <a:pt x="85102" y="119788"/>
                  <a:pt x="85102" y="119788"/>
                </a:cubicBezTo>
                <a:cubicBezTo>
                  <a:pt x="34489" y="119788"/>
                  <a:pt x="34489" y="119788"/>
                  <a:pt x="34489" y="119788"/>
                </a:cubicBezTo>
                <a:cubicBezTo>
                  <a:pt x="34489" y="118306"/>
                  <a:pt x="34489" y="118306"/>
                  <a:pt x="34489" y="118306"/>
                </a:cubicBezTo>
                <a:cubicBezTo>
                  <a:pt x="43265" y="110687"/>
                  <a:pt x="43265" y="110687"/>
                  <a:pt x="43265" y="110687"/>
                </a:cubicBezTo>
                <a:cubicBezTo>
                  <a:pt x="43265" y="100317"/>
                  <a:pt x="43265" y="100317"/>
                  <a:pt x="43265" y="100317"/>
                </a:cubicBezTo>
                <a:cubicBezTo>
                  <a:pt x="34489" y="100317"/>
                  <a:pt x="34489" y="100317"/>
                  <a:pt x="34489" y="100317"/>
                </a:cubicBezTo>
                <a:cubicBezTo>
                  <a:pt x="5714" y="100317"/>
                  <a:pt x="5714" y="100317"/>
                  <a:pt x="5714" y="100317"/>
                </a:cubicBezTo>
                <a:cubicBezTo>
                  <a:pt x="2857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57" y="9100"/>
                  <a:pt x="5714" y="9100"/>
                </a:cubicBezTo>
                <a:cubicBezTo>
                  <a:pt x="41836" y="9100"/>
                  <a:pt x="41836" y="9100"/>
                  <a:pt x="41836" y="9100"/>
                </a:cubicBezTo>
                <a:cubicBezTo>
                  <a:pt x="34489" y="16507"/>
                  <a:pt x="34489" y="16507"/>
                  <a:pt x="34489" y="16507"/>
                </a:cubicBezTo>
                <a:cubicBezTo>
                  <a:pt x="8571" y="16507"/>
                  <a:pt x="8571" y="16507"/>
                  <a:pt x="8571" y="16507"/>
                </a:cubicBezTo>
                <a:cubicBezTo>
                  <a:pt x="8571" y="83809"/>
                  <a:pt x="8571" y="83809"/>
                  <a:pt x="8571" y="83809"/>
                </a:cubicBezTo>
                <a:cubicBezTo>
                  <a:pt x="112448" y="83809"/>
                  <a:pt x="112448" y="83809"/>
                  <a:pt x="112448" y="83809"/>
                </a:cubicBezTo>
                <a:cubicBezTo>
                  <a:pt x="112448" y="16507"/>
                  <a:pt x="112448" y="16507"/>
                  <a:pt x="112448" y="16507"/>
                </a:cubicBezTo>
                <a:cubicBezTo>
                  <a:pt x="86530" y="16507"/>
                  <a:pt x="86530" y="16507"/>
                  <a:pt x="86530" y="16507"/>
                </a:cubicBezTo>
                <a:cubicBezTo>
                  <a:pt x="77959" y="9100"/>
                  <a:pt x="77959" y="9100"/>
                  <a:pt x="77959" y="9100"/>
                </a:cubicBezTo>
                <a:cubicBezTo>
                  <a:pt x="113877" y="9100"/>
                  <a:pt x="113877" y="9100"/>
                  <a:pt x="113877" y="9100"/>
                </a:cubicBezTo>
                <a:cubicBezTo>
                  <a:pt x="116734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734" y="100317"/>
                  <a:pt x="113877" y="100317"/>
                </a:cubicBezTo>
                <a:close/>
                <a:moveTo>
                  <a:pt x="73469" y="27089"/>
                </a:moveTo>
                <a:lnTo>
                  <a:pt x="73469" y="27089"/>
                </a:lnTo>
                <a:cubicBezTo>
                  <a:pt x="72040" y="27089"/>
                  <a:pt x="70612" y="25608"/>
                  <a:pt x="69183" y="23915"/>
                </a:cubicBezTo>
                <a:cubicBezTo>
                  <a:pt x="66326" y="20952"/>
                  <a:pt x="66326" y="20952"/>
                  <a:pt x="66326" y="20952"/>
                </a:cubicBezTo>
                <a:cubicBezTo>
                  <a:pt x="66326" y="47830"/>
                  <a:pt x="66326" y="47830"/>
                  <a:pt x="66326" y="47830"/>
                </a:cubicBezTo>
                <a:cubicBezTo>
                  <a:pt x="66326" y="52486"/>
                  <a:pt x="63469" y="53968"/>
                  <a:pt x="60612" y="53968"/>
                </a:cubicBezTo>
                <a:cubicBezTo>
                  <a:pt x="56326" y="53968"/>
                  <a:pt x="54897" y="52486"/>
                  <a:pt x="54897" y="47830"/>
                </a:cubicBezTo>
                <a:cubicBezTo>
                  <a:pt x="54897" y="20952"/>
                  <a:pt x="54897" y="20952"/>
                  <a:pt x="54897" y="20952"/>
                </a:cubicBezTo>
                <a:cubicBezTo>
                  <a:pt x="50408" y="23915"/>
                  <a:pt x="50408" y="23915"/>
                  <a:pt x="50408" y="23915"/>
                </a:cubicBezTo>
                <a:cubicBezTo>
                  <a:pt x="48979" y="25608"/>
                  <a:pt x="47551" y="27089"/>
                  <a:pt x="46122" y="27089"/>
                </a:cubicBezTo>
                <a:cubicBezTo>
                  <a:pt x="43265" y="27089"/>
                  <a:pt x="40408" y="23915"/>
                  <a:pt x="40408" y="20952"/>
                </a:cubicBezTo>
                <a:cubicBezTo>
                  <a:pt x="40408" y="19470"/>
                  <a:pt x="41836" y="17989"/>
                  <a:pt x="43265" y="16507"/>
                </a:cubicBezTo>
                <a:cubicBezTo>
                  <a:pt x="56326" y="3174"/>
                  <a:pt x="56326" y="3174"/>
                  <a:pt x="56326" y="3174"/>
                </a:cubicBezTo>
                <a:cubicBezTo>
                  <a:pt x="57755" y="1693"/>
                  <a:pt x="59183" y="0"/>
                  <a:pt x="60612" y="0"/>
                </a:cubicBezTo>
                <a:cubicBezTo>
                  <a:pt x="62040" y="0"/>
                  <a:pt x="63469" y="1693"/>
                  <a:pt x="63469" y="3174"/>
                </a:cubicBezTo>
                <a:cubicBezTo>
                  <a:pt x="77959" y="16507"/>
                  <a:pt x="77959" y="16507"/>
                  <a:pt x="77959" y="16507"/>
                </a:cubicBezTo>
                <a:cubicBezTo>
                  <a:pt x="79387" y="17989"/>
                  <a:pt x="79387" y="19470"/>
                  <a:pt x="79387" y="20952"/>
                </a:cubicBezTo>
                <a:cubicBezTo>
                  <a:pt x="79387" y="23915"/>
                  <a:pt x="76530" y="27089"/>
                  <a:pt x="73469" y="2708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3"/>
          <p:cNvSpPr/>
          <p:nvPr/>
        </p:nvSpPr>
        <p:spPr>
          <a:xfrm>
            <a:off x="7571764" y="1116877"/>
            <a:ext cx="211200" cy="162900"/>
          </a:xfrm>
          <a:custGeom>
            <a:rect b="b" l="l" r="r" t="t"/>
            <a:pathLst>
              <a:path extrusionOk="0" h="120000" w="120000">
                <a:moveTo>
                  <a:pt x="114071" y="100317"/>
                </a:moveTo>
                <a:lnTo>
                  <a:pt x="114071" y="100317"/>
                </a:lnTo>
                <a:cubicBezTo>
                  <a:pt x="85247" y="100317"/>
                  <a:pt x="85247" y="100317"/>
                  <a:pt x="85247" y="100317"/>
                </a:cubicBezTo>
                <a:cubicBezTo>
                  <a:pt x="76456" y="100317"/>
                  <a:pt x="76456" y="100317"/>
                  <a:pt x="76456" y="100317"/>
                </a:cubicBezTo>
                <a:cubicBezTo>
                  <a:pt x="76456" y="110687"/>
                  <a:pt x="76456" y="110687"/>
                  <a:pt x="76456" y="110687"/>
                </a:cubicBezTo>
                <a:cubicBezTo>
                  <a:pt x="85247" y="118306"/>
                  <a:pt x="85247" y="118306"/>
                  <a:pt x="85247" y="118306"/>
                </a:cubicBezTo>
                <a:cubicBezTo>
                  <a:pt x="85247" y="119788"/>
                  <a:pt x="85247" y="119788"/>
                  <a:pt x="85247" y="119788"/>
                </a:cubicBezTo>
                <a:cubicBezTo>
                  <a:pt x="34548" y="119788"/>
                  <a:pt x="34548" y="119788"/>
                  <a:pt x="34548" y="119788"/>
                </a:cubicBezTo>
                <a:cubicBezTo>
                  <a:pt x="34548" y="118306"/>
                  <a:pt x="34548" y="118306"/>
                  <a:pt x="34548" y="118306"/>
                </a:cubicBezTo>
                <a:cubicBezTo>
                  <a:pt x="41908" y="110687"/>
                  <a:pt x="41908" y="110687"/>
                  <a:pt x="41908" y="110687"/>
                </a:cubicBezTo>
                <a:cubicBezTo>
                  <a:pt x="41908" y="100317"/>
                  <a:pt x="41908" y="100317"/>
                  <a:pt x="41908" y="100317"/>
                </a:cubicBezTo>
                <a:cubicBezTo>
                  <a:pt x="34548" y="100317"/>
                  <a:pt x="34548" y="100317"/>
                  <a:pt x="34548" y="100317"/>
                </a:cubicBezTo>
                <a:cubicBezTo>
                  <a:pt x="5724" y="100317"/>
                  <a:pt x="5724" y="100317"/>
                  <a:pt x="5724" y="100317"/>
                </a:cubicBezTo>
                <a:cubicBezTo>
                  <a:pt x="2862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62" y="9100"/>
                  <a:pt x="5724" y="9100"/>
                </a:cubicBezTo>
                <a:cubicBezTo>
                  <a:pt x="47632" y="9100"/>
                  <a:pt x="47632" y="9100"/>
                  <a:pt x="47632" y="9100"/>
                </a:cubicBezTo>
                <a:cubicBezTo>
                  <a:pt x="47632" y="16507"/>
                  <a:pt x="47632" y="16507"/>
                  <a:pt x="47632" y="16507"/>
                </a:cubicBezTo>
                <a:cubicBezTo>
                  <a:pt x="7155" y="16507"/>
                  <a:pt x="7155" y="16507"/>
                  <a:pt x="7155" y="16507"/>
                </a:cubicBezTo>
                <a:cubicBezTo>
                  <a:pt x="7155" y="83809"/>
                  <a:pt x="7155" y="83809"/>
                  <a:pt x="7155" y="83809"/>
                </a:cubicBezTo>
                <a:cubicBezTo>
                  <a:pt x="111209" y="83809"/>
                  <a:pt x="111209" y="83809"/>
                  <a:pt x="111209" y="83809"/>
                </a:cubicBezTo>
                <a:cubicBezTo>
                  <a:pt x="111209" y="16507"/>
                  <a:pt x="111209" y="16507"/>
                  <a:pt x="111209" y="16507"/>
                </a:cubicBezTo>
                <a:cubicBezTo>
                  <a:pt x="70732" y="16507"/>
                  <a:pt x="70732" y="16507"/>
                  <a:pt x="70732" y="16507"/>
                </a:cubicBezTo>
                <a:cubicBezTo>
                  <a:pt x="70732" y="9100"/>
                  <a:pt x="70732" y="9100"/>
                  <a:pt x="70732" y="9100"/>
                </a:cubicBezTo>
                <a:cubicBezTo>
                  <a:pt x="114071" y="9100"/>
                  <a:pt x="114071" y="9100"/>
                  <a:pt x="114071" y="9100"/>
                </a:cubicBezTo>
                <a:cubicBezTo>
                  <a:pt x="116933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933" y="100317"/>
                  <a:pt x="114071" y="100317"/>
                </a:cubicBezTo>
                <a:close/>
                <a:moveTo>
                  <a:pt x="79522" y="34497"/>
                </a:moveTo>
                <a:lnTo>
                  <a:pt x="79522" y="34497"/>
                </a:lnTo>
                <a:cubicBezTo>
                  <a:pt x="79522" y="35978"/>
                  <a:pt x="78091" y="37460"/>
                  <a:pt x="76456" y="38941"/>
                </a:cubicBezTo>
                <a:cubicBezTo>
                  <a:pt x="63577" y="52486"/>
                  <a:pt x="63577" y="52486"/>
                  <a:pt x="63577" y="52486"/>
                </a:cubicBezTo>
                <a:cubicBezTo>
                  <a:pt x="62146" y="53968"/>
                  <a:pt x="60715" y="53968"/>
                  <a:pt x="59284" y="53968"/>
                </a:cubicBezTo>
                <a:cubicBezTo>
                  <a:pt x="57853" y="53968"/>
                  <a:pt x="56422" y="53968"/>
                  <a:pt x="56422" y="52486"/>
                </a:cubicBezTo>
                <a:cubicBezTo>
                  <a:pt x="41908" y="38941"/>
                  <a:pt x="41908" y="38941"/>
                  <a:pt x="41908" y="38941"/>
                </a:cubicBezTo>
                <a:cubicBezTo>
                  <a:pt x="40477" y="37460"/>
                  <a:pt x="40477" y="35978"/>
                  <a:pt x="40477" y="34497"/>
                </a:cubicBezTo>
                <a:cubicBezTo>
                  <a:pt x="40477" y="31534"/>
                  <a:pt x="43339" y="28571"/>
                  <a:pt x="46201" y="28571"/>
                </a:cubicBezTo>
                <a:cubicBezTo>
                  <a:pt x="47632" y="28571"/>
                  <a:pt x="49063" y="28571"/>
                  <a:pt x="50494" y="30052"/>
                </a:cubicBezTo>
                <a:cubicBezTo>
                  <a:pt x="53356" y="34497"/>
                  <a:pt x="53356" y="34497"/>
                  <a:pt x="53356" y="34497"/>
                </a:cubicBezTo>
                <a:cubicBezTo>
                  <a:pt x="53356" y="6137"/>
                  <a:pt x="53356" y="6137"/>
                  <a:pt x="53356" y="6137"/>
                </a:cubicBezTo>
                <a:cubicBezTo>
                  <a:pt x="53356" y="3174"/>
                  <a:pt x="56422" y="0"/>
                  <a:pt x="59284" y="0"/>
                </a:cubicBezTo>
                <a:cubicBezTo>
                  <a:pt x="63577" y="0"/>
                  <a:pt x="65008" y="3174"/>
                  <a:pt x="65008" y="6137"/>
                </a:cubicBezTo>
                <a:cubicBezTo>
                  <a:pt x="65008" y="34497"/>
                  <a:pt x="65008" y="34497"/>
                  <a:pt x="65008" y="34497"/>
                </a:cubicBezTo>
                <a:cubicBezTo>
                  <a:pt x="69301" y="30052"/>
                  <a:pt x="69301" y="30052"/>
                  <a:pt x="69301" y="30052"/>
                </a:cubicBezTo>
                <a:cubicBezTo>
                  <a:pt x="70732" y="28571"/>
                  <a:pt x="72163" y="28571"/>
                  <a:pt x="73594" y="28571"/>
                </a:cubicBezTo>
                <a:cubicBezTo>
                  <a:pt x="76456" y="28571"/>
                  <a:pt x="79522" y="31534"/>
                  <a:pt x="79522" y="3449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7180906" y="1128245"/>
            <a:ext cx="209400" cy="150300"/>
          </a:xfrm>
          <a:custGeom>
            <a:rect b="b" l="l" r="r" t="t"/>
            <a:pathLst>
              <a:path extrusionOk="0" h="120000" w="120000">
                <a:moveTo>
                  <a:pt x="114000" y="98702"/>
                </a:moveTo>
                <a:lnTo>
                  <a:pt x="114000" y="98702"/>
                </a:lnTo>
                <a:cubicBezTo>
                  <a:pt x="84827" y="98702"/>
                  <a:pt x="84827" y="98702"/>
                  <a:pt x="84827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827" y="118167"/>
                  <a:pt x="84827" y="118167"/>
                  <a:pt x="84827" y="118167"/>
                </a:cubicBezTo>
                <a:cubicBezTo>
                  <a:pt x="84827" y="119770"/>
                  <a:pt x="84827" y="119770"/>
                  <a:pt x="84827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413" y="109923"/>
                  <a:pt x="42413" y="109923"/>
                  <a:pt x="42413" y="109923"/>
                </a:cubicBezTo>
                <a:cubicBezTo>
                  <a:pt x="42413" y="98702"/>
                  <a:pt x="42413" y="98702"/>
                  <a:pt x="42413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25877"/>
                </a:moveTo>
                <a:lnTo>
                  <a:pt x="48206" y="25877"/>
                </a:lnTo>
                <a:cubicBezTo>
                  <a:pt x="49655" y="25877"/>
                  <a:pt x="51103" y="25877"/>
                  <a:pt x="52551" y="27480"/>
                </a:cubicBezTo>
                <a:cubicBezTo>
                  <a:pt x="60000" y="35496"/>
                  <a:pt x="60000" y="35496"/>
                  <a:pt x="60000" y="35496"/>
                </a:cubicBezTo>
                <a:cubicBezTo>
                  <a:pt x="67241" y="27480"/>
                  <a:pt x="67241" y="27480"/>
                  <a:pt x="67241" y="27480"/>
                </a:cubicBezTo>
                <a:cubicBezTo>
                  <a:pt x="68689" y="25877"/>
                  <a:pt x="70137" y="25877"/>
                  <a:pt x="71586" y="25877"/>
                </a:cubicBezTo>
                <a:cubicBezTo>
                  <a:pt x="74482" y="25877"/>
                  <a:pt x="77379" y="27480"/>
                  <a:pt x="77379" y="32290"/>
                </a:cubicBezTo>
                <a:cubicBezTo>
                  <a:pt x="77379" y="33893"/>
                  <a:pt x="77379" y="35496"/>
                  <a:pt x="75931" y="35496"/>
                </a:cubicBezTo>
                <a:cubicBezTo>
                  <a:pt x="68689" y="45343"/>
                  <a:pt x="68689" y="45343"/>
                  <a:pt x="68689" y="45343"/>
                </a:cubicBezTo>
                <a:cubicBezTo>
                  <a:pt x="75931" y="53358"/>
                  <a:pt x="75931" y="53358"/>
                  <a:pt x="75931" y="53358"/>
                </a:cubicBezTo>
                <a:cubicBezTo>
                  <a:pt x="77379" y="54961"/>
                  <a:pt x="77379" y="56564"/>
                  <a:pt x="77379" y="58167"/>
                </a:cubicBezTo>
                <a:cubicBezTo>
                  <a:pt x="77379" y="61374"/>
                  <a:pt x="74482" y="64809"/>
                  <a:pt x="71586" y="64809"/>
                </a:cubicBezTo>
                <a:cubicBezTo>
                  <a:pt x="70137" y="64809"/>
                  <a:pt x="68689" y="63206"/>
                  <a:pt x="67241" y="61374"/>
                </a:cubicBezTo>
                <a:cubicBezTo>
                  <a:pt x="60000" y="53358"/>
                  <a:pt x="60000" y="53358"/>
                  <a:pt x="60000" y="53358"/>
                </a:cubicBezTo>
                <a:cubicBezTo>
                  <a:pt x="52551" y="61374"/>
                  <a:pt x="52551" y="61374"/>
                  <a:pt x="52551" y="61374"/>
                </a:cubicBezTo>
                <a:cubicBezTo>
                  <a:pt x="51103" y="63206"/>
                  <a:pt x="49655" y="64809"/>
                  <a:pt x="48206" y="64809"/>
                </a:cubicBezTo>
                <a:cubicBezTo>
                  <a:pt x="45310" y="64809"/>
                  <a:pt x="42413" y="61374"/>
                  <a:pt x="42413" y="58167"/>
                </a:cubicBezTo>
                <a:cubicBezTo>
                  <a:pt x="42413" y="56564"/>
                  <a:pt x="42413" y="54961"/>
                  <a:pt x="43862" y="53358"/>
                </a:cubicBezTo>
                <a:cubicBezTo>
                  <a:pt x="51103" y="45343"/>
                  <a:pt x="51103" y="45343"/>
                  <a:pt x="51103" y="45343"/>
                </a:cubicBezTo>
                <a:cubicBezTo>
                  <a:pt x="43862" y="35496"/>
                  <a:pt x="43862" y="35496"/>
                  <a:pt x="43862" y="35496"/>
                </a:cubicBezTo>
                <a:cubicBezTo>
                  <a:pt x="42413" y="35496"/>
                  <a:pt x="42413" y="33893"/>
                  <a:pt x="42413" y="32290"/>
                </a:cubicBezTo>
                <a:cubicBezTo>
                  <a:pt x="42413" y="27480"/>
                  <a:pt x="45310" y="25877"/>
                  <a:pt x="48206" y="258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8817364" y="808055"/>
            <a:ext cx="163500" cy="141300"/>
          </a:xfrm>
          <a:custGeom>
            <a:rect b="b" l="l" r="r" t="t"/>
            <a:pathLst>
              <a:path extrusionOk="0" h="120000" w="120000">
                <a:moveTo>
                  <a:pt x="119735" y="60000"/>
                </a:moveTo>
                <a:lnTo>
                  <a:pt x="119735" y="60000"/>
                </a:lnTo>
                <a:cubicBezTo>
                  <a:pt x="119735" y="61693"/>
                  <a:pt x="117880" y="63387"/>
                  <a:pt x="116026" y="65080"/>
                </a:cubicBezTo>
                <a:cubicBezTo>
                  <a:pt x="91655" y="85645"/>
                  <a:pt x="91655" y="85645"/>
                  <a:pt x="91655" y="85645"/>
                </a:cubicBezTo>
                <a:cubicBezTo>
                  <a:pt x="89801" y="87338"/>
                  <a:pt x="87947" y="87338"/>
                  <a:pt x="86092" y="87338"/>
                </a:cubicBezTo>
                <a:cubicBezTo>
                  <a:pt x="82384" y="87338"/>
                  <a:pt x="78675" y="83951"/>
                  <a:pt x="78675" y="80564"/>
                </a:cubicBezTo>
                <a:cubicBezTo>
                  <a:pt x="78675" y="78870"/>
                  <a:pt x="80529" y="77177"/>
                  <a:pt x="82384" y="75241"/>
                </a:cubicBezTo>
                <a:cubicBezTo>
                  <a:pt x="91655" y="66774"/>
                  <a:pt x="91655" y="66774"/>
                  <a:pt x="91655" y="66774"/>
                </a:cubicBezTo>
                <a:cubicBezTo>
                  <a:pt x="46887" y="66774"/>
                  <a:pt x="46887" y="66774"/>
                  <a:pt x="46887" y="66774"/>
                </a:cubicBezTo>
                <a:cubicBezTo>
                  <a:pt x="43178" y="66774"/>
                  <a:pt x="39205" y="63387"/>
                  <a:pt x="39205" y="60000"/>
                </a:cubicBezTo>
                <a:cubicBezTo>
                  <a:pt x="39205" y="56612"/>
                  <a:pt x="43178" y="53225"/>
                  <a:pt x="46887" y="53225"/>
                </a:cubicBezTo>
                <a:cubicBezTo>
                  <a:pt x="91655" y="53225"/>
                  <a:pt x="91655" y="53225"/>
                  <a:pt x="91655" y="53225"/>
                </a:cubicBezTo>
                <a:cubicBezTo>
                  <a:pt x="82384" y="44516"/>
                  <a:pt x="82384" y="44516"/>
                  <a:pt x="82384" y="44516"/>
                </a:cubicBezTo>
                <a:cubicBezTo>
                  <a:pt x="80529" y="42822"/>
                  <a:pt x="78675" y="41129"/>
                  <a:pt x="78675" y="39435"/>
                </a:cubicBezTo>
                <a:cubicBezTo>
                  <a:pt x="78675" y="36048"/>
                  <a:pt x="82384" y="32661"/>
                  <a:pt x="86092" y="32661"/>
                </a:cubicBezTo>
                <a:cubicBezTo>
                  <a:pt x="87947" y="32661"/>
                  <a:pt x="89801" y="32661"/>
                  <a:pt x="91655" y="34354"/>
                </a:cubicBezTo>
                <a:cubicBezTo>
                  <a:pt x="116026" y="54919"/>
                  <a:pt x="116026" y="54919"/>
                  <a:pt x="116026" y="54919"/>
                </a:cubicBezTo>
                <a:cubicBezTo>
                  <a:pt x="117880" y="56612"/>
                  <a:pt x="119735" y="58306"/>
                  <a:pt x="119735" y="60000"/>
                </a:cubicBezTo>
                <a:close/>
                <a:moveTo>
                  <a:pt x="45033" y="13790"/>
                </a:moveTo>
                <a:lnTo>
                  <a:pt x="45033" y="13790"/>
                </a:lnTo>
                <a:cubicBezTo>
                  <a:pt x="14834" y="13790"/>
                  <a:pt x="14834" y="13790"/>
                  <a:pt x="14834" y="13790"/>
                </a:cubicBezTo>
                <a:cubicBezTo>
                  <a:pt x="14834" y="106209"/>
                  <a:pt x="14834" y="106209"/>
                  <a:pt x="14834" y="106209"/>
                </a:cubicBezTo>
                <a:cubicBezTo>
                  <a:pt x="45033" y="106209"/>
                  <a:pt x="45033" y="106209"/>
                  <a:pt x="45033" y="106209"/>
                </a:cubicBezTo>
                <a:cubicBezTo>
                  <a:pt x="48741" y="106209"/>
                  <a:pt x="52450" y="107903"/>
                  <a:pt x="52450" y="112983"/>
                </a:cubicBezTo>
                <a:cubicBezTo>
                  <a:pt x="52450" y="116370"/>
                  <a:pt x="48741" y="119758"/>
                  <a:pt x="45033" y="119758"/>
                </a:cubicBezTo>
                <a:cubicBezTo>
                  <a:pt x="7417" y="119758"/>
                  <a:pt x="7417" y="119758"/>
                  <a:pt x="7417" y="119758"/>
                </a:cubicBezTo>
                <a:cubicBezTo>
                  <a:pt x="1854" y="119758"/>
                  <a:pt x="0" y="116370"/>
                  <a:pt x="0" y="112983"/>
                </a:cubicBezTo>
                <a:cubicBezTo>
                  <a:pt x="0" y="7016"/>
                  <a:pt x="0" y="7016"/>
                  <a:pt x="0" y="7016"/>
                </a:cubicBezTo>
                <a:cubicBezTo>
                  <a:pt x="0" y="3629"/>
                  <a:pt x="1854" y="0"/>
                  <a:pt x="7417" y="0"/>
                </a:cubicBezTo>
                <a:cubicBezTo>
                  <a:pt x="45033" y="0"/>
                  <a:pt x="45033" y="0"/>
                  <a:pt x="45033" y="0"/>
                </a:cubicBezTo>
                <a:cubicBezTo>
                  <a:pt x="48741" y="0"/>
                  <a:pt x="52450" y="3629"/>
                  <a:pt x="52450" y="7016"/>
                </a:cubicBezTo>
                <a:cubicBezTo>
                  <a:pt x="52450" y="12096"/>
                  <a:pt x="48741" y="13790"/>
                  <a:pt x="45033" y="1379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8411932" y="808055"/>
            <a:ext cx="163500" cy="141300"/>
          </a:xfrm>
          <a:custGeom>
            <a:rect b="b" l="l" r="r" t="t"/>
            <a:pathLst>
              <a:path extrusionOk="0" h="120000" w="120000">
                <a:moveTo>
                  <a:pt x="119735" y="60000"/>
                </a:moveTo>
                <a:lnTo>
                  <a:pt x="119735" y="60000"/>
                </a:lnTo>
                <a:cubicBezTo>
                  <a:pt x="119735" y="112983"/>
                  <a:pt x="119735" y="112983"/>
                  <a:pt x="119735" y="112983"/>
                </a:cubicBezTo>
                <a:cubicBezTo>
                  <a:pt x="119735" y="116370"/>
                  <a:pt x="116026" y="119758"/>
                  <a:pt x="112317" y="119758"/>
                </a:cubicBezTo>
                <a:cubicBezTo>
                  <a:pt x="74701" y="119758"/>
                  <a:pt x="74701" y="119758"/>
                  <a:pt x="74701" y="119758"/>
                </a:cubicBezTo>
                <a:cubicBezTo>
                  <a:pt x="69139" y="119758"/>
                  <a:pt x="67284" y="116370"/>
                  <a:pt x="67284" y="112983"/>
                </a:cubicBezTo>
                <a:cubicBezTo>
                  <a:pt x="67284" y="107903"/>
                  <a:pt x="69139" y="106209"/>
                  <a:pt x="74701" y="106209"/>
                </a:cubicBezTo>
                <a:cubicBezTo>
                  <a:pt x="104635" y="106209"/>
                  <a:pt x="104635" y="106209"/>
                  <a:pt x="104635" y="106209"/>
                </a:cubicBezTo>
                <a:cubicBezTo>
                  <a:pt x="104635" y="13790"/>
                  <a:pt x="104635" y="13790"/>
                  <a:pt x="104635" y="13790"/>
                </a:cubicBezTo>
                <a:cubicBezTo>
                  <a:pt x="74701" y="13790"/>
                  <a:pt x="74701" y="13790"/>
                  <a:pt x="74701" y="13790"/>
                </a:cubicBezTo>
                <a:cubicBezTo>
                  <a:pt x="69139" y="13790"/>
                  <a:pt x="67284" y="10403"/>
                  <a:pt x="67284" y="7016"/>
                </a:cubicBezTo>
                <a:cubicBezTo>
                  <a:pt x="67284" y="3629"/>
                  <a:pt x="69139" y="0"/>
                  <a:pt x="74701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6026" y="0"/>
                  <a:pt x="119735" y="3629"/>
                  <a:pt x="119735" y="7016"/>
                </a:cubicBezTo>
                <a:cubicBezTo>
                  <a:pt x="119735" y="60000"/>
                  <a:pt x="119735" y="60000"/>
                  <a:pt x="119735" y="60000"/>
                </a:cubicBezTo>
                <a:close/>
                <a:moveTo>
                  <a:pt x="76556" y="54919"/>
                </a:moveTo>
                <a:lnTo>
                  <a:pt x="76556" y="54919"/>
                </a:lnTo>
                <a:cubicBezTo>
                  <a:pt x="78410" y="56612"/>
                  <a:pt x="78410" y="58306"/>
                  <a:pt x="78410" y="60000"/>
                </a:cubicBezTo>
                <a:cubicBezTo>
                  <a:pt x="78410" y="61693"/>
                  <a:pt x="78410" y="63387"/>
                  <a:pt x="76556" y="65080"/>
                </a:cubicBezTo>
                <a:cubicBezTo>
                  <a:pt x="52450" y="85645"/>
                  <a:pt x="52450" y="85645"/>
                  <a:pt x="52450" y="85645"/>
                </a:cubicBezTo>
                <a:cubicBezTo>
                  <a:pt x="50596" y="87338"/>
                  <a:pt x="48476" y="87338"/>
                  <a:pt x="46622" y="87338"/>
                </a:cubicBezTo>
                <a:cubicBezTo>
                  <a:pt x="42913" y="87338"/>
                  <a:pt x="39205" y="83951"/>
                  <a:pt x="39205" y="80564"/>
                </a:cubicBezTo>
                <a:cubicBezTo>
                  <a:pt x="39205" y="78870"/>
                  <a:pt x="41059" y="77177"/>
                  <a:pt x="41059" y="75241"/>
                </a:cubicBezTo>
                <a:cubicBezTo>
                  <a:pt x="52450" y="66774"/>
                  <a:pt x="52450" y="66774"/>
                  <a:pt x="52450" y="66774"/>
                </a:cubicBezTo>
                <a:cubicBezTo>
                  <a:pt x="7417" y="66774"/>
                  <a:pt x="7417" y="66774"/>
                  <a:pt x="7417" y="66774"/>
                </a:cubicBezTo>
                <a:cubicBezTo>
                  <a:pt x="1854" y="66774"/>
                  <a:pt x="0" y="63387"/>
                  <a:pt x="0" y="60000"/>
                </a:cubicBezTo>
                <a:cubicBezTo>
                  <a:pt x="0" y="56612"/>
                  <a:pt x="1854" y="53225"/>
                  <a:pt x="7417" y="53225"/>
                </a:cubicBezTo>
                <a:cubicBezTo>
                  <a:pt x="52450" y="53225"/>
                  <a:pt x="52450" y="53225"/>
                  <a:pt x="52450" y="53225"/>
                </a:cubicBezTo>
                <a:cubicBezTo>
                  <a:pt x="41059" y="44516"/>
                  <a:pt x="41059" y="44516"/>
                  <a:pt x="41059" y="44516"/>
                </a:cubicBezTo>
                <a:cubicBezTo>
                  <a:pt x="41059" y="42822"/>
                  <a:pt x="39205" y="41129"/>
                  <a:pt x="39205" y="39435"/>
                </a:cubicBezTo>
                <a:cubicBezTo>
                  <a:pt x="39205" y="36048"/>
                  <a:pt x="42913" y="32661"/>
                  <a:pt x="46622" y="32661"/>
                </a:cubicBezTo>
                <a:cubicBezTo>
                  <a:pt x="48476" y="32661"/>
                  <a:pt x="50596" y="32661"/>
                  <a:pt x="52450" y="34354"/>
                </a:cubicBezTo>
                <a:cubicBezTo>
                  <a:pt x="76556" y="54919"/>
                  <a:pt x="76556" y="54919"/>
                  <a:pt x="76556" y="549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7993799" y="814371"/>
            <a:ext cx="176100" cy="130200"/>
          </a:xfrm>
          <a:custGeom>
            <a:rect b="b" l="l" r="r" t="t"/>
            <a:pathLst>
              <a:path extrusionOk="0" h="120000" w="120000">
                <a:moveTo>
                  <a:pt x="112883" y="119735"/>
                </a:moveTo>
                <a:lnTo>
                  <a:pt x="112883" y="119735"/>
                </a:lnTo>
                <a:cubicBezTo>
                  <a:pt x="7116" y="119735"/>
                  <a:pt x="7116" y="119735"/>
                  <a:pt x="7116" y="119735"/>
                </a:cubicBezTo>
                <a:cubicBezTo>
                  <a:pt x="3680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3680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8036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8036" y="119735"/>
                  <a:pt x="112883" y="119735"/>
                </a:cubicBezTo>
                <a:close/>
                <a:moveTo>
                  <a:pt x="81717" y="39205"/>
                </a:moveTo>
                <a:lnTo>
                  <a:pt x="81717" y="39205"/>
                </a:lnTo>
                <a:cubicBezTo>
                  <a:pt x="78036" y="39205"/>
                  <a:pt x="76319" y="39205"/>
                  <a:pt x="76319" y="37350"/>
                </a:cubicBezTo>
                <a:cubicBezTo>
                  <a:pt x="67730" y="26225"/>
                  <a:pt x="67730" y="26225"/>
                  <a:pt x="67730" y="26225"/>
                </a:cubicBezTo>
                <a:cubicBezTo>
                  <a:pt x="67730" y="72847"/>
                  <a:pt x="67730" y="72847"/>
                  <a:pt x="67730" y="72847"/>
                </a:cubicBezTo>
                <a:cubicBezTo>
                  <a:pt x="67730" y="76556"/>
                  <a:pt x="64294" y="80529"/>
                  <a:pt x="60858" y="80529"/>
                </a:cubicBezTo>
                <a:cubicBezTo>
                  <a:pt x="55705" y="80529"/>
                  <a:pt x="53987" y="76556"/>
                  <a:pt x="53987" y="72847"/>
                </a:cubicBezTo>
                <a:cubicBezTo>
                  <a:pt x="53987" y="26225"/>
                  <a:pt x="53987" y="26225"/>
                  <a:pt x="53987" y="26225"/>
                </a:cubicBezTo>
                <a:cubicBezTo>
                  <a:pt x="45153" y="37350"/>
                  <a:pt x="45153" y="37350"/>
                  <a:pt x="45153" y="37350"/>
                </a:cubicBezTo>
                <a:cubicBezTo>
                  <a:pt x="43435" y="39205"/>
                  <a:pt x="41717" y="39205"/>
                  <a:pt x="40000" y="39205"/>
                </a:cubicBezTo>
                <a:cubicBezTo>
                  <a:pt x="34846" y="39205"/>
                  <a:pt x="33128" y="37350"/>
                  <a:pt x="33128" y="31788"/>
                </a:cubicBezTo>
                <a:cubicBezTo>
                  <a:pt x="33128" y="29933"/>
                  <a:pt x="33128" y="28079"/>
                  <a:pt x="34846" y="28079"/>
                </a:cubicBezTo>
                <a:cubicBezTo>
                  <a:pt x="55705" y="1854"/>
                  <a:pt x="55705" y="1854"/>
                  <a:pt x="55705" y="1854"/>
                </a:cubicBezTo>
                <a:cubicBezTo>
                  <a:pt x="55705" y="1854"/>
                  <a:pt x="57423" y="0"/>
                  <a:pt x="60858" y="0"/>
                </a:cubicBezTo>
                <a:cubicBezTo>
                  <a:pt x="62576" y="0"/>
                  <a:pt x="64294" y="1854"/>
                  <a:pt x="66012" y="1854"/>
                </a:cubicBezTo>
                <a:cubicBezTo>
                  <a:pt x="86871" y="28079"/>
                  <a:pt x="86871" y="28079"/>
                  <a:pt x="86871" y="28079"/>
                </a:cubicBezTo>
                <a:cubicBezTo>
                  <a:pt x="86871" y="28079"/>
                  <a:pt x="88588" y="29933"/>
                  <a:pt x="88588" y="31788"/>
                </a:cubicBezTo>
                <a:cubicBezTo>
                  <a:pt x="88588" y="37350"/>
                  <a:pt x="85153" y="39205"/>
                  <a:pt x="81717" y="392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7575663" y="814371"/>
            <a:ext cx="176100" cy="130200"/>
          </a:xfrm>
          <a:custGeom>
            <a:rect b="b" l="l" r="r" t="t"/>
            <a:pathLst>
              <a:path extrusionOk="0" h="120000" w="120000">
                <a:moveTo>
                  <a:pt x="112883" y="119735"/>
                </a:moveTo>
                <a:lnTo>
                  <a:pt x="112883" y="119735"/>
                </a:lnTo>
                <a:cubicBezTo>
                  <a:pt x="59141" y="119735"/>
                  <a:pt x="59141" y="119735"/>
                  <a:pt x="59141" y="119735"/>
                </a:cubicBezTo>
                <a:cubicBezTo>
                  <a:pt x="7116" y="119735"/>
                  <a:pt x="7116" y="119735"/>
                  <a:pt x="7116" y="119735"/>
                </a:cubicBezTo>
                <a:cubicBezTo>
                  <a:pt x="1717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1717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6319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6319" y="119735"/>
                  <a:pt x="112883" y="119735"/>
                </a:cubicBezTo>
                <a:close/>
                <a:moveTo>
                  <a:pt x="85153" y="52450"/>
                </a:moveTo>
                <a:lnTo>
                  <a:pt x="85153" y="52450"/>
                </a:lnTo>
                <a:cubicBezTo>
                  <a:pt x="64294" y="76556"/>
                  <a:pt x="64294" y="76556"/>
                  <a:pt x="64294" y="76556"/>
                </a:cubicBezTo>
                <a:cubicBezTo>
                  <a:pt x="64294" y="78675"/>
                  <a:pt x="62576" y="80529"/>
                  <a:pt x="59141" y="80529"/>
                </a:cubicBezTo>
                <a:cubicBezTo>
                  <a:pt x="57423" y="80529"/>
                  <a:pt x="55705" y="78675"/>
                  <a:pt x="53987" y="76556"/>
                </a:cubicBezTo>
                <a:cubicBezTo>
                  <a:pt x="33128" y="52450"/>
                  <a:pt x="33128" y="52450"/>
                  <a:pt x="33128" y="52450"/>
                </a:cubicBezTo>
                <a:cubicBezTo>
                  <a:pt x="33128" y="50596"/>
                  <a:pt x="31165" y="48741"/>
                  <a:pt x="31165" y="46622"/>
                </a:cubicBezTo>
                <a:cubicBezTo>
                  <a:pt x="31165" y="42913"/>
                  <a:pt x="34846" y="39205"/>
                  <a:pt x="38282" y="39205"/>
                </a:cubicBezTo>
                <a:cubicBezTo>
                  <a:pt x="41717" y="39205"/>
                  <a:pt x="43435" y="41059"/>
                  <a:pt x="43435" y="42913"/>
                </a:cubicBezTo>
                <a:cubicBezTo>
                  <a:pt x="52024" y="52450"/>
                  <a:pt x="52024" y="52450"/>
                  <a:pt x="52024" y="52450"/>
                </a:cubicBezTo>
                <a:cubicBezTo>
                  <a:pt x="52024" y="7417"/>
                  <a:pt x="52024" y="7417"/>
                  <a:pt x="52024" y="7417"/>
                </a:cubicBezTo>
                <a:cubicBezTo>
                  <a:pt x="52024" y="3708"/>
                  <a:pt x="55705" y="0"/>
                  <a:pt x="59141" y="0"/>
                </a:cubicBezTo>
                <a:cubicBezTo>
                  <a:pt x="64294" y="0"/>
                  <a:pt x="66012" y="3708"/>
                  <a:pt x="66012" y="7417"/>
                </a:cubicBezTo>
                <a:cubicBezTo>
                  <a:pt x="66012" y="52450"/>
                  <a:pt x="66012" y="52450"/>
                  <a:pt x="66012" y="52450"/>
                </a:cubicBezTo>
                <a:cubicBezTo>
                  <a:pt x="74601" y="42913"/>
                  <a:pt x="74601" y="42913"/>
                  <a:pt x="74601" y="42913"/>
                </a:cubicBezTo>
                <a:cubicBezTo>
                  <a:pt x="76319" y="41059"/>
                  <a:pt x="78036" y="39205"/>
                  <a:pt x="79754" y="39205"/>
                </a:cubicBezTo>
                <a:cubicBezTo>
                  <a:pt x="85153" y="39205"/>
                  <a:pt x="86871" y="42913"/>
                  <a:pt x="86871" y="46622"/>
                </a:cubicBezTo>
                <a:cubicBezTo>
                  <a:pt x="86871" y="48741"/>
                  <a:pt x="86871" y="50596"/>
                  <a:pt x="85153" y="524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7114663" y="791633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63" y="15369"/>
                  <a:pt x="5526" y="15369"/>
                </a:cubicBezTo>
                <a:cubicBezTo>
                  <a:pt x="16578" y="15369"/>
                  <a:pt x="16578" y="15369"/>
                  <a:pt x="16578" y="15369"/>
                </a:cubicBezTo>
                <a:cubicBezTo>
                  <a:pt x="16578" y="20886"/>
                  <a:pt x="16578" y="20886"/>
                  <a:pt x="16578" y="20886"/>
                </a:cubicBezTo>
                <a:cubicBezTo>
                  <a:pt x="16578" y="27783"/>
                  <a:pt x="23684" y="33497"/>
                  <a:pt x="30592" y="33497"/>
                </a:cubicBezTo>
                <a:cubicBezTo>
                  <a:pt x="37500" y="33497"/>
                  <a:pt x="43223" y="27783"/>
                  <a:pt x="43223" y="20886"/>
                </a:cubicBezTo>
                <a:cubicBezTo>
                  <a:pt x="43223" y="15369"/>
                  <a:pt x="43223" y="15369"/>
                  <a:pt x="43223" y="15369"/>
                </a:cubicBezTo>
                <a:cubicBezTo>
                  <a:pt x="76578" y="15369"/>
                  <a:pt x="76578" y="15369"/>
                  <a:pt x="76578" y="15369"/>
                </a:cubicBezTo>
                <a:cubicBezTo>
                  <a:pt x="76578" y="20886"/>
                  <a:pt x="76578" y="20886"/>
                  <a:pt x="76578" y="20886"/>
                </a:cubicBezTo>
                <a:cubicBezTo>
                  <a:pt x="76578" y="27783"/>
                  <a:pt x="82302" y="33497"/>
                  <a:pt x="89210" y="33497"/>
                </a:cubicBezTo>
                <a:cubicBezTo>
                  <a:pt x="96118" y="33497"/>
                  <a:pt x="103223" y="27783"/>
                  <a:pt x="103223" y="20886"/>
                </a:cubicBezTo>
                <a:cubicBezTo>
                  <a:pt x="103223" y="15369"/>
                  <a:pt x="103223" y="15369"/>
                  <a:pt x="103223" y="15369"/>
                </a:cubicBezTo>
                <a:cubicBezTo>
                  <a:pt x="114276" y="15369"/>
                  <a:pt x="114276" y="15369"/>
                  <a:pt x="114276" y="15369"/>
                </a:cubicBezTo>
                <a:cubicBezTo>
                  <a:pt x="117039" y="15369"/>
                  <a:pt x="119802" y="18128"/>
                  <a:pt x="119802" y="20886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08750" y="44532"/>
                </a:moveTo>
                <a:lnTo>
                  <a:pt x="108750" y="44532"/>
                </a:lnTo>
                <a:cubicBezTo>
                  <a:pt x="11052" y="44532"/>
                  <a:pt x="11052" y="44532"/>
                  <a:pt x="11052" y="44532"/>
                </a:cubicBezTo>
                <a:cubicBezTo>
                  <a:pt x="11052" y="108571"/>
                  <a:pt x="11052" y="108571"/>
                  <a:pt x="11052" y="108571"/>
                </a:cubicBezTo>
                <a:cubicBezTo>
                  <a:pt x="108750" y="108571"/>
                  <a:pt x="108750" y="108571"/>
                  <a:pt x="108750" y="108571"/>
                </a:cubicBezTo>
                <a:lnTo>
                  <a:pt x="108750" y="44532"/>
                </a:lnTo>
                <a:close/>
                <a:moveTo>
                  <a:pt x="37500" y="83546"/>
                </a:moveTo>
                <a:lnTo>
                  <a:pt x="37500" y="83546"/>
                </a:lnTo>
                <a:cubicBezTo>
                  <a:pt x="37500" y="82167"/>
                  <a:pt x="38881" y="80788"/>
                  <a:pt x="40460" y="80788"/>
                </a:cubicBezTo>
                <a:cubicBezTo>
                  <a:pt x="41842" y="79408"/>
                  <a:pt x="43223" y="78029"/>
                  <a:pt x="44605" y="78029"/>
                </a:cubicBezTo>
                <a:cubicBezTo>
                  <a:pt x="45986" y="76650"/>
                  <a:pt x="45986" y="76650"/>
                  <a:pt x="47368" y="75270"/>
                </a:cubicBezTo>
                <a:cubicBezTo>
                  <a:pt x="47368" y="75270"/>
                  <a:pt x="48750" y="75270"/>
                  <a:pt x="48750" y="73891"/>
                </a:cubicBezTo>
                <a:cubicBezTo>
                  <a:pt x="50131" y="73891"/>
                  <a:pt x="50131" y="72315"/>
                  <a:pt x="51513" y="72315"/>
                </a:cubicBezTo>
                <a:cubicBezTo>
                  <a:pt x="51513" y="70935"/>
                  <a:pt x="51513" y="69556"/>
                  <a:pt x="51513" y="69556"/>
                </a:cubicBezTo>
                <a:cubicBezTo>
                  <a:pt x="51513" y="66798"/>
                  <a:pt x="51513" y="66798"/>
                  <a:pt x="50131" y="65418"/>
                </a:cubicBezTo>
                <a:cubicBezTo>
                  <a:pt x="50131" y="64039"/>
                  <a:pt x="48750" y="64039"/>
                  <a:pt x="47368" y="64039"/>
                </a:cubicBezTo>
                <a:cubicBezTo>
                  <a:pt x="45986" y="64039"/>
                  <a:pt x="44605" y="64039"/>
                  <a:pt x="44605" y="64039"/>
                </a:cubicBezTo>
                <a:cubicBezTo>
                  <a:pt x="43223" y="65418"/>
                  <a:pt x="43223" y="65418"/>
                  <a:pt x="43223" y="66798"/>
                </a:cubicBezTo>
                <a:cubicBezTo>
                  <a:pt x="41842" y="66798"/>
                  <a:pt x="41842" y="68177"/>
                  <a:pt x="41842" y="69556"/>
                </a:cubicBezTo>
                <a:lnTo>
                  <a:pt x="41842" y="70935"/>
                </a:lnTo>
                <a:cubicBezTo>
                  <a:pt x="34736" y="70935"/>
                  <a:pt x="34736" y="70935"/>
                  <a:pt x="34736" y="70935"/>
                </a:cubicBezTo>
                <a:cubicBezTo>
                  <a:pt x="34736" y="69556"/>
                  <a:pt x="34736" y="68177"/>
                  <a:pt x="36118" y="66798"/>
                </a:cubicBezTo>
                <a:cubicBezTo>
                  <a:pt x="36118" y="64039"/>
                  <a:pt x="36118" y="62660"/>
                  <a:pt x="37500" y="61280"/>
                </a:cubicBezTo>
                <a:cubicBezTo>
                  <a:pt x="38881" y="61280"/>
                  <a:pt x="40460" y="59901"/>
                  <a:pt x="41842" y="58522"/>
                </a:cubicBezTo>
                <a:cubicBezTo>
                  <a:pt x="43223" y="58522"/>
                  <a:pt x="44605" y="58522"/>
                  <a:pt x="47368" y="58522"/>
                </a:cubicBezTo>
                <a:cubicBezTo>
                  <a:pt x="48750" y="58522"/>
                  <a:pt x="50131" y="58522"/>
                  <a:pt x="51513" y="58522"/>
                </a:cubicBezTo>
                <a:cubicBezTo>
                  <a:pt x="52894" y="59901"/>
                  <a:pt x="54276" y="59901"/>
                  <a:pt x="55657" y="61280"/>
                </a:cubicBezTo>
                <a:cubicBezTo>
                  <a:pt x="55657" y="61280"/>
                  <a:pt x="57236" y="62660"/>
                  <a:pt x="57236" y="64039"/>
                </a:cubicBezTo>
                <a:cubicBezTo>
                  <a:pt x="58618" y="65418"/>
                  <a:pt x="58618" y="66798"/>
                  <a:pt x="58618" y="68177"/>
                </a:cubicBezTo>
                <a:cubicBezTo>
                  <a:pt x="58618" y="69556"/>
                  <a:pt x="58618" y="72315"/>
                  <a:pt x="58618" y="72315"/>
                </a:cubicBezTo>
                <a:cubicBezTo>
                  <a:pt x="57236" y="73891"/>
                  <a:pt x="57236" y="75270"/>
                  <a:pt x="55657" y="76650"/>
                </a:cubicBezTo>
                <a:cubicBezTo>
                  <a:pt x="54276" y="76650"/>
                  <a:pt x="54276" y="78029"/>
                  <a:pt x="52894" y="79408"/>
                </a:cubicBezTo>
                <a:cubicBezTo>
                  <a:pt x="51513" y="79408"/>
                  <a:pt x="50131" y="80788"/>
                  <a:pt x="48750" y="80788"/>
                </a:cubicBezTo>
                <a:cubicBezTo>
                  <a:pt x="47368" y="82167"/>
                  <a:pt x="47368" y="82167"/>
                  <a:pt x="45986" y="83546"/>
                </a:cubicBezTo>
                <a:cubicBezTo>
                  <a:pt x="44605" y="84926"/>
                  <a:pt x="43223" y="84926"/>
                  <a:pt x="43223" y="86305"/>
                </a:cubicBezTo>
                <a:cubicBezTo>
                  <a:pt x="58618" y="86305"/>
                  <a:pt x="58618" y="86305"/>
                  <a:pt x="58618" y="86305"/>
                </a:cubicBezTo>
                <a:cubicBezTo>
                  <a:pt x="58618" y="92019"/>
                  <a:pt x="58618" y="92019"/>
                  <a:pt x="58618" y="92019"/>
                </a:cubicBezTo>
                <a:cubicBezTo>
                  <a:pt x="33355" y="92019"/>
                  <a:pt x="33355" y="92019"/>
                  <a:pt x="33355" y="92019"/>
                </a:cubicBezTo>
                <a:cubicBezTo>
                  <a:pt x="33355" y="90640"/>
                  <a:pt x="34736" y="89064"/>
                  <a:pt x="34736" y="87684"/>
                </a:cubicBezTo>
                <a:cubicBezTo>
                  <a:pt x="34736" y="86305"/>
                  <a:pt x="36118" y="84926"/>
                  <a:pt x="37500" y="83546"/>
                </a:cubicBezTo>
                <a:close/>
                <a:moveTo>
                  <a:pt x="69671" y="86305"/>
                </a:moveTo>
                <a:lnTo>
                  <a:pt x="69671" y="86305"/>
                </a:lnTo>
                <a:cubicBezTo>
                  <a:pt x="71052" y="87684"/>
                  <a:pt x="71052" y="87684"/>
                  <a:pt x="73815" y="87684"/>
                </a:cubicBezTo>
                <a:cubicBezTo>
                  <a:pt x="73815" y="87684"/>
                  <a:pt x="75197" y="87684"/>
                  <a:pt x="75197" y="86305"/>
                </a:cubicBezTo>
                <a:cubicBezTo>
                  <a:pt x="76578" y="86305"/>
                  <a:pt x="76578" y="86305"/>
                  <a:pt x="77960" y="84926"/>
                </a:cubicBezTo>
                <a:lnTo>
                  <a:pt x="77960" y="83546"/>
                </a:lnTo>
                <a:cubicBezTo>
                  <a:pt x="79539" y="82167"/>
                  <a:pt x="79539" y="82167"/>
                  <a:pt x="79539" y="80788"/>
                </a:cubicBezTo>
                <a:cubicBezTo>
                  <a:pt x="79539" y="80788"/>
                  <a:pt x="79539" y="79408"/>
                  <a:pt x="77960" y="78029"/>
                </a:cubicBezTo>
                <a:lnTo>
                  <a:pt x="77960" y="76650"/>
                </a:lnTo>
                <a:cubicBezTo>
                  <a:pt x="76578" y="76650"/>
                  <a:pt x="76578" y="75270"/>
                  <a:pt x="75197" y="75270"/>
                </a:cubicBezTo>
                <a:lnTo>
                  <a:pt x="73815" y="75270"/>
                </a:lnTo>
                <a:cubicBezTo>
                  <a:pt x="72434" y="75270"/>
                  <a:pt x="71052" y="75270"/>
                  <a:pt x="69671" y="75270"/>
                </a:cubicBezTo>
                <a:cubicBezTo>
                  <a:pt x="69671" y="75270"/>
                  <a:pt x="68289" y="76650"/>
                  <a:pt x="68289" y="78029"/>
                </a:cubicBezTo>
                <a:cubicBezTo>
                  <a:pt x="61381" y="78029"/>
                  <a:pt x="61381" y="78029"/>
                  <a:pt x="61381" y="78029"/>
                </a:cubicBezTo>
                <a:cubicBezTo>
                  <a:pt x="65526" y="58522"/>
                  <a:pt x="65526" y="58522"/>
                  <a:pt x="65526" y="58522"/>
                </a:cubicBezTo>
                <a:cubicBezTo>
                  <a:pt x="83684" y="58522"/>
                  <a:pt x="83684" y="58522"/>
                  <a:pt x="83684" y="58522"/>
                </a:cubicBezTo>
                <a:cubicBezTo>
                  <a:pt x="83684" y="64039"/>
                  <a:pt x="83684" y="64039"/>
                  <a:pt x="83684" y="64039"/>
                </a:cubicBezTo>
                <a:cubicBezTo>
                  <a:pt x="69671" y="64039"/>
                  <a:pt x="69671" y="64039"/>
                  <a:pt x="69671" y="64039"/>
                </a:cubicBezTo>
                <a:cubicBezTo>
                  <a:pt x="68289" y="72315"/>
                  <a:pt x="68289" y="72315"/>
                  <a:pt x="68289" y="72315"/>
                </a:cubicBezTo>
                <a:cubicBezTo>
                  <a:pt x="69671" y="70935"/>
                  <a:pt x="71052" y="70935"/>
                  <a:pt x="72434" y="69556"/>
                </a:cubicBezTo>
                <a:cubicBezTo>
                  <a:pt x="72434" y="69556"/>
                  <a:pt x="73815" y="69556"/>
                  <a:pt x="75197" y="69556"/>
                </a:cubicBezTo>
                <a:cubicBezTo>
                  <a:pt x="76578" y="69556"/>
                  <a:pt x="77960" y="69556"/>
                  <a:pt x="79539" y="70935"/>
                </a:cubicBezTo>
                <a:cubicBezTo>
                  <a:pt x="80921" y="70935"/>
                  <a:pt x="82302" y="72315"/>
                  <a:pt x="83684" y="72315"/>
                </a:cubicBezTo>
                <a:cubicBezTo>
                  <a:pt x="83684" y="73891"/>
                  <a:pt x="85065" y="75270"/>
                  <a:pt x="85065" y="76650"/>
                </a:cubicBezTo>
                <a:cubicBezTo>
                  <a:pt x="86447" y="78029"/>
                  <a:pt x="86447" y="79408"/>
                  <a:pt x="86447" y="80788"/>
                </a:cubicBezTo>
                <a:cubicBezTo>
                  <a:pt x="86447" y="82167"/>
                  <a:pt x="85065" y="84926"/>
                  <a:pt x="85065" y="86305"/>
                </a:cubicBezTo>
                <a:cubicBezTo>
                  <a:pt x="83684" y="87684"/>
                  <a:pt x="83684" y="89064"/>
                  <a:pt x="82302" y="89064"/>
                </a:cubicBezTo>
                <a:cubicBezTo>
                  <a:pt x="80921" y="90640"/>
                  <a:pt x="79539" y="92019"/>
                  <a:pt x="77960" y="92019"/>
                </a:cubicBezTo>
                <a:cubicBezTo>
                  <a:pt x="76578" y="93399"/>
                  <a:pt x="75197" y="93399"/>
                  <a:pt x="73815" y="93399"/>
                </a:cubicBezTo>
                <a:cubicBezTo>
                  <a:pt x="71052" y="93399"/>
                  <a:pt x="69671" y="93399"/>
                  <a:pt x="68289" y="92019"/>
                </a:cubicBezTo>
                <a:cubicBezTo>
                  <a:pt x="66907" y="92019"/>
                  <a:pt x="65526" y="92019"/>
                  <a:pt x="64144" y="90640"/>
                </a:cubicBezTo>
                <a:cubicBezTo>
                  <a:pt x="64144" y="89064"/>
                  <a:pt x="62763" y="89064"/>
                  <a:pt x="61381" y="87684"/>
                </a:cubicBezTo>
                <a:cubicBezTo>
                  <a:pt x="61381" y="86305"/>
                  <a:pt x="61381" y="83546"/>
                  <a:pt x="61381" y="82167"/>
                </a:cubicBezTo>
                <a:cubicBezTo>
                  <a:pt x="68289" y="82167"/>
                  <a:pt x="68289" y="82167"/>
                  <a:pt x="68289" y="82167"/>
                </a:cubicBezTo>
                <a:cubicBezTo>
                  <a:pt x="68289" y="83546"/>
                  <a:pt x="68289" y="84926"/>
                  <a:pt x="69671" y="86305"/>
                </a:cubicBezTo>
                <a:close/>
                <a:moveTo>
                  <a:pt x="89210" y="26403"/>
                </a:moveTo>
                <a:lnTo>
                  <a:pt x="89210" y="26403"/>
                </a:lnTo>
                <a:cubicBezTo>
                  <a:pt x="86447" y="26403"/>
                  <a:pt x="83684" y="23645"/>
                  <a:pt x="83684" y="20886"/>
                </a:cubicBezTo>
                <a:cubicBezTo>
                  <a:pt x="83684" y="5517"/>
                  <a:pt x="83684" y="5517"/>
                  <a:pt x="83684" y="5517"/>
                </a:cubicBezTo>
                <a:cubicBezTo>
                  <a:pt x="83684" y="2758"/>
                  <a:pt x="86447" y="0"/>
                  <a:pt x="89210" y="0"/>
                </a:cubicBezTo>
                <a:cubicBezTo>
                  <a:pt x="93355" y="0"/>
                  <a:pt x="94736" y="2758"/>
                  <a:pt x="94736" y="5517"/>
                </a:cubicBezTo>
                <a:cubicBezTo>
                  <a:pt x="94736" y="20886"/>
                  <a:pt x="94736" y="20886"/>
                  <a:pt x="94736" y="20886"/>
                </a:cubicBezTo>
                <a:cubicBezTo>
                  <a:pt x="94736" y="23645"/>
                  <a:pt x="93355" y="26403"/>
                  <a:pt x="89210" y="26403"/>
                </a:cubicBezTo>
                <a:close/>
                <a:moveTo>
                  <a:pt x="30592" y="26403"/>
                </a:moveTo>
                <a:lnTo>
                  <a:pt x="30592" y="26403"/>
                </a:lnTo>
                <a:cubicBezTo>
                  <a:pt x="26447" y="26403"/>
                  <a:pt x="25065" y="23645"/>
                  <a:pt x="25065" y="20886"/>
                </a:cubicBezTo>
                <a:cubicBezTo>
                  <a:pt x="25065" y="5517"/>
                  <a:pt x="25065" y="5517"/>
                  <a:pt x="25065" y="5517"/>
                </a:cubicBezTo>
                <a:cubicBezTo>
                  <a:pt x="25065" y="2758"/>
                  <a:pt x="26447" y="0"/>
                  <a:pt x="30592" y="0"/>
                </a:cubicBezTo>
                <a:cubicBezTo>
                  <a:pt x="33355" y="0"/>
                  <a:pt x="36118" y="2758"/>
                  <a:pt x="36118" y="5517"/>
                </a:cubicBezTo>
                <a:cubicBezTo>
                  <a:pt x="36118" y="20886"/>
                  <a:pt x="36118" y="20886"/>
                  <a:pt x="36118" y="20886"/>
                </a:cubicBezTo>
                <a:cubicBezTo>
                  <a:pt x="36118" y="23645"/>
                  <a:pt x="33355" y="26403"/>
                  <a:pt x="30592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94645" y="774723"/>
            <a:ext cx="216000" cy="174300"/>
          </a:xfrm>
          <a:custGeom>
            <a:rect b="b" l="l" r="r" t="t"/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95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3727" y="27783"/>
                  <a:pt x="43727" y="20886"/>
                </a:cubicBezTo>
                <a:cubicBezTo>
                  <a:pt x="43727" y="15369"/>
                  <a:pt x="43727" y="15369"/>
                  <a:pt x="43727" y="15369"/>
                </a:cubicBezTo>
                <a:cubicBezTo>
                  <a:pt x="77470" y="15369"/>
                  <a:pt x="77470" y="15369"/>
                  <a:pt x="77470" y="15369"/>
                </a:cubicBezTo>
                <a:cubicBezTo>
                  <a:pt x="77470" y="20886"/>
                  <a:pt x="77470" y="20886"/>
                  <a:pt x="77470" y="20886"/>
                </a:cubicBezTo>
                <a:cubicBezTo>
                  <a:pt x="77470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8402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6522" y="70935"/>
                </a:moveTo>
                <a:lnTo>
                  <a:pt x="46522" y="70935"/>
                </a:lnTo>
                <a:cubicBezTo>
                  <a:pt x="54908" y="70935"/>
                  <a:pt x="54908" y="70935"/>
                  <a:pt x="54908" y="70935"/>
                </a:cubicBezTo>
                <a:cubicBezTo>
                  <a:pt x="54908" y="64039"/>
                  <a:pt x="54908" y="64039"/>
                  <a:pt x="54908" y="64039"/>
                </a:cubicBezTo>
                <a:cubicBezTo>
                  <a:pt x="54908" y="59901"/>
                  <a:pt x="56306" y="58522"/>
                  <a:pt x="60698" y="58522"/>
                </a:cubicBezTo>
                <a:cubicBezTo>
                  <a:pt x="63494" y="58522"/>
                  <a:pt x="66289" y="59901"/>
                  <a:pt x="66289" y="64039"/>
                </a:cubicBezTo>
                <a:cubicBezTo>
                  <a:pt x="66289" y="70935"/>
                  <a:pt x="66289" y="70935"/>
                  <a:pt x="66289" y="70935"/>
                </a:cubicBezTo>
                <a:cubicBezTo>
                  <a:pt x="73277" y="70935"/>
                  <a:pt x="73277" y="70935"/>
                  <a:pt x="73277" y="70935"/>
                </a:cubicBezTo>
                <a:cubicBezTo>
                  <a:pt x="76073" y="70935"/>
                  <a:pt x="78868" y="73891"/>
                  <a:pt x="78868" y="76650"/>
                </a:cubicBezTo>
                <a:cubicBezTo>
                  <a:pt x="78868" y="79408"/>
                  <a:pt x="76073" y="82167"/>
                  <a:pt x="73277" y="82167"/>
                </a:cubicBezTo>
                <a:cubicBezTo>
                  <a:pt x="66289" y="82167"/>
                  <a:pt x="66289" y="82167"/>
                  <a:pt x="66289" y="82167"/>
                </a:cubicBezTo>
                <a:cubicBezTo>
                  <a:pt x="66289" y="89064"/>
                  <a:pt x="66289" y="89064"/>
                  <a:pt x="66289" y="89064"/>
                </a:cubicBezTo>
                <a:cubicBezTo>
                  <a:pt x="66289" y="93399"/>
                  <a:pt x="63494" y="94778"/>
                  <a:pt x="60698" y="94778"/>
                </a:cubicBezTo>
                <a:cubicBezTo>
                  <a:pt x="56306" y="94778"/>
                  <a:pt x="54908" y="93399"/>
                  <a:pt x="54908" y="89064"/>
                </a:cubicBezTo>
                <a:cubicBezTo>
                  <a:pt x="54908" y="82167"/>
                  <a:pt x="54908" y="82167"/>
                  <a:pt x="54908" y="82167"/>
                </a:cubicBezTo>
                <a:cubicBezTo>
                  <a:pt x="46522" y="82167"/>
                  <a:pt x="46522" y="82167"/>
                  <a:pt x="46522" y="82167"/>
                </a:cubicBezTo>
                <a:cubicBezTo>
                  <a:pt x="43727" y="82167"/>
                  <a:pt x="40732" y="79408"/>
                  <a:pt x="40732" y="76650"/>
                </a:cubicBezTo>
                <a:cubicBezTo>
                  <a:pt x="40732" y="73891"/>
                  <a:pt x="43727" y="70935"/>
                  <a:pt x="46522" y="70935"/>
                </a:cubicBezTo>
                <a:close/>
                <a:moveTo>
                  <a:pt x="47920" y="58522"/>
                </a:moveTo>
                <a:lnTo>
                  <a:pt x="47920" y="58522"/>
                </a:lnTo>
                <a:cubicBezTo>
                  <a:pt x="46522" y="58522"/>
                  <a:pt x="46522" y="58522"/>
                  <a:pt x="46522" y="58522"/>
                </a:cubicBezTo>
                <a:cubicBezTo>
                  <a:pt x="46522" y="58522"/>
                  <a:pt x="46522" y="58522"/>
                  <a:pt x="47920" y="58522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7454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7454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3743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3743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3256199" y="838518"/>
            <a:ext cx="88800" cy="83400"/>
          </a:xfrm>
          <a:custGeom>
            <a:rect b="b" l="l" r="r" t="t"/>
            <a:pathLst>
              <a:path extrusionOk="0" h="120000" w="120000">
                <a:moveTo>
                  <a:pt x="119518" y="72989"/>
                </a:moveTo>
                <a:lnTo>
                  <a:pt x="119518" y="72989"/>
                </a:lnTo>
                <a:cubicBezTo>
                  <a:pt x="119518" y="78762"/>
                  <a:pt x="112771" y="84536"/>
                  <a:pt x="106024" y="84536"/>
                </a:cubicBezTo>
                <a:cubicBezTo>
                  <a:pt x="13975" y="84536"/>
                  <a:pt x="13975" y="84536"/>
                  <a:pt x="13975" y="84536"/>
                </a:cubicBezTo>
                <a:cubicBezTo>
                  <a:pt x="7228" y="84536"/>
                  <a:pt x="0" y="78762"/>
                  <a:pt x="0" y="72989"/>
                </a:cubicBezTo>
                <a:cubicBezTo>
                  <a:pt x="0" y="70103"/>
                  <a:pt x="0" y="67216"/>
                  <a:pt x="3373" y="67216"/>
                </a:cubicBezTo>
                <a:cubicBezTo>
                  <a:pt x="48192" y="6185"/>
                  <a:pt x="48192" y="6185"/>
                  <a:pt x="48192" y="6185"/>
                </a:cubicBezTo>
                <a:cubicBezTo>
                  <a:pt x="51566" y="0"/>
                  <a:pt x="54939" y="0"/>
                  <a:pt x="58313" y="0"/>
                </a:cubicBezTo>
                <a:cubicBezTo>
                  <a:pt x="65060" y="0"/>
                  <a:pt x="68433" y="0"/>
                  <a:pt x="71807" y="6185"/>
                </a:cubicBezTo>
                <a:cubicBezTo>
                  <a:pt x="116144" y="67216"/>
                  <a:pt x="116144" y="67216"/>
                  <a:pt x="116144" y="67216"/>
                </a:cubicBezTo>
                <a:cubicBezTo>
                  <a:pt x="116144" y="67216"/>
                  <a:pt x="119518" y="70103"/>
                  <a:pt x="119518" y="72989"/>
                </a:cubicBezTo>
                <a:close/>
                <a:moveTo>
                  <a:pt x="13975" y="96494"/>
                </a:moveTo>
                <a:lnTo>
                  <a:pt x="13975" y="96494"/>
                </a:lnTo>
                <a:cubicBezTo>
                  <a:pt x="106024" y="96494"/>
                  <a:pt x="106024" y="96494"/>
                  <a:pt x="106024" y="96494"/>
                </a:cubicBezTo>
                <a:cubicBezTo>
                  <a:pt x="112771" y="96494"/>
                  <a:pt x="119518" y="102268"/>
                  <a:pt x="119518" y="108041"/>
                </a:cubicBezTo>
                <a:cubicBezTo>
                  <a:pt x="119518" y="113814"/>
                  <a:pt x="112771" y="119587"/>
                  <a:pt x="106024" y="119587"/>
                </a:cubicBezTo>
                <a:cubicBezTo>
                  <a:pt x="13975" y="119587"/>
                  <a:pt x="13975" y="119587"/>
                  <a:pt x="13975" y="119587"/>
                </a:cubicBezTo>
                <a:cubicBezTo>
                  <a:pt x="7228" y="119587"/>
                  <a:pt x="0" y="113814"/>
                  <a:pt x="0" y="108041"/>
                </a:cubicBezTo>
                <a:cubicBezTo>
                  <a:pt x="0" y="102268"/>
                  <a:pt x="7228" y="96494"/>
                  <a:pt x="13975" y="9649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2931723" y="842305"/>
            <a:ext cx="82500" cy="70800"/>
          </a:xfrm>
          <a:custGeom>
            <a:rect b="b" l="l" r="r" t="t"/>
            <a:pathLst>
              <a:path extrusionOk="0" h="120000" w="12000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7894" y="119516"/>
                  <a:pt x="15263" y="119516"/>
                </a:cubicBezTo>
                <a:cubicBezTo>
                  <a:pt x="18947" y="119516"/>
                  <a:pt x="22631" y="119516"/>
                  <a:pt x="22631" y="116129"/>
                </a:cubicBezTo>
                <a:cubicBezTo>
                  <a:pt x="89473" y="78387"/>
                  <a:pt x="89473" y="78387"/>
                  <a:pt x="89473" y="78387"/>
                </a:cubicBezTo>
                <a:cubicBezTo>
                  <a:pt x="89473" y="105967"/>
                  <a:pt x="89473" y="105967"/>
                  <a:pt x="89473" y="105967"/>
                </a:cubicBezTo>
                <a:cubicBezTo>
                  <a:pt x="89473" y="112741"/>
                  <a:pt x="96842" y="119516"/>
                  <a:pt x="104210" y="119516"/>
                </a:cubicBezTo>
                <a:cubicBezTo>
                  <a:pt x="112105" y="119516"/>
                  <a:pt x="119473" y="112741"/>
                  <a:pt x="119473" y="105967"/>
                </a:cubicBezTo>
                <a:cubicBezTo>
                  <a:pt x="119473" y="13548"/>
                  <a:pt x="119473" y="13548"/>
                  <a:pt x="119473" y="13548"/>
                </a:cubicBezTo>
                <a:cubicBezTo>
                  <a:pt x="119473" y="6774"/>
                  <a:pt x="112105" y="0"/>
                  <a:pt x="104210" y="0"/>
                </a:cubicBezTo>
                <a:cubicBezTo>
                  <a:pt x="96842" y="0"/>
                  <a:pt x="89473" y="6774"/>
                  <a:pt x="89473" y="13548"/>
                </a:cubicBezTo>
                <a:cubicBezTo>
                  <a:pt x="89473" y="40645"/>
                  <a:pt x="89473" y="40645"/>
                  <a:pt x="89473" y="40645"/>
                </a:cubicBezTo>
                <a:cubicBezTo>
                  <a:pt x="22631" y="3387"/>
                  <a:pt x="22631" y="3387"/>
                  <a:pt x="22631" y="3387"/>
                </a:cubicBezTo>
                <a:cubicBezTo>
                  <a:pt x="22631" y="3387"/>
                  <a:pt x="18947" y="0"/>
                  <a:pt x="15263" y="0"/>
                </a:cubicBezTo>
                <a:cubicBezTo>
                  <a:pt x="7894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2607251" y="842305"/>
            <a:ext cx="82500" cy="70800"/>
          </a:xfrm>
          <a:custGeom>
            <a:rect b="b" l="l" r="r" t="t"/>
            <a:pathLst>
              <a:path extrusionOk="0" h="120000" w="120000">
                <a:moveTo>
                  <a:pt x="119473" y="13548"/>
                </a:moveTo>
                <a:lnTo>
                  <a:pt x="119473" y="13548"/>
                </a:lnTo>
                <a:cubicBezTo>
                  <a:pt x="119473" y="105967"/>
                  <a:pt x="119473" y="105967"/>
                  <a:pt x="119473" y="105967"/>
                </a:cubicBezTo>
                <a:cubicBezTo>
                  <a:pt x="119473" y="112741"/>
                  <a:pt x="111578" y="119516"/>
                  <a:pt x="104210" y="119516"/>
                </a:cubicBezTo>
                <a:cubicBezTo>
                  <a:pt x="100526" y="119516"/>
                  <a:pt x="96842" y="119516"/>
                  <a:pt x="96842" y="116129"/>
                </a:cubicBezTo>
                <a:cubicBezTo>
                  <a:pt x="29999" y="78387"/>
                  <a:pt x="29999" y="78387"/>
                  <a:pt x="29999" y="78387"/>
                </a:cubicBezTo>
                <a:cubicBezTo>
                  <a:pt x="29999" y="105967"/>
                  <a:pt x="29999" y="105967"/>
                  <a:pt x="29999" y="105967"/>
                </a:cubicBezTo>
                <a:cubicBezTo>
                  <a:pt x="29999" y="112741"/>
                  <a:pt x="22631" y="119516"/>
                  <a:pt x="15263" y="119516"/>
                </a:cubicBezTo>
                <a:cubicBezTo>
                  <a:pt x="3684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3684" y="0"/>
                  <a:pt x="15263" y="0"/>
                </a:cubicBezTo>
                <a:cubicBezTo>
                  <a:pt x="22631" y="0"/>
                  <a:pt x="29999" y="6774"/>
                  <a:pt x="29999" y="13548"/>
                </a:cubicBezTo>
                <a:cubicBezTo>
                  <a:pt x="29999" y="40645"/>
                  <a:pt x="29999" y="40645"/>
                  <a:pt x="29999" y="40645"/>
                </a:cubicBezTo>
                <a:cubicBezTo>
                  <a:pt x="96842" y="3387"/>
                  <a:pt x="96842" y="3387"/>
                  <a:pt x="96842" y="3387"/>
                </a:cubicBezTo>
                <a:cubicBezTo>
                  <a:pt x="96842" y="3387"/>
                  <a:pt x="100526" y="0"/>
                  <a:pt x="104210" y="0"/>
                </a:cubicBezTo>
                <a:cubicBezTo>
                  <a:pt x="111578" y="0"/>
                  <a:pt x="119473" y="6774"/>
                  <a:pt x="119473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2235156" y="842305"/>
            <a:ext cx="130200" cy="70800"/>
          </a:xfrm>
          <a:custGeom>
            <a:rect b="b" l="l" r="r" t="t"/>
            <a:pathLst>
              <a:path extrusionOk="0" h="120000" w="12000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4653" y="119516"/>
                  <a:pt x="9307" y="119516"/>
                </a:cubicBezTo>
                <a:cubicBezTo>
                  <a:pt x="11634" y="119516"/>
                  <a:pt x="13961" y="119516"/>
                  <a:pt x="13961" y="116129"/>
                </a:cubicBezTo>
                <a:cubicBezTo>
                  <a:pt x="49196" y="85161"/>
                  <a:pt x="49196" y="85161"/>
                  <a:pt x="49196" y="85161"/>
                </a:cubicBezTo>
                <a:cubicBezTo>
                  <a:pt x="49196" y="105967"/>
                  <a:pt x="49196" y="105967"/>
                  <a:pt x="49196" y="105967"/>
                </a:cubicBezTo>
                <a:cubicBezTo>
                  <a:pt x="49196" y="112741"/>
                  <a:pt x="53850" y="119516"/>
                  <a:pt x="58504" y="119516"/>
                </a:cubicBezTo>
                <a:cubicBezTo>
                  <a:pt x="60831" y="119516"/>
                  <a:pt x="63490" y="119516"/>
                  <a:pt x="63490" y="116129"/>
                </a:cubicBezTo>
                <a:cubicBezTo>
                  <a:pt x="115013" y="71612"/>
                  <a:pt x="115013" y="71612"/>
                  <a:pt x="115013" y="71612"/>
                </a:cubicBezTo>
                <a:cubicBezTo>
                  <a:pt x="117340" y="68225"/>
                  <a:pt x="119667" y="64838"/>
                  <a:pt x="119667" y="61451"/>
                </a:cubicBezTo>
                <a:cubicBezTo>
                  <a:pt x="119667" y="54677"/>
                  <a:pt x="117340" y="51290"/>
                  <a:pt x="115013" y="47903"/>
                </a:cubicBezTo>
                <a:cubicBezTo>
                  <a:pt x="63490" y="3387"/>
                  <a:pt x="63490" y="3387"/>
                  <a:pt x="63490" y="3387"/>
                </a:cubicBezTo>
                <a:cubicBezTo>
                  <a:pt x="63490" y="3387"/>
                  <a:pt x="60831" y="0"/>
                  <a:pt x="58504" y="0"/>
                </a:cubicBezTo>
                <a:cubicBezTo>
                  <a:pt x="53850" y="0"/>
                  <a:pt x="49196" y="6774"/>
                  <a:pt x="49196" y="13548"/>
                </a:cubicBezTo>
                <a:cubicBezTo>
                  <a:pt x="49196" y="33870"/>
                  <a:pt x="49196" y="33870"/>
                  <a:pt x="49196" y="33870"/>
                </a:cubicBezTo>
                <a:cubicBezTo>
                  <a:pt x="13961" y="3387"/>
                  <a:pt x="13961" y="3387"/>
                  <a:pt x="13961" y="3387"/>
                </a:cubicBezTo>
                <a:cubicBezTo>
                  <a:pt x="13961" y="3387"/>
                  <a:pt x="11634" y="0"/>
                  <a:pt x="9307" y="0"/>
                </a:cubicBezTo>
                <a:cubicBezTo>
                  <a:pt x="4653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1866231" y="842305"/>
            <a:ext cx="126900" cy="70800"/>
          </a:xfrm>
          <a:custGeom>
            <a:rect b="b" l="l" r="r" t="t"/>
            <a:pathLst>
              <a:path extrusionOk="0" h="120000" w="120000">
                <a:moveTo>
                  <a:pt x="119661" y="13548"/>
                </a:moveTo>
                <a:lnTo>
                  <a:pt x="119661" y="13548"/>
                </a:lnTo>
                <a:cubicBezTo>
                  <a:pt x="119661" y="105967"/>
                  <a:pt x="119661" y="105967"/>
                  <a:pt x="119661" y="105967"/>
                </a:cubicBezTo>
                <a:cubicBezTo>
                  <a:pt x="119661" y="112741"/>
                  <a:pt x="117288" y="119516"/>
                  <a:pt x="110169" y="119516"/>
                </a:cubicBezTo>
                <a:cubicBezTo>
                  <a:pt x="110169" y="119516"/>
                  <a:pt x="107796" y="119516"/>
                  <a:pt x="105423" y="116129"/>
                </a:cubicBezTo>
                <a:cubicBezTo>
                  <a:pt x="69491" y="85161"/>
                  <a:pt x="69491" y="85161"/>
                  <a:pt x="69491" y="85161"/>
                </a:cubicBezTo>
                <a:cubicBezTo>
                  <a:pt x="69491" y="105967"/>
                  <a:pt x="69491" y="105967"/>
                  <a:pt x="69491" y="105967"/>
                </a:cubicBezTo>
                <a:cubicBezTo>
                  <a:pt x="69491" y="112741"/>
                  <a:pt x="64406" y="119516"/>
                  <a:pt x="59661" y="119516"/>
                </a:cubicBezTo>
                <a:cubicBezTo>
                  <a:pt x="57288" y="119516"/>
                  <a:pt x="54915" y="119516"/>
                  <a:pt x="54915" y="116129"/>
                </a:cubicBezTo>
                <a:cubicBezTo>
                  <a:pt x="4745" y="71612"/>
                  <a:pt x="4745" y="71612"/>
                  <a:pt x="4745" y="71612"/>
                </a:cubicBezTo>
                <a:cubicBezTo>
                  <a:pt x="0" y="68225"/>
                  <a:pt x="0" y="64838"/>
                  <a:pt x="0" y="61451"/>
                </a:cubicBezTo>
                <a:cubicBezTo>
                  <a:pt x="0" y="54677"/>
                  <a:pt x="0" y="51290"/>
                  <a:pt x="4745" y="47903"/>
                </a:cubicBezTo>
                <a:cubicBezTo>
                  <a:pt x="54915" y="3387"/>
                  <a:pt x="54915" y="3387"/>
                  <a:pt x="54915" y="3387"/>
                </a:cubicBezTo>
                <a:cubicBezTo>
                  <a:pt x="54915" y="3387"/>
                  <a:pt x="57288" y="0"/>
                  <a:pt x="59661" y="0"/>
                </a:cubicBezTo>
                <a:cubicBezTo>
                  <a:pt x="64406" y="0"/>
                  <a:pt x="69491" y="6774"/>
                  <a:pt x="69491" y="13548"/>
                </a:cubicBezTo>
                <a:cubicBezTo>
                  <a:pt x="69491" y="33870"/>
                  <a:pt x="69491" y="33870"/>
                  <a:pt x="69491" y="33870"/>
                </a:cubicBezTo>
                <a:cubicBezTo>
                  <a:pt x="105423" y="3387"/>
                  <a:pt x="105423" y="3387"/>
                  <a:pt x="105423" y="3387"/>
                </a:cubicBezTo>
                <a:cubicBezTo>
                  <a:pt x="107796" y="3387"/>
                  <a:pt x="110169" y="0"/>
                  <a:pt x="110169" y="0"/>
                </a:cubicBezTo>
                <a:cubicBezTo>
                  <a:pt x="117288" y="0"/>
                  <a:pt x="119661" y="6774"/>
                  <a:pt x="119661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1562397" y="842305"/>
            <a:ext cx="61800" cy="70800"/>
          </a:xfrm>
          <a:custGeom>
            <a:rect b="b" l="l" r="r" t="t"/>
            <a:pathLst>
              <a:path extrusionOk="0" h="120000" w="120000">
                <a:moveTo>
                  <a:pt x="99649" y="119516"/>
                </a:moveTo>
                <a:lnTo>
                  <a:pt x="99649" y="119516"/>
                </a:lnTo>
                <a:cubicBezTo>
                  <a:pt x="84912" y="119516"/>
                  <a:pt x="80000" y="112741"/>
                  <a:pt x="80000" y="105967"/>
                </a:cubicBezTo>
                <a:cubicBezTo>
                  <a:pt x="80000" y="13548"/>
                  <a:pt x="80000" y="13548"/>
                  <a:pt x="80000" y="13548"/>
                </a:cubicBezTo>
                <a:cubicBezTo>
                  <a:pt x="80000" y="6774"/>
                  <a:pt x="84912" y="0"/>
                  <a:pt x="99649" y="0"/>
                </a:cubicBezTo>
                <a:cubicBezTo>
                  <a:pt x="109473" y="0"/>
                  <a:pt x="119298" y="6774"/>
                  <a:pt x="119298" y="13548"/>
                </a:cubicBezTo>
                <a:cubicBezTo>
                  <a:pt x="119298" y="105967"/>
                  <a:pt x="119298" y="105967"/>
                  <a:pt x="119298" y="105967"/>
                </a:cubicBezTo>
                <a:cubicBezTo>
                  <a:pt x="119298" y="112741"/>
                  <a:pt x="109473" y="119516"/>
                  <a:pt x="99649" y="119516"/>
                </a:cubicBezTo>
                <a:close/>
                <a:moveTo>
                  <a:pt x="20350" y="119516"/>
                </a:moveTo>
                <a:lnTo>
                  <a:pt x="20350" y="119516"/>
                </a:lnTo>
                <a:cubicBezTo>
                  <a:pt x="4912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4912" y="0"/>
                  <a:pt x="20350" y="0"/>
                </a:cubicBezTo>
                <a:cubicBezTo>
                  <a:pt x="30175" y="0"/>
                  <a:pt x="40000" y="6774"/>
                  <a:pt x="40000" y="13548"/>
                </a:cubicBezTo>
                <a:cubicBezTo>
                  <a:pt x="40000" y="105967"/>
                  <a:pt x="40000" y="105967"/>
                  <a:pt x="40000" y="105967"/>
                </a:cubicBezTo>
                <a:cubicBezTo>
                  <a:pt x="40000" y="112741"/>
                  <a:pt x="30175" y="119516"/>
                  <a:pt x="20350" y="1195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1226814" y="841042"/>
            <a:ext cx="93600" cy="74700"/>
          </a:xfrm>
          <a:custGeom>
            <a:rect b="b" l="l" r="r" t="t"/>
            <a:pathLst>
              <a:path extrusionOk="0" h="120000" w="120000">
                <a:moveTo>
                  <a:pt x="106717" y="119541"/>
                </a:moveTo>
                <a:lnTo>
                  <a:pt x="106717" y="119541"/>
                </a:lnTo>
                <a:cubicBezTo>
                  <a:pt x="12824" y="119541"/>
                  <a:pt x="12824" y="119541"/>
                  <a:pt x="12824" y="119541"/>
                </a:cubicBezTo>
                <a:cubicBezTo>
                  <a:pt x="3206" y="119541"/>
                  <a:pt x="0" y="116335"/>
                  <a:pt x="0" y="106717"/>
                </a:cubicBezTo>
                <a:cubicBezTo>
                  <a:pt x="0" y="12824"/>
                  <a:pt x="0" y="12824"/>
                  <a:pt x="0" y="12824"/>
                </a:cubicBezTo>
                <a:cubicBezTo>
                  <a:pt x="0" y="6412"/>
                  <a:pt x="3206" y="0"/>
                  <a:pt x="12824" y="0"/>
                </a:cubicBezTo>
                <a:cubicBezTo>
                  <a:pt x="106717" y="0"/>
                  <a:pt x="106717" y="0"/>
                  <a:pt x="106717" y="0"/>
                </a:cubicBezTo>
                <a:cubicBezTo>
                  <a:pt x="113129" y="0"/>
                  <a:pt x="119541" y="6412"/>
                  <a:pt x="119541" y="12824"/>
                </a:cubicBezTo>
                <a:cubicBezTo>
                  <a:pt x="119541" y="106717"/>
                  <a:pt x="119541" y="106717"/>
                  <a:pt x="119541" y="106717"/>
                </a:cubicBezTo>
                <a:cubicBezTo>
                  <a:pt x="119541" y="116335"/>
                  <a:pt x="113129" y="119541"/>
                  <a:pt x="106717" y="119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888053" y="841042"/>
            <a:ext cx="96900" cy="74700"/>
          </a:xfrm>
          <a:custGeom>
            <a:rect b="b" l="l" r="r" t="t"/>
            <a:pathLst>
              <a:path extrusionOk="0" h="120000" w="120000">
                <a:moveTo>
                  <a:pt x="59776" y="0"/>
                </a:moveTo>
                <a:lnTo>
                  <a:pt x="59776" y="0"/>
                </a:lnTo>
                <a:cubicBezTo>
                  <a:pt x="91449" y="0"/>
                  <a:pt x="119553" y="25648"/>
                  <a:pt x="119553" y="61374"/>
                </a:cubicBezTo>
                <a:cubicBezTo>
                  <a:pt x="119553" y="93435"/>
                  <a:pt x="91449" y="119541"/>
                  <a:pt x="59776" y="119541"/>
                </a:cubicBezTo>
                <a:cubicBezTo>
                  <a:pt x="28104" y="119541"/>
                  <a:pt x="0" y="93435"/>
                  <a:pt x="0" y="61374"/>
                </a:cubicBezTo>
                <a:cubicBezTo>
                  <a:pt x="0" y="25648"/>
                  <a:pt x="28104" y="0"/>
                  <a:pt x="5977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552468" y="834728"/>
            <a:ext cx="93600" cy="87300"/>
          </a:xfrm>
          <a:custGeom>
            <a:rect b="b" l="l" r="r" t="t"/>
            <a:pathLst>
              <a:path extrusionOk="0" h="120000" w="12000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6782110" y="1110344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119800"/>
                </a:moveTo>
                <a:lnTo>
                  <a:pt x="114219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1395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1395" y="0"/>
                  <a:pt x="5581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395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6810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22524" y="80332"/>
                </a:moveTo>
                <a:lnTo>
                  <a:pt x="22524" y="80332"/>
                </a:lnTo>
                <a:cubicBezTo>
                  <a:pt x="33887" y="80332"/>
                  <a:pt x="33887" y="80332"/>
                  <a:pt x="33887" y="80332"/>
                </a:cubicBezTo>
                <a:cubicBezTo>
                  <a:pt x="36677" y="80332"/>
                  <a:pt x="39468" y="83122"/>
                  <a:pt x="39468" y="85913"/>
                </a:cubicBezTo>
                <a:cubicBezTo>
                  <a:pt x="39468" y="97076"/>
                  <a:pt x="39468" y="97076"/>
                  <a:pt x="39468" y="97076"/>
                </a:cubicBezTo>
                <a:cubicBezTo>
                  <a:pt x="39468" y="100066"/>
                  <a:pt x="36677" y="102857"/>
                  <a:pt x="33887" y="102857"/>
                </a:cubicBezTo>
                <a:cubicBezTo>
                  <a:pt x="22524" y="102857"/>
                  <a:pt x="22524" y="102857"/>
                  <a:pt x="22524" y="102857"/>
                </a:cubicBezTo>
                <a:cubicBezTo>
                  <a:pt x="18338" y="102857"/>
                  <a:pt x="16943" y="100066"/>
                  <a:pt x="16943" y="97076"/>
                </a:cubicBezTo>
                <a:cubicBezTo>
                  <a:pt x="16943" y="85913"/>
                  <a:pt x="16943" y="85913"/>
                  <a:pt x="16943" y="85913"/>
                </a:cubicBezTo>
                <a:cubicBezTo>
                  <a:pt x="16943" y="83122"/>
                  <a:pt x="18338" y="80332"/>
                  <a:pt x="22524" y="80332"/>
                </a:cubicBezTo>
                <a:close/>
                <a:moveTo>
                  <a:pt x="53621" y="29501"/>
                </a:moveTo>
                <a:lnTo>
                  <a:pt x="53621" y="29501"/>
                </a:lnTo>
                <a:cubicBezTo>
                  <a:pt x="64784" y="29501"/>
                  <a:pt x="64784" y="29501"/>
                  <a:pt x="64784" y="29501"/>
                </a:cubicBezTo>
                <a:cubicBezTo>
                  <a:pt x="68970" y="29501"/>
                  <a:pt x="70365" y="32292"/>
                  <a:pt x="70365" y="35083"/>
                </a:cubicBezTo>
                <a:cubicBezTo>
                  <a:pt x="70365" y="97076"/>
                  <a:pt x="70365" y="97076"/>
                  <a:pt x="70365" y="97076"/>
                </a:cubicBezTo>
                <a:cubicBezTo>
                  <a:pt x="70365" y="100066"/>
                  <a:pt x="68970" y="102857"/>
                  <a:pt x="64784" y="102857"/>
                </a:cubicBezTo>
                <a:cubicBezTo>
                  <a:pt x="53621" y="102857"/>
                  <a:pt x="53621" y="102857"/>
                  <a:pt x="53621" y="102857"/>
                </a:cubicBezTo>
                <a:cubicBezTo>
                  <a:pt x="50830" y="102857"/>
                  <a:pt x="47840" y="100066"/>
                  <a:pt x="47840" y="97076"/>
                </a:cubicBezTo>
                <a:cubicBezTo>
                  <a:pt x="47840" y="35083"/>
                  <a:pt x="47840" y="35083"/>
                  <a:pt x="47840" y="35083"/>
                </a:cubicBezTo>
                <a:cubicBezTo>
                  <a:pt x="47840" y="32292"/>
                  <a:pt x="50830" y="29501"/>
                  <a:pt x="53621" y="29501"/>
                </a:cubicBezTo>
                <a:close/>
                <a:moveTo>
                  <a:pt x="85913" y="52026"/>
                </a:moveTo>
                <a:lnTo>
                  <a:pt x="85913" y="52026"/>
                </a:lnTo>
                <a:cubicBezTo>
                  <a:pt x="97275" y="52026"/>
                  <a:pt x="97275" y="52026"/>
                  <a:pt x="97275" y="52026"/>
                </a:cubicBezTo>
                <a:cubicBezTo>
                  <a:pt x="100066" y="52026"/>
                  <a:pt x="102857" y="55016"/>
                  <a:pt x="102857" y="57807"/>
                </a:cubicBezTo>
                <a:cubicBezTo>
                  <a:pt x="102857" y="97076"/>
                  <a:pt x="102857" y="97076"/>
                  <a:pt x="102857" y="97076"/>
                </a:cubicBezTo>
                <a:cubicBezTo>
                  <a:pt x="102857" y="100066"/>
                  <a:pt x="100066" y="102857"/>
                  <a:pt x="97275" y="102857"/>
                </a:cubicBezTo>
                <a:cubicBezTo>
                  <a:pt x="85913" y="102857"/>
                  <a:pt x="85913" y="102857"/>
                  <a:pt x="85913" y="102857"/>
                </a:cubicBezTo>
                <a:cubicBezTo>
                  <a:pt x="83122" y="102857"/>
                  <a:pt x="80332" y="100066"/>
                  <a:pt x="80332" y="97076"/>
                </a:cubicBezTo>
                <a:cubicBezTo>
                  <a:pt x="80332" y="57807"/>
                  <a:pt x="80332" y="57807"/>
                  <a:pt x="80332" y="57807"/>
                </a:cubicBezTo>
                <a:cubicBezTo>
                  <a:pt x="80332" y="55016"/>
                  <a:pt x="83122" y="52026"/>
                  <a:pt x="85913" y="520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6381725" y="1110344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6810"/>
                  <a:pt x="117044" y="119800"/>
                  <a:pt x="114088" y="119800"/>
                </a:cubicBezTo>
                <a:close/>
                <a:moveTo>
                  <a:pt x="108571" y="11162"/>
                </a:moveTo>
                <a:lnTo>
                  <a:pt x="108571" y="11162"/>
                </a:lnTo>
                <a:cubicBezTo>
                  <a:pt x="11034" y="11162"/>
                  <a:pt x="11034" y="11162"/>
                  <a:pt x="11034" y="111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162"/>
                </a:lnTo>
                <a:close/>
                <a:moveTo>
                  <a:pt x="19507" y="60598"/>
                </a:moveTo>
                <a:lnTo>
                  <a:pt x="19507" y="60598"/>
                </a:lnTo>
                <a:cubicBezTo>
                  <a:pt x="34876" y="50631"/>
                  <a:pt x="34876" y="50631"/>
                  <a:pt x="34876" y="50631"/>
                </a:cubicBezTo>
                <a:cubicBezTo>
                  <a:pt x="36256" y="50631"/>
                  <a:pt x="36256" y="50631"/>
                  <a:pt x="37635" y="50631"/>
                </a:cubicBezTo>
                <a:cubicBezTo>
                  <a:pt x="39014" y="50631"/>
                  <a:pt x="40394" y="50631"/>
                  <a:pt x="40394" y="50631"/>
                </a:cubicBezTo>
                <a:cubicBezTo>
                  <a:pt x="65418" y="67574"/>
                  <a:pt x="65418" y="67574"/>
                  <a:pt x="65418" y="67574"/>
                </a:cubicBezTo>
                <a:cubicBezTo>
                  <a:pt x="93201" y="47840"/>
                  <a:pt x="93201" y="47840"/>
                  <a:pt x="93201" y="47840"/>
                </a:cubicBezTo>
                <a:cubicBezTo>
                  <a:pt x="94581" y="46445"/>
                  <a:pt x="96157" y="46445"/>
                  <a:pt x="97536" y="46445"/>
                </a:cubicBezTo>
                <a:cubicBezTo>
                  <a:pt x="100295" y="46445"/>
                  <a:pt x="103054" y="49235"/>
                  <a:pt x="103054" y="52026"/>
                </a:cubicBezTo>
                <a:cubicBezTo>
                  <a:pt x="103054" y="53421"/>
                  <a:pt x="101674" y="56411"/>
                  <a:pt x="100295" y="56411"/>
                </a:cubicBezTo>
                <a:cubicBezTo>
                  <a:pt x="68177" y="78936"/>
                  <a:pt x="68177" y="78936"/>
                  <a:pt x="68177" y="78936"/>
                </a:cubicBezTo>
                <a:cubicBezTo>
                  <a:pt x="68177" y="80332"/>
                  <a:pt x="66798" y="80332"/>
                  <a:pt x="65418" y="80332"/>
                </a:cubicBezTo>
                <a:cubicBezTo>
                  <a:pt x="64039" y="80332"/>
                  <a:pt x="62660" y="80332"/>
                  <a:pt x="62660" y="78936"/>
                </a:cubicBezTo>
                <a:cubicBezTo>
                  <a:pt x="37635" y="61993"/>
                  <a:pt x="37635" y="61993"/>
                  <a:pt x="37635" y="61993"/>
                </a:cubicBezTo>
                <a:cubicBezTo>
                  <a:pt x="26403" y="70365"/>
                  <a:pt x="26403" y="70365"/>
                  <a:pt x="26403" y="70365"/>
                </a:cubicBezTo>
                <a:cubicBezTo>
                  <a:pt x="25024" y="70365"/>
                  <a:pt x="23645" y="70365"/>
                  <a:pt x="22266" y="70365"/>
                </a:cubicBezTo>
                <a:cubicBezTo>
                  <a:pt x="19507" y="70365"/>
                  <a:pt x="16748" y="68970"/>
                  <a:pt x="16748" y="64784"/>
                </a:cubicBezTo>
                <a:cubicBezTo>
                  <a:pt x="16748" y="63388"/>
                  <a:pt x="18128" y="61993"/>
                  <a:pt x="19507" y="605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5982932" y="1121716"/>
            <a:ext cx="217500" cy="146400"/>
          </a:xfrm>
          <a:custGeom>
            <a:rect b="b" l="l" r="r" t="t"/>
            <a:pathLst>
              <a:path extrusionOk="0" h="120000" w="120000">
                <a:moveTo>
                  <a:pt x="114019" y="119764"/>
                </a:moveTo>
                <a:lnTo>
                  <a:pt x="114019" y="119764"/>
                </a:ln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2790" y="0"/>
                  <a:pt x="5581" y="0"/>
                </a:cubicBezTo>
                <a:cubicBezTo>
                  <a:pt x="8372" y="0"/>
                  <a:pt x="11162" y="3294"/>
                  <a:pt x="11162" y="6588"/>
                </a:cubicBezTo>
                <a:cubicBezTo>
                  <a:pt x="11162" y="91529"/>
                  <a:pt x="11162" y="91529"/>
                  <a:pt x="11162" y="91529"/>
                </a:cubicBezTo>
                <a:cubicBezTo>
                  <a:pt x="11162" y="106352"/>
                  <a:pt x="11162" y="106352"/>
                  <a:pt x="11162" y="106352"/>
                </a:cubicBez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8117"/>
                  <a:pt x="118405" y="119764"/>
                  <a:pt x="114019" y="119764"/>
                </a:cubicBezTo>
                <a:close/>
                <a:moveTo>
                  <a:pt x="101461" y="99764"/>
                </a:moveTo>
                <a:lnTo>
                  <a:pt x="101461" y="99764"/>
                </a:lnTo>
                <a:cubicBezTo>
                  <a:pt x="90099" y="99764"/>
                  <a:pt x="90099" y="99764"/>
                  <a:pt x="90099" y="99764"/>
                </a:cubicBezTo>
                <a:cubicBezTo>
                  <a:pt x="87308" y="99764"/>
                  <a:pt x="84518" y="98117"/>
                  <a:pt x="84518" y="93176"/>
                </a:cubicBezTo>
                <a:cubicBezTo>
                  <a:pt x="84518" y="46588"/>
                  <a:pt x="84518" y="46588"/>
                  <a:pt x="84518" y="46588"/>
                </a:cubicBezTo>
                <a:cubicBezTo>
                  <a:pt x="84518" y="43294"/>
                  <a:pt x="87308" y="40000"/>
                  <a:pt x="90099" y="40000"/>
                </a:cubicBezTo>
                <a:cubicBezTo>
                  <a:pt x="101461" y="40000"/>
                  <a:pt x="101461" y="40000"/>
                  <a:pt x="101461" y="40000"/>
                </a:cubicBezTo>
                <a:cubicBezTo>
                  <a:pt x="104252" y="40000"/>
                  <a:pt x="107043" y="43294"/>
                  <a:pt x="107043" y="46588"/>
                </a:cubicBezTo>
                <a:cubicBezTo>
                  <a:pt x="107043" y="93176"/>
                  <a:pt x="107043" y="93176"/>
                  <a:pt x="107043" y="93176"/>
                </a:cubicBezTo>
                <a:cubicBezTo>
                  <a:pt x="107043" y="98117"/>
                  <a:pt x="104252" y="99764"/>
                  <a:pt x="101461" y="99764"/>
                </a:cubicBezTo>
                <a:close/>
                <a:moveTo>
                  <a:pt x="68970" y="99764"/>
                </a:moveTo>
                <a:lnTo>
                  <a:pt x="68970" y="99764"/>
                </a:lnTo>
                <a:cubicBezTo>
                  <a:pt x="57807" y="99764"/>
                  <a:pt x="57807" y="99764"/>
                  <a:pt x="57807" y="99764"/>
                </a:cubicBezTo>
                <a:cubicBezTo>
                  <a:pt x="55016" y="99764"/>
                  <a:pt x="52026" y="98117"/>
                  <a:pt x="52026" y="93176"/>
                </a:cubicBezTo>
                <a:cubicBezTo>
                  <a:pt x="52026" y="20000"/>
                  <a:pt x="52026" y="20000"/>
                  <a:pt x="52026" y="20000"/>
                </a:cubicBezTo>
                <a:cubicBezTo>
                  <a:pt x="52026" y="16705"/>
                  <a:pt x="55016" y="13411"/>
                  <a:pt x="57807" y="13411"/>
                </a:cubicBezTo>
                <a:cubicBezTo>
                  <a:pt x="68970" y="13411"/>
                  <a:pt x="68970" y="13411"/>
                  <a:pt x="68970" y="13411"/>
                </a:cubicBezTo>
                <a:cubicBezTo>
                  <a:pt x="73156" y="13411"/>
                  <a:pt x="74551" y="16705"/>
                  <a:pt x="74551" y="20000"/>
                </a:cubicBezTo>
                <a:cubicBezTo>
                  <a:pt x="74551" y="93176"/>
                  <a:pt x="74551" y="93176"/>
                  <a:pt x="74551" y="93176"/>
                </a:cubicBezTo>
                <a:cubicBezTo>
                  <a:pt x="74551" y="98117"/>
                  <a:pt x="73156" y="99764"/>
                  <a:pt x="68970" y="99764"/>
                </a:cubicBezTo>
                <a:close/>
                <a:moveTo>
                  <a:pt x="38073" y="99764"/>
                </a:moveTo>
                <a:lnTo>
                  <a:pt x="38073" y="99764"/>
                </a:lnTo>
                <a:cubicBezTo>
                  <a:pt x="26710" y="99764"/>
                  <a:pt x="26710" y="99764"/>
                  <a:pt x="26710" y="99764"/>
                </a:cubicBezTo>
                <a:cubicBezTo>
                  <a:pt x="22524" y="99764"/>
                  <a:pt x="21129" y="98117"/>
                  <a:pt x="21129" y="93176"/>
                </a:cubicBezTo>
                <a:cubicBezTo>
                  <a:pt x="21129" y="79764"/>
                  <a:pt x="21129" y="79764"/>
                  <a:pt x="21129" y="79764"/>
                </a:cubicBezTo>
                <a:cubicBezTo>
                  <a:pt x="21129" y="76470"/>
                  <a:pt x="22524" y="73176"/>
                  <a:pt x="26710" y="73176"/>
                </a:cubicBezTo>
                <a:cubicBezTo>
                  <a:pt x="38073" y="73176"/>
                  <a:pt x="38073" y="73176"/>
                  <a:pt x="38073" y="73176"/>
                </a:cubicBezTo>
                <a:cubicBezTo>
                  <a:pt x="40863" y="73176"/>
                  <a:pt x="43654" y="76470"/>
                  <a:pt x="43654" y="79764"/>
                </a:cubicBezTo>
                <a:cubicBezTo>
                  <a:pt x="43654" y="93176"/>
                  <a:pt x="43654" y="93176"/>
                  <a:pt x="43654" y="93176"/>
                </a:cubicBezTo>
                <a:cubicBezTo>
                  <a:pt x="43654" y="98117"/>
                  <a:pt x="40863" y="99764"/>
                  <a:pt x="3807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3"/>
          <p:cNvSpPr/>
          <p:nvPr/>
        </p:nvSpPr>
        <p:spPr>
          <a:xfrm>
            <a:off x="5585723" y="1121716"/>
            <a:ext cx="216000" cy="146400"/>
          </a:xfrm>
          <a:custGeom>
            <a:rect b="b" l="l" r="r" t="t"/>
            <a:pathLst>
              <a:path extrusionOk="0" h="120000" w="120000">
                <a:moveTo>
                  <a:pt x="117004" y="41647"/>
                </a:moveTo>
                <a:lnTo>
                  <a:pt x="117004" y="41647"/>
                </a:lnTo>
                <a:cubicBezTo>
                  <a:pt x="69084" y="81647"/>
                  <a:pt x="69084" y="81647"/>
                  <a:pt x="69084" y="81647"/>
                </a:cubicBezTo>
                <a:cubicBezTo>
                  <a:pt x="67687" y="81647"/>
                  <a:pt x="66289" y="83294"/>
                  <a:pt x="64891" y="83294"/>
                </a:cubicBezTo>
                <a:cubicBezTo>
                  <a:pt x="64891" y="83294"/>
                  <a:pt x="63494" y="81647"/>
                  <a:pt x="62096" y="81647"/>
                </a:cubicBezTo>
                <a:cubicBezTo>
                  <a:pt x="36539" y="61647"/>
                  <a:pt x="36539" y="61647"/>
                  <a:pt x="36539" y="61647"/>
                </a:cubicBezTo>
                <a:cubicBezTo>
                  <a:pt x="11181" y="79764"/>
                  <a:pt x="11181" y="79764"/>
                  <a:pt x="11181" y="79764"/>
                </a:cubicBezTo>
                <a:cubicBezTo>
                  <a:pt x="11181" y="106352"/>
                  <a:pt x="11181" y="106352"/>
                  <a:pt x="11181" y="106352"/>
                </a:cubicBezTo>
                <a:cubicBezTo>
                  <a:pt x="114209" y="106352"/>
                  <a:pt x="114209" y="106352"/>
                  <a:pt x="114209" y="106352"/>
                </a:cubicBezTo>
                <a:cubicBezTo>
                  <a:pt x="117004" y="106352"/>
                  <a:pt x="119800" y="109882"/>
                  <a:pt x="119800" y="113176"/>
                </a:cubicBezTo>
                <a:cubicBezTo>
                  <a:pt x="119800" y="118117"/>
                  <a:pt x="117004" y="119764"/>
                  <a:pt x="114209" y="119764"/>
                </a:cubicBezTo>
                <a:cubicBezTo>
                  <a:pt x="5590" y="119764"/>
                  <a:pt x="5590" y="119764"/>
                  <a:pt x="5590" y="119764"/>
                </a:cubicBezTo>
                <a:cubicBezTo>
                  <a:pt x="1397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1397" y="0"/>
                  <a:pt x="5590" y="0"/>
                </a:cubicBezTo>
                <a:cubicBezTo>
                  <a:pt x="8386" y="0"/>
                  <a:pt x="11181" y="3294"/>
                  <a:pt x="11181" y="6588"/>
                </a:cubicBezTo>
                <a:cubicBezTo>
                  <a:pt x="11181" y="64941"/>
                  <a:pt x="11181" y="64941"/>
                  <a:pt x="11181" y="64941"/>
                </a:cubicBezTo>
                <a:cubicBezTo>
                  <a:pt x="33743" y="48235"/>
                  <a:pt x="33743" y="48235"/>
                  <a:pt x="33743" y="48235"/>
                </a:cubicBezTo>
                <a:cubicBezTo>
                  <a:pt x="35141" y="48235"/>
                  <a:pt x="36539" y="46588"/>
                  <a:pt x="36539" y="46588"/>
                </a:cubicBezTo>
                <a:cubicBezTo>
                  <a:pt x="38136" y="46588"/>
                  <a:pt x="39534" y="48235"/>
                  <a:pt x="40931" y="48235"/>
                </a:cubicBezTo>
                <a:cubicBezTo>
                  <a:pt x="64891" y="68235"/>
                  <a:pt x="64891" y="68235"/>
                  <a:pt x="64891" y="68235"/>
                </a:cubicBezTo>
                <a:cubicBezTo>
                  <a:pt x="111414" y="29882"/>
                  <a:pt x="111414" y="29882"/>
                  <a:pt x="111414" y="29882"/>
                </a:cubicBezTo>
                <a:cubicBezTo>
                  <a:pt x="111414" y="29882"/>
                  <a:pt x="112811" y="29882"/>
                  <a:pt x="114209" y="29882"/>
                </a:cubicBezTo>
                <a:cubicBezTo>
                  <a:pt x="117004" y="29882"/>
                  <a:pt x="119800" y="31529"/>
                  <a:pt x="119800" y="36705"/>
                </a:cubicBezTo>
                <a:cubicBezTo>
                  <a:pt x="119800" y="38352"/>
                  <a:pt x="118402" y="40000"/>
                  <a:pt x="117004" y="4164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5591489" y="2394654"/>
            <a:ext cx="206400" cy="174300"/>
          </a:xfrm>
          <a:custGeom>
            <a:rect b="b" l="l" r="r" t="t"/>
            <a:pathLst>
              <a:path extrusionOk="0" h="120000" w="120000">
                <a:moveTo>
                  <a:pt x="119790" y="59901"/>
                </a:moveTo>
                <a:lnTo>
                  <a:pt x="119790" y="59901"/>
                </a:lnTo>
                <a:close/>
                <a:moveTo>
                  <a:pt x="56236" y="119802"/>
                </a:moveTo>
                <a:lnTo>
                  <a:pt x="56236" y="119802"/>
                </a:lnTo>
                <a:cubicBezTo>
                  <a:pt x="25087" y="119802"/>
                  <a:pt x="0" y="94778"/>
                  <a:pt x="0" y="65615"/>
                </a:cubicBezTo>
                <a:cubicBezTo>
                  <a:pt x="0" y="43349"/>
                  <a:pt x="14843" y="23842"/>
                  <a:pt x="35540" y="15369"/>
                </a:cubicBezTo>
                <a:lnTo>
                  <a:pt x="37003" y="15369"/>
                </a:lnTo>
                <a:cubicBezTo>
                  <a:pt x="39930" y="15369"/>
                  <a:pt x="42857" y="18325"/>
                  <a:pt x="42857" y="21083"/>
                </a:cubicBezTo>
                <a:cubicBezTo>
                  <a:pt x="42857" y="23842"/>
                  <a:pt x="41393" y="25221"/>
                  <a:pt x="38466" y="26600"/>
                </a:cubicBezTo>
                <a:cubicBezTo>
                  <a:pt x="22160" y="32118"/>
                  <a:pt x="11916" y="47487"/>
                  <a:pt x="11916" y="65615"/>
                </a:cubicBezTo>
                <a:cubicBezTo>
                  <a:pt x="11916" y="89261"/>
                  <a:pt x="31149" y="108768"/>
                  <a:pt x="56236" y="108768"/>
                </a:cubicBezTo>
                <a:cubicBezTo>
                  <a:pt x="81324" y="108768"/>
                  <a:pt x="102020" y="89261"/>
                  <a:pt x="102020" y="65615"/>
                </a:cubicBezTo>
                <a:cubicBezTo>
                  <a:pt x="102020" y="47487"/>
                  <a:pt x="90104" y="32118"/>
                  <a:pt x="74006" y="26600"/>
                </a:cubicBezTo>
                <a:cubicBezTo>
                  <a:pt x="72543" y="25221"/>
                  <a:pt x="71080" y="23842"/>
                  <a:pt x="71080" y="21083"/>
                </a:cubicBezTo>
                <a:cubicBezTo>
                  <a:pt x="71080" y="18325"/>
                  <a:pt x="72543" y="15369"/>
                  <a:pt x="76933" y="15369"/>
                </a:cubicBezTo>
                <a:lnTo>
                  <a:pt x="78397" y="15369"/>
                </a:lnTo>
                <a:cubicBezTo>
                  <a:pt x="99094" y="23842"/>
                  <a:pt x="113937" y="43349"/>
                  <a:pt x="113937" y="65615"/>
                </a:cubicBezTo>
                <a:cubicBezTo>
                  <a:pt x="113937" y="94778"/>
                  <a:pt x="88641" y="119802"/>
                  <a:pt x="56236" y="119802"/>
                </a:cubicBezTo>
                <a:close/>
                <a:moveTo>
                  <a:pt x="56236" y="61280"/>
                </a:moveTo>
                <a:lnTo>
                  <a:pt x="56236" y="61280"/>
                </a:lnTo>
                <a:cubicBezTo>
                  <a:pt x="53310" y="61280"/>
                  <a:pt x="50383" y="59901"/>
                  <a:pt x="50383" y="55763"/>
                </a:cubicBezTo>
                <a:cubicBezTo>
                  <a:pt x="50383" y="23842"/>
                  <a:pt x="50383" y="23842"/>
                  <a:pt x="50383" y="23842"/>
                </a:cubicBezTo>
                <a:cubicBezTo>
                  <a:pt x="50383" y="12610"/>
                  <a:pt x="50383" y="12610"/>
                  <a:pt x="50383" y="12610"/>
                </a:cubicBezTo>
                <a:cubicBezTo>
                  <a:pt x="50383" y="5714"/>
                  <a:pt x="50383" y="5714"/>
                  <a:pt x="50383" y="5714"/>
                </a:cubicBezTo>
                <a:cubicBezTo>
                  <a:pt x="50383" y="2955"/>
                  <a:pt x="53310" y="0"/>
                  <a:pt x="56236" y="0"/>
                </a:cubicBezTo>
                <a:cubicBezTo>
                  <a:pt x="60627" y="0"/>
                  <a:pt x="62090" y="2955"/>
                  <a:pt x="62090" y="5714"/>
                </a:cubicBezTo>
                <a:cubicBezTo>
                  <a:pt x="62090" y="22463"/>
                  <a:pt x="62090" y="22463"/>
                  <a:pt x="62090" y="22463"/>
                </a:cubicBezTo>
                <a:cubicBezTo>
                  <a:pt x="62090" y="33497"/>
                  <a:pt x="62090" y="33497"/>
                  <a:pt x="62090" y="33497"/>
                </a:cubicBezTo>
                <a:cubicBezTo>
                  <a:pt x="62090" y="55763"/>
                  <a:pt x="62090" y="55763"/>
                  <a:pt x="62090" y="55763"/>
                </a:cubicBezTo>
                <a:cubicBezTo>
                  <a:pt x="62090" y="59901"/>
                  <a:pt x="60627" y="61280"/>
                  <a:pt x="56236" y="612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3"/>
          <p:cNvSpPr/>
          <p:nvPr/>
        </p:nvSpPr>
        <p:spPr>
          <a:xfrm>
            <a:off x="2886220" y="1138267"/>
            <a:ext cx="219000" cy="121200"/>
          </a:xfrm>
          <a:custGeom>
            <a:rect b="b" l="l" r="r" t="t"/>
            <a:pathLst>
              <a:path extrusionOk="0" h="120000" w="120000">
                <a:moveTo>
                  <a:pt x="119802" y="115764"/>
                </a:moveTo>
                <a:lnTo>
                  <a:pt x="119802" y="115764"/>
                </a:lnTo>
                <a:cubicBezTo>
                  <a:pt x="119802" y="117741"/>
                  <a:pt x="117039" y="119717"/>
                  <a:pt x="115657" y="119717"/>
                </a:cubicBezTo>
                <a:cubicBezTo>
                  <a:pt x="87828" y="119717"/>
                  <a:pt x="87828" y="119717"/>
                  <a:pt x="87828" y="119717"/>
                </a:cubicBezTo>
                <a:cubicBezTo>
                  <a:pt x="90592" y="119717"/>
                  <a:pt x="91973" y="117741"/>
                  <a:pt x="91973" y="113788"/>
                </a:cubicBezTo>
                <a:cubicBezTo>
                  <a:pt x="91973" y="113788"/>
                  <a:pt x="91973" y="89788"/>
                  <a:pt x="79539" y="81882"/>
                </a:cubicBezTo>
                <a:cubicBezTo>
                  <a:pt x="73815" y="77929"/>
                  <a:pt x="73815" y="77929"/>
                  <a:pt x="71052" y="77929"/>
                </a:cubicBezTo>
                <a:cubicBezTo>
                  <a:pt x="71052" y="68047"/>
                  <a:pt x="71052" y="68047"/>
                  <a:pt x="71052" y="68047"/>
                </a:cubicBezTo>
                <a:cubicBezTo>
                  <a:pt x="71052" y="68047"/>
                  <a:pt x="68289" y="63811"/>
                  <a:pt x="66907" y="53929"/>
                </a:cubicBezTo>
                <a:cubicBezTo>
                  <a:pt x="65526" y="53929"/>
                  <a:pt x="65526" y="51952"/>
                  <a:pt x="65526" y="48000"/>
                </a:cubicBezTo>
                <a:cubicBezTo>
                  <a:pt x="65526" y="46023"/>
                  <a:pt x="64144" y="39811"/>
                  <a:pt x="65526" y="39811"/>
                </a:cubicBezTo>
                <a:cubicBezTo>
                  <a:pt x="65526" y="35858"/>
                  <a:pt x="65526" y="29929"/>
                  <a:pt x="65526" y="27952"/>
                </a:cubicBezTo>
                <a:cubicBezTo>
                  <a:pt x="65526" y="20047"/>
                  <a:pt x="71052" y="12141"/>
                  <a:pt x="79539" y="12141"/>
                </a:cubicBezTo>
                <a:cubicBezTo>
                  <a:pt x="89210" y="12141"/>
                  <a:pt x="93355" y="20047"/>
                  <a:pt x="94736" y="27952"/>
                </a:cubicBezTo>
                <a:cubicBezTo>
                  <a:pt x="94736" y="29929"/>
                  <a:pt x="93355" y="35858"/>
                  <a:pt x="93355" y="39811"/>
                </a:cubicBezTo>
                <a:cubicBezTo>
                  <a:pt x="96118" y="39811"/>
                  <a:pt x="94736" y="46023"/>
                  <a:pt x="94736" y="48000"/>
                </a:cubicBezTo>
                <a:cubicBezTo>
                  <a:pt x="94736" y="51952"/>
                  <a:pt x="93355" y="53929"/>
                  <a:pt x="91973" y="53929"/>
                </a:cubicBezTo>
                <a:cubicBezTo>
                  <a:pt x="90592" y="63811"/>
                  <a:pt x="87828" y="68047"/>
                  <a:pt x="87828" y="68047"/>
                </a:cubicBezTo>
                <a:cubicBezTo>
                  <a:pt x="87828" y="77929"/>
                  <a:pt x="87828" y="77929"/>
                  <a:pt x="87828" y="77929"/>
                </a:cubicBezTo>
                <a:cubicBezTo>
                  <a:pt x="87828" y="77929"/>
                  <a:pt x="90592" y="77929"/>
                  <a:pt x="97500" y="83858"/>
                </a:cubicBezTo>
                <a:cubicBezTo>
                  <a:pt x="105986" y="87811"/>
                  <a:pt x="103223" y="83858"/>
                  <a:pt x="108750" y="89788"/>
                </a:cubicBezTo>
                <a:cubicBezTo>
                  <a:pt x="119802" y="95717"/>
                  <a:pt x="119802" y="115764"/>
                  <a:pt x="119802" y="115764"/>
                </a:cubicBezTo>
                <a:close/>
                <a:moveTo>
                  <a:pt x="64144" y="79905"/>
                </a:moveTo>
                <a:lnTo>
                  <a:pt x="64144" y="79905"/>
                </a:lnTo>
                <a:cubicBezTo>
                  <a:pt x="72434" y="83858"/>
                  <a:pt x="69671" y="81882"/>
                  <a:pt x="76578" y="85835"/>
                </a:cubicBezTo>
                <a:cubicBezTo>
                  <a:pt x="87828" y="93741"/>
                  <a:pt x="87828" y="113788"/>
                  <a:pt x="87828" y="113788"/>
                </a:cubicBezTo>
                <a:cubicBezTo>
                  <a:pt x="87828" y="117741"/>
                  <a:pt x="85065" y="119717"/>
                  <a:pt x="83684" y="119717"/>
                </a:cubicBezTo>
                <a:cubicBezTo>
                  <a:pt x="4144" y="119717"/>
                  <a:pt x="4144" y="119717"/>
                  <a:pt x="4144" y="119717"/>
                </a:cubicBezTo>
                <a:cubicBezTo>
                  <a:pt x="2763" y="119717"/>
                  <a:pt x="0" y="117741"/>
                  <a:pt x="0" y="113788"/>
                </a:cubicBezTo>
                <a:cubicBezTo>
                  <a:pt x="0" y="113788"/>
                  <a:pt x="0" y="93741"/>
                  <a:pt x="11052" y="85835"/>
                </a:cubicBezTo>
                <a:cubicBezTo>
                  <a:pt x="18157" y="81882"/>
                  <a:pt x="15197" y="85835"/>
                  <a:pt x="23684" y="79905"/>
                </a:cubicBezTo>
                <a:cubicBezTo>
                  <a:pt x="31973" y="75952"/>
                  <a:pt x="34736" y="73976"/>
                  <a:pt x="34736" y="73976"/>
                </a:cubicBezTo>
                <a:cubicBezTo>
                  <a:pt x="34736" y="61835"/>
                  <a:pt x="34736" y="61835"/>
                  <a:pt x="34736" y="61835"/>
                </a:cubicBezTo>
                <a:cubicBezTo>
                  <a:pt x="34736" y="61835"/>
                  <a:pt x="30592" y="57882"/>
                  <a:pt x="30592" y="48000"/>
                </a:cubicBezTo>
                <a:cubicBezTo>
                  <a:pt x="27828" y="48000"/>
                  <a:pt x="27828" y="44047"/>
                  <a:pt x="27828" y="42070"/>
                </a:cubicBezTo>
                <a:cubicBezTo>
                  <a:pt x="27828" y="39811"/>
                  <a:pt x="26447" y="31905"/>
                  <a:pt x="29210" y="31905"/>
                </a:cubicBezTo>
                <a:cubicBezTo>
                  <a:pt x="27828" y="25976"/>
                  <a:pt x="27828" y="22023"/>
                  <a:pt x="27828" y="20047"/>
                </a:cubicBezTo>
                <a:cubicBezTo>
                  <a:pt x="29210" y="9882"/>
                  <a:pt x="34736" y="1976"/>
                  <a:pt x="43223" y="0"/>
                </a:cubicBezTo>
                <a:cubicBezTo>
                  <a:pt x="54276" y="1976"/>
                  <a:pt x="58618" y="9882"/>
                  <a:pt x="60000" y="20047"/>
                </a:cubicBezTo>
                <a:cubicBezTo>
                  <a:pt x="60000" y="22023"/>
                  <a:pt x="60000" y="25976"/>
                  <a:pt x="58618" y="31905"/>
                </a:cubicBezTo>
                <a:cubicBezTo>
                  <a:pt x="61381" y="31905"/>
                  <a:pt x="60000" y="39811"/>
                  <a:pt x="60000" y="42070"/>
                </a:cubicBezTo>
                <a:cubicBezTo>
                  <a:pt x="60000" y="44047"/>
                  <a:pt x="60000" y="48000"/>
                  <a:pt x="57236" y="48000"/>
                </a:cubicBezTo>
                <a:cubicBezTo>
                  <a:pt x="55657" y="57882"/>
                  <a:pt x="52894" y="61835"/>
                  <a:pt x="52894" y="61835"/>
                </a:cubicBezTo>
                <a:cubicBezTo>
                  <a:pt x="52894" y="73976"/>
                  <a:pt x="52894" y="73976"/>
                  <a:pt x="52894" y="73976"/>
                </a:cubicBezTo>
                <a:cubicBezTo>
                  <a:pt x="52894" y="73976"/>
                  <a:pt x="55657" y="73976"/>
                  <a:pt x="64144" y="799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2489014" y="1092789"/>
            <a:ext cx="216000" cy="166800"/>
          </a:xfrm>
          <a:custGeom>
            <a:rect b="b" l="l" r="r" t="t"/>
            <a:pathLst>
              <a:path extrusionOk="0" h="120000" w="120000">
                <a:moveTo>
                  <a:pt x="118402" y="105310"/>
                </a:moveTo>
                <a:lnTo>
                  <a:pt x="118402" y="105310"/>
                </a:lnTo>
                <a:cubicBezTo>
                  <a:pt x="105823" y="118344"/>
                  <a:pt x="105823" y="118344"/>
                  <a:pt x="105823" y="118344"/>
                </a:cubicBezTo>
                <a:cubicBezTo>
                  <a:pt x="104425" y="119793"/>
                  <a:pt x="102828" y="119793"/>
                  <a:pt x="101430" y="119793"/>
                </a:cubicBezTo>
                <a:cubicBezTo>
                  <a:pt x="98635" y="119793"/>
                  <a:pt x="95840" y="118344"/>
                  <a:pt x="95840" y="114000"/>
                </a:cubicBezTo>
                <a:cubicBezTo>
                  <a:pt x="95840" y="112551"/>
                  <a:pt x="95840" y="111103"/>
                  <a:pt x="97237" y="111103"/>
                </a:cubicBezTo>
                <a:cubicBezTo>
                  <a:pt x="101430" y="106758"/>
                  <a:pt x="101430" y="106758"/>
                  <a:pt x="101430" y="106758"/>
                </a:cubicBezTo>
                <a:cubicBezTo>
                  <a:pt x="74675" y="106758"/>
                  <a:pt x="74675" y="106758"/>
                  <a:pt x="74675" y="106758"/>
                </a:cubicBezTo>
                <a:cubicBezTo>
                  <a:pt x="71880" y="106758"/>
                  <a:pt x="69084" y="103862"/>
                  <a:pt x="69084" y="100758"/>
                </a:cubicBezTo>
                <a:cubicBezTo>
                  <a:pt x="69084" y="97862"/>
                  <a:pt x="71880" y="94965"/>
                  <a:pt x="74675" y="94965"/>
                </a:cubicBezTo>
                <a:cubicBezTo>
                  <a:pt x="101430" y="94965"/>
                  <a:pt x="101430" y="94965"/>
                  <a:pt x="101430" y="94965"/>
                </a:cubicBezTo>
                <a:cubicBezTo>
                  <a:pt x="97237" y="90620"/>
                  <a:pt x="97237" y="90620"/>
                  <a:pt x="97237" y="90620"/>
                </a:cubicBezTo>
                <a:cubicBezTo>
                  <a:pt x="95840" y="90620"/>
                  <a:pt x="95840" y="89172"/>
                  <a:pt x="95840" y="87724"/>
                </a:cubicBezTo>
                <a:cubicBezTo>
                  <a:pt x="95840" y="83379"/>
                  <a:pt x="98635" y="81931"/>
                  <a:pt x="101430" y="81931"/>
                </a:cubicBezTo>
                <a:cubicBezTo>
                  <a:pt x="102828" y="81931"/>
                  <a:pt x="104425" y="81931"/>
                  <a:pt x="105823" y="83379"/>
                </a:cubicBezTo>
                <a:cubicBezTo>
                  <a:pt x="118402" y="96413"/>
                  <a:pt x="118402" y="96413"/>
                  <a:pt x="118402" y="96413"/>
                </a:cubicBezTo>
                <a:cubicBezTo>
                  <a:pt x="119800" y="97862"/>
                  <a:pt x="119800" y="99310"/>
                  <a:pt x="119800" y="100758"/>
                </a:cubicBezTo>
                <a:cubicBezTo>
                  <a:pt x="119800" y="102206"/>
                  <a:pt x="119800" y="103862"/>
                  <a:pt x="118402" y="105310"/>
                </a:cubicBezTo>
                <a:close/>
                <a:moveTo>
                  <a:pt x="90249" y="89172"/>
                </a:moveTo>
                <a:lnTo>
                  <a:pt x="90249" y="89172"/>
                </a:lnTo>
                <a:cubicBezTo>
                  <a:pt x="74675" y="89172"/>
                  <a:pt x="74675" y="89172"/>
                  <a:pt x="74675" y="89172"/>
                </a:cubicBezTo>
                <a:cubicBezTo>
                  <a:pt x="69084" y="89172"/>
                  <a:pt x="63494" y="94965"/>
                  <a:pt x="63494" y="100758"/>
                </a:cubicBezTo>
                <a:cubicBezTo>
                  <a:pt x="63494" y="106758"/>
                  <a:pt x="69084" y="112551"/>
                  <a:pt x="74675" y="112551"/>
                </a:cubicBezTo>
                <a:cubicBezTo>
                  <a:pt x="90249" y="112551"/>
                  <a:pt x="90249" y="112551"/>
                  <a:pt x="90249" y="112551"/>
                </a:cubicBezTo>
                <a:lnTo>
                  <a:pt x="90249" y="114000"/>
                </a:lnTo>
                <a:cubicBezTo>
                  <a:pt x="90249" y="116896"/>
                  <a:pt x="90249" y="118344"/>
                  <a:pt x="91647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279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74" y="84827"/>
                </a:cubicBezTo>
                <a:cubicBezTo>
                  <a:pt x="23960" y="80275"/>
                  <a:pt x="21164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329" y="56896"/>
                  <a:pt x="40732" y="46758"/>
                </a:cubicBezTo>
                <a:cubicBezTo>
                  <a:pt x="37936" y="48206"/>
                  <a:pt x="37936" y="43862"/>
                  <a:pt x="37936" y="40965"/>
                </a:cubicBezTo>
                <a:cubicBezTo>
                  <a:pt x="37936" y="37862"/>
                  <a:pt x="36539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9334" y="10137"/>
                  <a:pt x="47920" y="0"/>
                  <a:pt x="60698" y="0"/>
                </a:cubicBezTo>
                <a:cubicBezTo>
                  <a:pt x="74675" y="0"/>
                  <a:pt x="81863" y="10137"/>
                  <a:pt x="81863" y="19034"/>
                </a:cubicBezTo>
                <a:cubicBezTo>
                  <a:pt x="81863" y="20482"/>
                  <a:pt x="81863" y="26275"/>
                  <a:pt x="80266" y="30620"/>
                </a:cubicBezTo>
                <a:cubicBezTo>
                  <a:pt x="84658" y="30620"/>
                  <a:pt x="83261" y="37862"/>
                  <a:pt x="83261" y="40965"/>
                </a:cubicBezTo>
                <a:cubicBezTo>
                  <a:pt x="83261" y="43862"/>
                  <a:pt x="81863" y="48206"/>
                  <a:pt x="78868" y="46758"/>
                </a:cubicBez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6073" y="74482"/>
                  <a:pt x="87454" y="78827"/>
                </a:cubicBezTo>
                <a:cubicBezTo>
                  <a:pt x="88851" y="80275"/>
                  <a:pt x="90249" y="80275"/>
                  <a:pt x="91647" y="80275"/>
                </a:cubicBezTo>
                <a:cubicBezTo>
                  <a:pt x="90249" y="83379"/>
                  <a:pt x="90249" y="84827"/>
                  <a:pt x="90249" y="87724"/>
                </a:cubicBezTo>
                <a:lnTo>
                  <a:pt x="90249" y="89172"/>
                </a:lnTo>
                <a:close/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2" y="119793"/>
                  <a:pt x="114209" y="119793"/>
                </a:cubicBezTo>
                <a:cubicBezTo>
                  <a:pt x="111414" y="119793"/>
                  <a:pt x="111414" y="119793"/>
                  <a:pt x="111414" y="119793"/>
                </a:cubicBezTo>
                <a:cubicBezTo>
                  <a:pt x="119800" y="111103"/>
                  <a:pt x="119800" y="111103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2091805" y="1092789"/>
            <a:ext cx="216000" cy="166800"/>
          </a:xfrm>
          <a:custGeom>
            <a:rect b="b" l="l" r="r" t="t"/>
            <a:pathLst>
              <a:path extrusionOk="0" h="120000" w="120000">
                <a:moveTo>
                  <a:pt x="114209" y="106758"/>
                </a:moveTo>
                <a:lnTo>
                  <a:pt x="114209" y="106758"/>
                </a:lnTo>
                <a:cubicBezTo>
                  <a:pt x="88851" y="106758"/>
                  <a:pt x="88851" y="106758"/>
                  <a:pt x="88851" y="106758"/>
                </a:cubicBezTo>
                <a:cubicBezTo>
                  <a:pt x="91647" y="111103"/>
                  <a:pt x="91647" y="111103"/>
                  <a:pt x="91647" y="111103"/>
                </a:cubicBezTo>
                <a:cubicBezTo>
                  <a:pt x="93044" y="111103"/>
                  <a:pt x="93044" y="112551"/>
                  <a:pt x="93044" y="114000"/>
                </a:cubicBezTo>
                <a:cubicBezTo>
                  <a:pt x="93044" y="118344"/>
                  <a:pt x="91647" y="119793"/>
                  <a:pt x="87454" y="119793"/>
                </a:cubicBezTo>
                <a:cubicBezTo>
                  <a:pt x="86056" y="119793"/>
                  <a:pt x="84658" y="119793"/>
                  <a:pt x="84658" y="118344"/>
                </a:cubicBezTo>
                <a:cubicBezTo>
                  <a:pt x="70482" y="105310"/>
                  <a:pt x="70482" y="105310"/>
                  <a:pt x="70482" y="105310"/>
                </a:cubicBezTo>
                <a:cubicBezTo>
                  <a:pt x="69084" y="103862"/>
                  <a:pt x="69084" y="102206"/>
                  <a:pt x="69084" y="100758"/>
                </a:cubicBezTo>
                <a:cubicBezTo>
                  <a:pt x="69084" y="99310"/>
                  <a:pt x="69084" y="97862"/>
                  <a:pt x="70482" y="96413"/>
                </a:cubicBezTo>
                <a:cubicBezTo>
                  <a:pt x="84658" y="83379"/>
                  <a:pt x="84658" y="83379"/>
                  <a:pt x="84658" y="83379"/>
                </a:cubicBezTo>
                <a:cubicBezTo>
                  <a:pt x="84658" y="81931"/>
                  <a:pt x="86056" y="81931"/>
                  <a:pt x="87454" y="81931"/>
                </a:cubicBezTo>
                <a:cubicBezTo>
                  <a:pt x="91647" y="81931"/>
                  <a:pt x="93044" y="83379"/>
                  <a:pt x="93044" y="87724"/>
                </a:cubicBezTo>
                <a:cubicBezTo>
                  <a:pt x="93044" y="89172"/>
                  <a:pt x="93044" y="90620"/>
                  <a:pt x="91647" y="90620"/>
                </a:cubicBezTo>
                <a:cubicBezTo>
                  <a:pt x="88851" y="94965"/>
                  <a:pt x="88851" y="94965"/>
                  <a:pt x="88851" y="94965"/>
                </a:cubicBezTo>
                <a:cubicBezTo>
                  <a:pt x="114209" y="94965"/>
                  <a:pt x="114209" y="94965"/>
                  <a:pt x="114209" y="94965"/>
                </a:cubicBezTo>
                <a:cubicBezTo>
                  <a:pt x="117004" y="94965"/>
                  <a:pt x="119800" y="97862"/>
                  <a:pt x="119800" y="100758"/>
                </a:cubicBezTo>
                <a:cubicBezTo>
                  <a:pt x="119800" y="103862"/>
                  <a:pt x="117004" y="106758"/>
                  <a:pt x="114209" y="106758"/>
                </a:cubicBezTo>
                <a:close/>
                <a:moveTo>
                  <a:pt x="98635" y="87724"/>
                </a:moveTo>
                <a:lnTo>
                  <a:pt x="98635" y="87724"/>
                </a:lnTo>
                <a:cubicBezTo>
                  <a:pt x="98635" y="86275"/>
                  <a:pt x="98635" y="84827"/>
                  <a:pt x="98635" y="83379"/>
                </a:cubicBezTo>
                <a:cubicBezTo>
                  <a:pt x="100033" y="83379"/>
                  <a:pt x="101430" y="83379"/>
                  <a:pt x="104226" y="84827"/>
                </a:cubicBezTo>
                <a:cubicBezTo>
                  <a:pt x="107221" y="86275"/>
                  <a:pt x="108618" y="87724"/>
                  <a:pt x="110016" y="89172"/>
                </a:cubicBezTo>
                <a:cubicBezTo>
                  <a:pt x="98635" y="89172"/>
                  <a:pt x="98635" y="89172"/>
                  <a:pt x="98635" y="89172"/>
                </a:cubicBezTo>
                <a:lnTo>
                  <a:pt x="98635" y="87724"/>
                </a:lnTo>
                <a:close/>
                <a:moveTo>
                  <a:pt x="78868" y="46758"/>
                </a:moveTo>
                <a:lnTo>
                  <a:pt x="78868" y="46758"/>
                </a:ln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4675" y="73034"/>
                  <a:pt x="81663" y="77379"/>
                </a:cubicBezTo>
                <a:lnTo>
                  <a:pt x="80266" y="78827"/>
                </a:lnTo>
                <a:cubicBezTo>
                  <a:pt x="66289" y="92068"/>
                  <a:pt x="66289" y="92068"/>
                  <a:pt x="66289" y="92068"/>
                </a:cubicBezTo>
                <a:cubicBezTo>
                  <a:pt x="64891" y="94965"/>
                  <a:pt x="63494" y="97862"/>
                  <a:pt x="63494" y="100758"/>
                </a:cubicBezTo>
                <a:cubicBezTo>
                  <a:pt x="63494" y="103862"/>
                  <a:pt x="64891" y="106758"/>
                  <a:pt x="66289" y="109655"/>
                </a:cubicBezTo>
                <a:cubicBezTo>
                  <a:pt x="77470" y="119793"/>
                  <a:pt x="77470" y="119793"/>
                  <a:pt x="77470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1397" y="119793"/>
                  <a:pt x="0" y="118344"/>
                  <a:pt x="0" y="114000"/>
                </a:cubicBezTo>
                <a:cubicBezTo>
                  <a:pt x="0" y="114000"/>
                  <a:pt x="0" y="93517"/>
                  <a:pt x="13976" y="84827"/>
                </a:cubicBezTo>
                <a:cubicBezTo>
                  <a:pt x="23960" y="80275"/>
                  <a:pt x="19567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129" y="56896"/>
                  <a:pt x="40732" y="46758"/>
                </a:cubicBezTo>
                <a:cubicBezTo>
                  <a:pt x="37936" y="48206"/>
                  <a:pt x="36539" y="43862"/>
                  <a:pt x="36539" y="40965"/>
                </a:cubicBezTo>
                <a:cubicBezTo>
                  <a:pt x="36539" y="37862"/>
                  <a:pt x="35141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7936" y="10137"/>
                  <a:pt x="46522" y="0"/>
                  <a:pt x="59101" y="0"/>
                </a:cubicBezTo>
                <a:cubicBezTo>
                  <a:pt x="74675" y="0"/>
                  <a:pt x="80266" y="10137"/>
                  <a:pt x="81663" y="19034"/>
                </a:cubicBezTo>
                <a:cubicBezTo>
                  <a:pt x="81663" y="20482"/>
                  <a:pt x="81663" y="26275"/>
                  <a:pt x="80266" y="30620"/>
                </a:cubicBezTo>
                <a:cubicBezTo>
                  <a:pt x="84658" y="30620"/>
                  <a:pt x="83261" y="37862"/>
                  <a:pt x="81663" y="40965"/>
                </a:cubicBezTo>
                <a:cubicBezTo>
                  <a:pt x="81663" y="43862"/>
                  <a:pt x="81663" y="48206"/>
                  <a:pt x="78868" y="46758"/>
                </a:cubicBezTo>
                <a:close/>
                <a:moveTo>
                  <a:pt x="98635" y="112551"/>
                </a:moveTo>
                <a:lnTo>
                  <a:pt x="98635" y="112551"/>
                </a:lnTo>
                <a:cubicBezTo>
                  <a:pt x="114209" y="112551"/>
                  <a:pt x="114209" y="112551"/>
                  <a:pt x="114209" y="112551"/>
                </a:cubicBezTo>
                <a:cubicBezTo>
                  <a:pt x="115607" y="112551"/>
                  <a:pt x="118402" y="112551"/>
                  <a:pt x="119800" y="111103"/>
                </a:cubicBezTo>
                <a:cubicBezTo>
                  <a:pt x="119800" y="112551"/>
                  <a:pt x="119800" y="114000"/>
                  <a:pt x="119800" y="114000"/>
                </a:cubicBezTo>
                <a:cubicBezTo>
                  <a:pt x="119800" y="118344"/>
                  <a:pt x="117004" y="119793"/>
                  <a:pt x="114209" y="119793"/>
                </a:cubicBezTo>
                <a:cubicBezTo>
                  <a:pt x="97237" y="119793"/>
                  <a:pt x="97237" y="119793"/>
                  <a:pt x="97237" y="119793"/>
                </a:cubicBezTo>
                <a:cubicBezTo>
                  <a:pt x="98635" y="118344"/>
                  <a:pt x="98635" y="116896"/>
                  <a:pt x="98635" y="114000"/>
                </a:cubicBezTo>
                <a:lnTo>
                  <a:pt x="98635" y="11255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1691418" y="1092789"/>
            <a:ext cx="219000" cy="166800"/>
          </a:xfrm>
          <a:custGeom>
            <a:rect b="b" l="l" r="r" t="t"/>
            <a:pathLst>
              <a:path extrusionOk="0" h="120000" w="120000">
                <a:moveTo>
                  <a:pt x="110147" y="102206"/>
                </a:moveTo>
                <a:lnTo>
                  <a:pt x="110147" y="102206"/>
                </a:lnTo>
                <a:cubicBezTo>
                  <a:pt x="117044" y="111103"/>
                  <a:pt x="117044" y="111103"/>
                  <a:pt x="117044" y="111103"/>
                </a:cubicBezTo>
                <a:cubicBezTo>
                  <a:pt x="118423" y="111103"/>
                  <a:pt x="119802" y="112551"/>
                  <a:pt x="119802" y="114000"/>
                </a:cubicBezTo>
                <a:cubicBezTo>
                  <a:pt x="119802" y="118344"/>
                  <a:pt x="117044" y="119793"/>
                  <a:pt x="114285" y="119793"/>
                </a:cubicBezTo>
                <a:cubicBezTo>
                  <a:pt x="112906" y="119793"/>
                  <a:pt x="111527" y="119793"/>
                  <a:pt x="110147" y="118344"/>
                </a:cubicBezTo>
                <a:cubicBezTo>
                  <a:pt x="103054" y="111103"/>
                  <a:pt x="103054" y="111103"/>
                  <a:pt x="103054" y="111103"/>
                </a:cubicBezTo>
                <a:cubicBezTo>
                  <a:pt x="94778" y="118344"/>
                  <a:pt x="94778" y="118344"/>
                  <a:pt x="94778" y="118344"/>
                </a:cubicBezTo>
                <a:cubicBezTo>
                  <a:pt x="94778" y="119793"/>
                  <a:pt x="93399" y="119793"/>
                  <a:pt x="92019" y="119793"/>
                </a:cubicBezTo>
                <a:cubicBezTo>
                  <a:pt x="87881" y="119793"/>
                  <a:pt x="86502" y="118344"/>
                  <a:pt x="86502" y="114000"/>
                </a:cubicBezTo>
                <a:cubicBezTo>
                  <a:pt x="86502" y="112551"/>
                  <a:pt x="86502" y="111103"/>
                  <a:pt x="87881" y="111103"/>
                </a:cubicBezTo>
                <a:cubicBezTo>
                  <a:pt x="94778" y="102206"/>
                  <a:pt x="94778" y="102206"/>
                  <a:pt x="94778" y="102206"/>
                </a:cubicBezTo>
                <a:cubicBezTo>
                  <a:pt x="87881" y="94965"/>
                  <a:pt x="87881" y="94965"/>
                  <a:pt x="87881" y="94965"/>
                </a:cubicBezTo>
                <a:cubicBezTo>
                  <a:pt x="86502" y="93517"/>
                  <a:pt x="86502" y="92068"/>
                  <a:pt x="86502" y="90620"/>
                </a:cubicBezTo>
                <a:cubicBezTo>
                  <a:pt x="86502" y="87724"/>
                  <a:pt x="87881" y="84827"/>
                  <a:pt x="92019" y="84827"/>
                </a:cubicBezTo>
                <a:cubicBezTo>
                  <a:pt x="93399" y="84827"/>
                  <a:pt x="94778" y="86275"/>
                  <a:pt x="94778" y="87724"/>
                </a:cubicBezTo>
                <a:cubicBezTo>
                  <a:pt x="103054" y="94965"/>
                  <a:pt x="103054" y="94965"/>
                  <a:pt x="103054" y="94965"/>
                </a:cubicBezTo>
                <a:cubicBezTo>
                  <a:pt x="110147" y="87724"/>
                  <a:pt x="110147" y="87724"/>
                  <a:pt x="110147" y="87724"/>
                </a:cubicBezTo>
                <a:cubicBezTo>
                  <a:pt x="111527" y="86275"/>
                  <a:pt x="112906" y="84827"/>
                  <a:pt x="114285" y="84827"/>
                </a:cubicBezTo>
                <a:cubicBezTo>
                  <a:pt x="117044" y="84827"/>
                  <a:pt x="119802" y="87724"/>
                  <a:pt x="119802" y="90620"/>
                </a:cubicBezTo>
                <a:cubicBezTo>
                  <a:pt x="119802" y="92068"/>
                  <a:pt x="118423" y="93517"/>
                  <a:pt x="117044" y="94965"/>
                </a:cubicBezTo>
                <a:lnTo>
                  <a:pt x="110147" y="102206"/>
                </a:lnTo>
                <a:close/>
                <a:moveTo>
                  <a:pt x="80788" y="90620"/>
                </a:moveTo>
                <a:lnTo>
                  <a:pt x="80788" y="90620"/>
                </a:lnTo>
                <a:cubicBezTo>
                  <a:pt x="80788" y="94965"/>
                  <a:pt x="82167" y="97862"/>
                  <a:pt x="83546" y="99310"/>
                </a:cubicBezTo>
                <a:cubicBezTo>
                  <a:pt x="86502" y="102206"/>
                  <a:pt x="86502" y="102206"/>
                  <a:pt x="86502" y="102206"/>
                </a:cubicBezTo>
                <a:cubicBezTo>
                  <a:pt x="83546" y="106758"/>
                  <a:pt x="83546" y="106758"/>
                  <a:pt x="83546" y="106758"/>
                </a:cubicBezTo>
                <a:cubicBezTo>
                  <a:pt x="82167" y="108206"/>
                  <a:pt x="80788" y="111103"/>
                  <a:pt x="80788" y="114000"/>
                </a:cubicBezTo>
                <a:cubicBezTo>
                  <a:pt x="80788" y="116896"/>
                  <a:pt x="80788" y="118344"/>
                  <a:pt x="82167" y="119793"/>
                </a:cubicBezTo>
                <a:cubicBezTo>
                  <a:pt x="5714" y="119793"/>
                  <a:pt x="5714" y="119793"/>
                  <a:pt x="5714" y="119793"/>
                </a:cubicBezTo>
                <a:cubicBezTo>
                  <a:pt x="295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221" y="80275"/>
                  <a:pt x="20886" y="84827"/>
                  <a:pt x="32118" y="78827"/>
                </a:cubicBezTo>
                <a:cubicBezTo>
                  <a:pt x="44532" y="74482"/>
                  <a:pt x="47487" y="73034"/>
                  <a:pt x="47487" y="73034"/>
                </a:cubicBezTo>
                <a:cubicBezTo>
                  <a:pt x="47487" y="61241"/>
                  <a:pt x="47487" y="61241"/>
                  <a:pt x="47487" y="61241"/>
                </a:cubicBezTo>
                <a:cubicBezTo>
                  <a:pt x="47487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487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881" y="78827"/>
                </a:cubicBezTo>
                <a:cubicBezTo>
                  <a:pt x="87881" y="78827"/>
                  <a:pt x="87881" y="80275"/>
                  <a:pt x="89261" y="80275"/>
                </a:cubicBezTo>
                <a:cubicBezTo>
                  <a:pt x="83546" y="81931"/>
                  <a:pt x="80788" y="86275"/>
                  <a:pt x="80788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1292623" y="1092789"/>
            <a:ext cx="217500" cy="166800"/>
          </a:xfrm>
          <a:custGeom>
            <a:rect b="b" l="l" r="r" t="t"/>
            <a:pathLst>
              <a:path extrusionOk="0" h="120000" w="120000">
                <a:moveTo>
                  <a:pt x="102857" y="114000"/>
                </a:moveTo>
                <a:lnTo>
                  <a:pt x="102857" y="114000"/>
                </a:lnTo>
                <a:cubicBezTo>
                  <a:pt x="102857" y="115448"/>
                  <a:pt x="101461" y="116896"/>
                  <a:pt x="100066" y="116896"/>
                </a:cubicBezTo>
                <a:cubicBezTo>
                  <a:pt x="98671" y="116896"/>
                  <a:pt x="97275" y="115448"/>
                  <a:pt x="95880" y="114000"/>
                </a:cubicBezTo>
                <a:cubicBezTo>
                  <a:pt x="88903" y="106758"/>
                  <a:pt x="88903" y="106758"/>
                  <a:pt x="88903" y="106758"/>
                </a:cubicBezTo>
                <a:cubicBezTo>
                  <a:pt x="87508" y="105310"/>
                  <a:pt x="85913" y="103862"/>
                  <a:pt x="85913" y="102206"/>
                </a:cubicBezTo>
                <a:cubicBezTo>
                  <a:pt x="85913" y="99310"/>
                  <a:pt x="88903" y="96413"/>
                  <a:pt x="91694" y="96413"/>
                </a:cubicBezTo>
                <a:cubicBezTo>
                  <a:pt x="93089" y="96413"/>
                  <a:pt x="94485" y="97862"/>
                  <a:pt x="95880" y="99310"/>
                </a:cubicBezTo>
                <a:cubicBezTo>
                  <a:pt x="100066" y="102206"/>
                  <a:pt x="100066" y="102206"/>
                  <a:pt x="100066" y="102206"/>
                </a:cubicBezTo>
                <a:cubicBezTo>
                  <a:pt x="111428" y="90620"/>
                  <a:pt x="111428" y="90620"/>
                  <a:pt x="111428" y="90620"/>
                </a:cubicBezTo>
                <a:cubicBezTo>
                  <a:pt x="111428" y="89172"/>
                  <a:pt x="112823" y="89172"/>
                  <a:pt x="114219" y="89172"/>
                </a:cubicBezTo>
                <a:cubicBezTo>
                  <a:pt x="118405" y="89172"/>
                  <a:pt x="119800" y="92068"/>
                  <a:pt x="119800" y="94965"/>
                </a:cubicBezTo>
                <a:cubicBezTo>
                  <a:pt x="119800" y="96413"/>
                  <a:pt x="119800" y="97862"/>
                  <a:pt x="118405" y="99310"/>
                </a:cubicBezTo>
                <a:lnTo>
                  <a:pt x="102857" y="114000"/>
                </a:lnTo>
                <a:close/>
                <a:moveTo>
                  <a:pt x="100066" y="93517"/>
                </a:moveTo>
                <a:lnTo>
                  <a:pt x="100066" y="93517"/>
                </a:lnTo>
                <a:cubicBezTo>
                  <a:pt x="97275" y="92068"/>
                  <a:pt x="94485" y="90620"/>
                  <a:pt x="91694" y="90620"/>
                </a:cubicBezTo>
                <a:cubicBezTo>
                  <a:pt x="85913" y="90620"/>
                  <a:pt x="80332" y="96413"/>
                  <a:pt x="80332" y="102206"/>
                </a:cubicBezTo>
                <a:cubicBezTo>
                  <a:pt x="80332" y="106758"/>
                  <a:pt x="81727" y="109655"/>
                  <a:pt x="84518" y="111103"/>
                </a:cubicBezTo>
                <a:cubicBezTo>
                  <a:pt x="91694" y="118344"/>
                  <a:pt x="91694" y="118344"/>
                  <a:pt x="91694" y="118344"/>
                </a:cubicBezTo>
                <a:cubicBezTo>
                  <a:pt x="91694" y="119793"/>
                  <a:pt x="93089" y="119793"/>
                  <a:pt x="9308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29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8039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5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05647" y="86275"/>
                  <a:pt x="105647" y="86275"/>
                  <a:pt x="107043" y="86275"/>
                </a:cubicBezTo>
                <a:lnTo>
                  <a:pt x="100066" y="93517"/>
                </a:lnTo>
                <a:close/>
                <a:moveTo>
                  <a:pt x="119800" y="106758"/>
                </a:moveTo>
                <a:lnTo>
                  <a:pt x="119800" y="106758"/>
                </a:lnTo>
                <a:cubicBezTo>
                  <a:pt x="119800" y="111103"/>
                  <a:pt x="119800" y="114000"/>
                  <a:pt x="119800" y="114000"/>
                </a:cubicBezTo>
                <a:cubicBezTo>
                  <a:pt x="119800" y="118344"/>
                  <a:pt x="118405" y="119793"/>
                  <a:pt x="114219" y="119793"/>
                </a:cubicBezTo>
                <a:cubicBezTo>
                  <a:pt x="105647" y="119793"/>
                  <a:pt x="105647" y="119793"/>
                  <a:pt x="105647" y="119793"/>
                </a:cubicBezTo>
                <a:cubicBezTo>
                  <a:pt x="107043" y="119793"/>
                  <a:pt x="107043" y="119793"/>
                  <a:pt x="107043" y="118344"/>
                </a:cubicBezTo>
                <a:lnTo>
                  <a:pt x="119800" y="10675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893824" y="1092788"/>
            <a:ext cx="217500" cy="166800"/>
          </a:xfrm>
          <a:custGeom>
            <a:rect b="b" l="l" r="r" t="t"/>
            <a:pathLst>
              <a:path extrusionOk="0" h="120000" w="12000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7009" y="119793"/>
                  <a:pt x="11421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1395" y="119793"/>
                  <a:pt x="0" y="118344"/>
                  <a:pt x="0" y="114000"/>
                </a:cubicBezTo>
                <a:cubicBezTo>
                  <a:pt x="0" y="114000"/>
                  <a:pt x="0" y="93517"/>
                  <a:pt x="14152" y="84827"/>
                </a:cubicBezTo>
                <a:cubicBezTo>
                  <a:pt x="23920" y="80275"/>
                  <a:pt x="19734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6677" y="43862"/>
                  <a:pt x="36677" y="40965"/>
                </a:cubicBezTo>
                <a:cubicBezTo>
                  <a:pt x="36677" y="37862"/>
                  <a:pt x="35282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8073" y="10137"/>
                  <a:pt x="46445" y="0"/>
                  <a:pt x="59202" y="0"/>
                </a:cubicBezTo>
                <a:cubicBezTo>
                  <a:pt x="74750" y="0"/>
                  <a:pt x="80332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1727" y="40965"/>
                </a:cubicBezTo>
                <a:cubicBezTo>
                  <a:pt x="81727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98671" y="84827"/>
                  <a:pt x="95880" y="80275"/>
                  <a:pt x="104252" y="84827"/>
                </a:cubicBezTo>
                <a:cubicBezTo>
                  <a:pt x="107043" y="86275"/>
                  <a:pt x="109833" y="89172"/>
                  <a:pt x="111428" y="90620"/>
                </a:cubicBezTo>
                <a:cubicBezTo>
                  <a:pt x="90299" y="90620"/>
                  <a:pt x="90299" y="90620"/>
                  <a:pt x="90299" y="90620"/>
                </a:cubicBezTo>
                <a:cubicBezTo>
                  <a:pt x="83122" y="90620"/>
                  <a:pt x="78936" y="96413"/>
                  <a:pt x="78936" y="102206"/>
                </a:cubicBezTo>
                <a:cubicBezTo>
                  <a:pt x="78936" y="109655"/>
                  <a:pt x="83122" y="114000"/>
                  <a:pt x="90299" y="114000"/>
                </a:cubicBezTo>
                <a:cubicBezTo>
                  <a:pt x="112823" y="114000"/>
                  <a:pt x="112823" y="114000"/>
                  <a:pt x="112823" y="114000"/>
                </a:cubicBezTo>
                <a:cubicBezTo>
                  <a:pt x="115614" y="114000"/>
                  <a:pt x="117009" y="114000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  <a:moveTo>
                  <a:pt x="112823" y="108206"/>
                </a:moveTo>
                <a:lnTo>
                  <a:pt x="112823" y="108206"/>
                </a:lnTo>
                <a:cubicBezTo>
                  <a:pt x="90299" y="108206"/>
                  <a:pt x="90299" y="108206"/>
                  <a:pt x="90299" y="108206"/>
                </a:cubicBezTo>
                <a:cubicBezTo>
                  <a:pt x="85913" y="108206"/>
                  <a:pt x="84518" y="106758"/>
                  <a:pt x="84518" y="102206"/>
                </a:cubicBezTo>
                <a:cubicBezTo>
                  <a:pt x="84518" y="99310"/>
                  <a:pt x="85913" y="96413"/>
                  <a:pt x="90299" y="96413"/>
                </a:cubicBezTo>
                <a:cubicBezTo>
                  <a:pt x="112823" y="96413"/>
                  <a:pt x="112823" y="96413"/>
                  <a:pt x="112823" y="96413"/>
                </a:cubicBezTo>
                <a:cubicBezTo>
                  <a:pt x="115614" y="96413"/>
                  <a:pt x="118405" y="99310"/>
                  <a:pt x="118405" y="102206"/>
                </a:cubicBezTo>
                <a:cubicBezTo>
                  <a:pt x="118405" y="106758"/>
                  <a:pt x="115614" y="108206"/>
                  <a:pt x="112823" y="108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493440" y="1092788"/>
            <a:ext cx="219000" cy="166800"/>
          </a:xfrm>
          <a:custGeom>
            <a:rect b="b" l="l" r="r" t="t"/>
            <a:pathLst>
              <a:path extrusionOk="0" h="120000" w="12000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109950" y="119793"/>
                  <a:pt x="109950" y="119793"/>
                  <a:pt x="109950" y="119793"/>
                </a:cubicBezTo>
                <a:cubicBezTo>
                  <a:pt x="111330" y="118344"/>
                  <a:pt x="111330" y="116896"/>
                  <a:pt x="111330" y="114000"/>
                </a:cubicBezTo>
                <a:cubicBezTo>
                  <a:pt x="114285" y="114000"/>
                  <a:pt x="117044" y="114000"/>
                  <a:pt x="119802" y="111103"/>
                </a:cubicBezTo>
                <a:cubicBezTo>
                  <a:pt x="119802" y="114000"/>
                  <a:pt x="119802" y="114000"/>
                  <a:pt x="119802" y="114000"/>
                </a:cubicBezTo>
                <a:close/>
                <a:moveTo>
                  <a:pt x="111330" y="108206"/>
                </a:moveTo>
                <a:lnTo>
                  <a:pt x="111330" y="108206"/>
                </a:lnTo>
                <a:cubicBezTo>
                  <a:pt x="105812" y="108206"/>
                  <a:pt x="105812" y="108206"/>
                  <a:pt x="105812" y="108206"/>
                </a:cubicBezTo>
                <a:cubicBezTo>
                  <a:pt x="105812" y="114000"/>
                  <a:pt x="105812" y="114000"/>
                  <a:pt x="105812" y="114000"/>
                </a:cubicBezTo>
                <a:cubicBezTo>
                  <a:pt x="105812" y="118344"/>
                  <a:pt x="104433" y="119793"/>
                  <a:pt x="100295" y="119793"/>
                </a:cubicBezTo>
                <a:cubicBezTo>
                  <a:pt x="97536" y="119793"/>
                  <a:pt x="94778" y="118344"/>
                  <a:pt x="94778" y="114000"/>
                </a:cubicBezTo>
                <a:cubicBezTo>
                  <a:pt x="94778" y="108206"/>
                  <a:pt x="94778" y="108206"/>
                  <a:pt x="94778" y="108206"/>
                </a:cubicBezTo>
                <a:cubicBezTo>
                  <a:pt x="89064" y="108206"/>
                  <a:pt x="89064" y="108206"/>
                  <a:pt x="89064" y="108206"/>
                </a:cubicBezTo>
                <a:cubicBezTo>
                  <a:pt x="86305" y="108206"/>
                  <a:pt x="83546" y="106758"/>
                  <a:pt x="83546" y="102206"/>
                </a:cubicBezTo>
                <a:cubicBezTo>
                  <a:pt x="83546" y="99310"/>
                  <a:pt x="86305" y="96413"/>
                  <a:pt x="89064" y="96413"/>
                </a:cubicBezTo>
                <a:cubicBezTo>
                  <a:pt x="94778" y="96413"/>
                  <a:pt x="94778" y="96413"/>
                  <a:pt x="94778" y="96413"/>
                </a:cubicBezTo>
                <a:cubicBezTo>
                  <a:pt x="94778" y="90620"/>
                  <a:pt x="94778" y="90620"/>
                  <a:pt x="94778" y="90620"/>
                </a:cubicBezTo>
                <a:cubicBezTo>
                  <a:pt x="94778" y="87724"/>
                  <a:pt x="97536" y="84827"/>
                  <a:pt x="100295" y="84827"/>
                </a:cubicBezTo>
                <a:cubicBezTo>
                  <a:pt x="104433" y="84827"/>
                  <a:pt x="105812" y="87724"/>
                  <a:pt x="105812" y="90620"/>
                </a:cubicBezTo>
                <a:cubicBezTo>
                  <a:pt x="105812" y="96413"/>
                  <a:pt x="105812" y="96413"/>
                  <a:pt x="105812" y="96413"/>
                </a:cubicBezTo>
                <a:cubicBezTo>
                  <a:pt x="111330" y="96413"/>
                  <a:pt x="111330" y="96413"/>
                  <a:pt x="111330" y="96413"/>
                </a:cubicBezTo>
                <a:cubicBezTo>
                  <a:pt x="115665" y="96413"/>
                  <a:pt x="117044" y="99310"/>
                  <a:pt x="117044" y="102206"/>
                </a:cubicBezTo>
                <a:cubicBezTo>
                  <a:pt x="117044" y="106758"/>
                  <a:pt x="115665" y="108206"/>
                  <a:pt x="111330" y="108206"/>
                </a:cubicBezTo>
                <a:close/>
                <a:moveTo>
                  <a:pt x="89064" y="90620"/>
                </a:moveTo>
                <a:lnTo>
                  <a:pt x="89064" y="90620"/>
                </a:lnTo>
                <a:cubicBezTo>
                  <a:pt x="83546" y="90620"/>
                  <a:pt x="78029" y="96413"/>
                  <a:pt x="78029" y="102206"/>
                </a:cubicBezTo>
                <a:cubicBezTo>
                  <a:pt x="78029" y="109655"/>
                  <a:pt x="83546" y="114000"/>
                  <a:pt x="89064" y="114000"/>
                </a:cubicBezTo>
                <a:cubicBezTo>
                  <a:pt x="89064" y="116896"/>
                  <a:pt x="90443" y="118344"/>
                  <a:pt x="90443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024" y="80275"/>
                  <a:pt x="20886" y="84827"/>
                  <a:pt x="32118" y="78827"/>
                </a:cubicBezTo>
                <a:cubicBezTo>
                  <a:pt x="44532" y="74482"/>
                  <a:pt x="47290" y="73034"/>
                  <a:pt x="47290" y="73034"/>
                </a:cubicBezTo>
                <a:cubicBezTo>
                  <a:pt x="47290" y="61241"/>
                  <a:pt x="47290" y="61241"/>
                  <a:pt x="47290" y="61241"/>
                </a:cubicBezTo>
                <a:cubicBezTo>
                  <a:pt x="47290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290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684" y="78827"/>
                </a:cubicBezTo>
                <a:cubicBezTo>
                  <a:pt x="90443" y="80275"/>
                  <a:pt x="92019" y="81931"/>
                  <a:pt x="94778" y="81931"/>
                </a:cubicBezTo>
                <a:cubicBezTo>
                  <a:pt x="92019" y="83379"/>
                  <a:pt x="89064" y="87724"/>
                  <a:pt x="89064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94645" y="1092788"/>
            <a:ext cx="217500" cy="166800"/>
          </a:xfrm>
          <a:custGeom>
            <a:rect b="b" l="l" r="r" t="t"/>
            <a:pathLst>
              <a:path extrusionOk="0" h="120000" w="12000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5" y="119793"/>
                  <a:pt x="114019" y="119793"/>
                </a:cubicBezTo>
                <a:cubicBezTo>
                  <a:pt x="5581" y="119793"/>
                  <a:pt x="5581" y="119793"/>
                  <a:pt x="5581" y="119793"/>
                </a:cubicBezTo>
                <a:cubicBezTo>
                  <a:pt x="27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7840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19800" y="93517"/>
                  <a:pt x="119800" y="114000"/>
                  <a:pt x="119800" y="11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3"/>
          <p:cNvSpPr/>
          <p:nvPr/>
        </p:nvSpPr>
        <p:spPr>
          <a:xfrm>
            <a:off x="5180714" y="2415849"/>
            <a:ext cx="217500" cy="151500"/>
          </a:xfrm>
          <a:custGeom>
            <a:rect b="b" l="l" r="r" t="t"/>
            <a:pathLst>
              <a:path extrusionOk="0" h="120000" w="120000">
                <a:moveTo>
                  <a:pt x="85913" y="0"/>
                </a:moveTo>
                <a:lnTo>
                  <a:pt x="85913" y="0"/>
                </a:lnTo>
                <a:cubicBezTo>
                  <a:pt x="77541" y="0"/>
                  <a:pt x="68970" y="4745"/>
                  <a:pt x="63388" y="11073"/>
                </a:cubicBezTo>
                <a:cubicBezTo>
                  <a:pt x="59202" y="15819"/>
                  <a:pt x="59202" y="15819"/>
                  <a:pt x="59202" y="15819"/>
                </a:cubicBezTo>
                <a:cubicBezTo>
                  <a:pt x="56411" y="11073"/>
                  <a:pt x="56411" y="11073"/>
                  <a:pt x="56411" y="11073"/>
                </a:cubicBezTo>
                <a:cubicBezTo>
                  <a:pt x="49435" y="4745"/>
                  <a:pt x="42259" y="0"/>
                  <a:pt x="33887" y="0"/>
                </a:cubicBezTo>
                <a:cubicBezTo>
                  <a:pt x="23920" y="0"/>
                  <a:pt x="15548" y="4745"/>
                  <a:pt x="9966" y="11073"/>
                </a:cubicBezTo>
                <a:cubicBezTo>
                  <a:pt x="2790" y="18983"/>
                  <a:pt x="0" y="28700"/>
                  <a:pt x="0" y="38192"/>
                </a:cubicBezTo>
                <a:cubicBezTo>
                  <a:pt x="0" y="49491"/>
                  <a:pt x="2790" y="58983"/>
                  <a:pt x="9966" y="65536"/>
                </a:cubicBezTo>
                <a:cubicBezTo>
                  <a:pt x="55016" y="116610"/>
                  <a:pt x="55016" y="116610"/>
                  <a:pt x="55016" y="116610"/>
                </a:cubicBezTo>
                <a:cubicBezTo>
                  <a:pt x="56411" y="118192"/>
                  <a:pt x="57807" y="119774"/>
                  <a:pt x="59202" y="119774"/>
                </a:cubicBezTo>
                <a:cubicBezTo>
                  <a:pt x="61993" y="119774"/>
                  <a:pt x="63388" y="118192"/>
                  <a:pt x="64784" y="116610"/>
                </a:cubicBezTo>
                <a:cubicBezTo>
                  <a:pt x="109833" y="65536"/>
                  <a:pt x="109833" y="65536"/>
                  <a:pt x="109833" y="65536"/>
                </a:cubicBezTo>
                <a:cubicBezTo>
                  <a:pt x="117009" y="58983"/>
                  <a:pt x="119800" y="49491"/>
                  <a:pt x="119800" y="38192"/>
                </a:cubicBezTo>
                <a:cubicBezTo>
                  <a:pt x="119800" y="28700"/>
                  <a:pt x="117009" y="18983"/>
                  <a:pt x="109833" y="11073"/>
                </a:cubicBezTo>
                <a:cubicBezTo>
                  <a:pt x="102857" y="4745"/>
                  <a:pt x="94485" y="0"/>
                  <a:pt x="8591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3"/>
          <p:cNvSpPr/>
          <p:nvPr/>
        </p:nvSpPr>
        <p:spPr>
          <a:xfrm>
            <a:off x="4776294" y="2414588"/>
            <a:ext cx="211200" cy="156600"/>
          </a:xfrm>
          <a:custGeom>
            <a:rect b="b" l="l" r="r" t="t"/>
            <a:pathLst>
              <a:path extrusionOk="0" h="120000" w="120000">
                <a:moveTo>
                  <a:pt x="103877" y="34128"/>
                </a:moveTo>
                <a:lnTo>
                  <a:pt x="103877" y="34128"/>
                </a:lnTo>
                <a:cubicBezTo>
                  <a:pt x="85102" y="18495"/>
                  <a:pt x="85102" y="18495"/>
                  <a:pt x="85102" y="18495"/>
                </a:cubicBezTo>
                <a:cubicBezTo>
                  <a:pt x="85102" y="62091"/>
                  <a:pt x="85102" y="62091"/>
                  <a:pt x="85102" y="62091"/>
                </a:cubicBezTo>
                <a:cubicBezTo>
                  <a:pt x="80816" y="63633"/>
                  <a:pt x="76530" y="65394"/>
                  <a:pt x="73673" y="70018"/>
                </a:cubicBezTo>
                <a:cubicBezTo>
                  <a:pt x="73673" y="16954"/>
                  <a:pt x="73673" y="16954"/>
                  <a:pt x="73673" y="16954"/>
                </a:cubicBezTo>
                <a:cubicBezTo>
                  <a:pt x="41836" y="34128"/>
                  <a:pt x="41836" y="34128"/>
                  <a:pt x="41836" y="34128"/>
                </a:cubicBezTo>
                <a:cubicBezTo>
                  <a:pt x="41836" y="104146"/>
                  <a:pt x="41836" y="104146"/>
                  <a:pt x="41836" y="104146"/>
                </a:cubicBezTo>
                <a:cubicBezTo>
                  <a:pt x="63469" y="91816"/>
                  <a:pt x="63469" y="91816"/>
                  <a:pt x="63469" y="91816"/>
                </a:cubicBezTo>
                <a:lnTo>
                  <a:pt x="63469" y="93357"/>
                </a:lnTo>
                <a:cubicBezTo>
                  <a:pt x="63469" y="96440"/>
                  <a:pt x="63469" y="101064"/>
                  <a:pt x="64897" y="104146"/>
                </a:cubicBezTo>
                <a:cubicBezTo>
                  <a:pt x="38979" y="119779"/>
                  <a:pt x="38979" y="119779"/>
                  <a:pt x="38979" y="119779"/>
                </a:cubicBezTo>
                <a:cubicBezTo>
                  <a:pt x="38979" y="119779"/>
                  <a:pt x="37551" y="119779"/>
                  <a:pt x="36122" y="119779"/>
                </a:cubicBezTo>
                <a:cubicBezTo>
                  <a:pt x="34693" y="119779"/>
                  <a:pt x="34693" y="119779"/>
                  <a:pt x="33265" y="119779"/>
                </a:cubicBezTo>
                <a:cubicBezTo>
                  <a:pt x="2857" y="94899"/>
                  <a:pt x="2857" y="94899"/>
                  <a:pt x="2857" y="94899"/>
                </a:cubicBezTo>
                <a:cubicBezTo>
                  <a:pt x="1428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57" y="0"/>
                  <a:pt x="5714" y="0"/>
                </a:cubicBezTo>
                <a:cubicBezTo>
                  <a:pt x="7142" y="0"/>
                  <a:pt x="8775" y="0"/>
                  <a:pt x="8775" y="1541"/>
                </a:cubicBezTo>
                <a:cubicBezTo>
                  <a:pt x="37551" y="23339"/>
                  <a:pt x="37551" y="23339"/>
                  <a:pt x="37551" y="23339"/>
                </a:cubicBezTo>
                <a:cubicBezTo>
                  <a:pt x="76530" y="0"/>
                  <a:pt x="76530" y="0"/>
                  <a:pt x="76530" y="0"/>
                </a:cubicBezTo>
                <a:cubicBezTo>
                  <a:pt x="76530" y="0"/>
                  <a:pt x="77959" y="0"/>
                  <a:pt x="79387" y="0"/>
                </a:cubicBezTo>
                <a:cubicBezTo>
                  <a:pt x="80816" y="0"/>
                  <a:pt x="80816" y="0"/>
                  <a:pt x="82244" y="1541"/>
                </a:cubicBezTo>
                <a:cubicBezTo>
                  <a:pt x="112448" y="26422"/>
                  <a:pt x="112448" y="26422"/>
                  <a:pt x="112448" y="26422"/>
                </a:cubicBezTo>
                <a:cubicBezTo>
                  <a:pt x="113877" y="27963"/>
                  <a:pt x="115510" y="29504"/>
                  <a:pt x="115510" y="31045"/>
                </a:cubicBezTo>
                <a:cubicBezTo>
                  <a:pt x="115510" y="70018"/>
                  <a:pt x="115510" y="70018"/>
                  <a:pt x="115510" y="70018"/>
                </a:cubicBezTo>
                <a:cubicBezTo>
                  <a:pt x="112448" y="65394"/>
                  <a:pt x="108163" y="63633"/>
                  <a:pt x="103877" y="62091"/>
                </a:cubicBezTo>
                <a:lnTo>
                  <a:pt x="103877" y="34128"/>
                </a:lnTo>
                <a:close/>
                <a:moveTo>
                  <a:pt x="30204" y="34128"/>
                </a:moveTo>
                <a:lnTo>
                  <a:pt x="30204" y="34128"/>
                </a:lnTo>
                <a:cubicBezTo>
                  <a:pt x="11632" y="18495"/>
                  <a:pt x="11632" y="18495"/>
                  <a:pt x="11632" y="18495"/>
                </a:cubicBezTo>
                <a:cubicBezTo>
                  <a:pt x="11632" y="85431"/>
                  <a:pt x="11632" y="85431"/>
                  <a:pt x="11632" y="85431"/>
                </a:cubicBezTo>
                <a:cubicBezTo>
                  <a:pt x="30204" y="101064"/>
                  <a:pt x="30204" y="101064"/>
                  <a:pt x="30204" y="101064"/>
                </a:cubicBezTo>
                <a:lnTo>
                  <a:pt x="30204" y="34128"/>
                </a:lnTo>
                <a:close/>
                <a:moveTo>
                  <a:pt x="93673" y="66935"/>
                </a:moveTo>
                <a:lnTo>
                  <a:pt x="93673" y="66935"/>
                </a:lnTo>
                <a:cubicBezTo>
                  <a:pt x="108163" y="66935"/>
                  <a:pt x="119795" y="77724"/>
                  <a:pt x="119795" y="93357"/>
                </a:cubicBezTo>
                <a:cubicBezTo>
                  <a:pt x="119795" y="108990"/>
                  <a:pt x="108163" y="119779"/>
                  <a:pt x="93673" y="119779"/>
                </a:cubicBezTo>
                <a:cubicBezTo>
                  <a:pt x="80816" y="119779"/>
                  <a:pt x="69183" y="108990"/>
                  <a:pt x="69183" y="93357"/>
                </a:cubicBezTo>
                <a:cubicBezTo>
                  <a:pt x="69183" y="77724"/>
                  <a:pt x="80816" y="66935"/>
                  <a:pt x="93673" y="66935"/>
                </a:cubicBezTo>
                <a:close/>
                <a:moveTo>
                  <a:pt x="82244" y="97981"/>
                </a:moveTo>
                <a:lnTo>
                  <a:pt x="82244" y="97981"/>
                </a:lnTo>
                <a:cubicBezTo>
                  <a:pt x="80816" y="97981"/>
                  <a:pt x="80816" y="99522"/>
                  <a:pt x="80816" y="101064"/>
                </a:cubicBezTo>
                <a:cubicBezTo>
                  <a:pt x="80816" y="105688"/>
                  <a:pt x="83673" y="107229"/>
                  <a:pt x="86530" y="107229"/>
                </a:cubicBezTo>
                <a:cubicBezTo>
                  <a:pt x="87959" y="107229"/>
                  <a:pt x="89387" y="107229"/>
                  <a:pt x="90816" y="105688"/>
                </a:cubicBezTo>
                <a:cubicBezTo>
                  <a:pt x="93673" y="102605"/>
                  <a:pt x="93673" y="102605"/>
                  <a:pt x="93673" y="102605"/>
                </a:cubicBezTo>
                <a:cubicBezTo>
                  <a:pt x="98163" y="105688"/>
                  <a:pt x="98163" y="105688"/>
                  <a:pt x="98163" y="105688"/>
                </a:cubicBezTo>
                <a:cubicBezTo>
                  <a:pt x="99591" y="107229"/>
                  <a:pt x="101020" y="107229"/>
                  <a:pt x="102448" y="107229"/>
                </a:cubicBezTo>
                <a:cubicBezTo>
                  <a:pt x="105306" y="107229"/>
                  <a:pt x="108163" y="105688"/>
                  <a:pt x="108163" y="101064"/>
                </a:cubicBezTo>
                <a:cubicBezTo>
                  <a:pt x="108163" y="99522"/>
                  <a:pt x="106734" y="97981"/>
                  <a:pt x="105306" y="97981"/>
                </a:cubicBezTo>
                <a:cubicBezTo>
                  <a:pt x="102448" y="93357"/>
                  <a:pt x="102448" y="93357"/>
                  <a:pt x="102448" y="93357"/>
                </a:cubicBezTo>
                <a:cubicBezTo>
                  <a:pt x="105306" y="88513"/>
                  <a:pt x="105306" y="88513"/>
                  <a:pt x="105306" y="88513"/>
                </a:cubicBezTo>
                <a:cubicBezTo>
                  <a:pt x="106734" y="88513"/>
                  <a:pt x="108163" y="86972"/>
                  <a:pt x="108163" y="85431"/>
                </a:cubicBezTo>
                <a:cubicBezTo>
                  <a:pt x="108163" y="80807"/>
                  <a:pt x="105306" y="79266"/>
                  <a:pt x="102448" y="79266"/>
                </a:cubicBezTo>
                <a:cubicBezTo>
                  <a:pt x="101020" y="79266"/>
                  <a:pt x="99591" y="79266"/>
                  <a:pt x="98163" y="80807"/>
                </a:cubicBezTo>
                <a:cubicBezTo>
                  <a:pt x="93673" y="83889"/>
                  <a:pt x="93673" y="83889"/>
                  <a:pt x="93673" y="83889"/>
                </a:cubicBezTo>
                <a:cubicBezTo>
                  <a:pt x="90816" y="80807"/>
                  <a:pt x="90816" y="80807"/>
                  <a:pt x="90816" y="80807"/>
                </a:cubicBezTo>
                <a:cubicBezTo>
                  <a:pt x="89387" y="79266"/>
                  <a:pt x="87959" y="79266"/>
                  <a:pt x="86530" y="79266"/>
                </a:cubicBezTo>
                <a:cubicBezTo>
                  <a:pt x="83673" y="79266"/>
                  <a:pt x="80816" y="80807"/>
                  <a:pt x="80816" y="85431"/>
                </a:cubicBezTo>
                <a:cubicBezTo>
                  <a:pt x="80816" y="86972"/>
                  <a:pt x="80816" y="88513"/>
                  <a:pt x="82244" y="88513"/>
                </a:cubicBezTo>
                <a:cubicBezTo>
                  <a:pt x="86530" y="93357"/>
                  <a:pt x="86530" y="93357"/>
                  <a:pt x="86530" y="93357"/>
                </a:cubicBezTo>
                <a:lnTo>
                  <a:pt x="82244" y="9798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3"/>
          <p:cNvSpPr/>
          <p:nvPr/>
        </p:nvSpPr>
        <p:spPr>
          <a:xfrm>
            <a:off x="4373453" y="2414588"/>
            <a:ext cx="209400" cy="156600"/>
          </a:xfrm>
          <a:custGeom>
            <a:rect b="b" l="l" r="r" t="t"/>
            <a:pathLst>
              <a:path extrusionOk="0" h="120000" w="120000">
                <a:moveTo>
                  <a:pt x="105129" y="34128"/>
                </a:moveTo>
                <a:lnTo>
                  <a:pt x="105129" y="34128"/>
                </a:lnTo>
                <a:cubicBezTo>
                  <a:pt x="84681" y="18495"/>
                  <a:pt x="84681" y="18495"/>
                  <a:pt x="84681" y="18495"/>
                </a:cubicBezTo>
                <a:cubicBezTo>
                  <a:pt x="84681" y="62091"/>
                  <a:pt x="84681" y="62091"/>
                  <a:pt x="84681" y="62091"/>
                </a:cubicBezTo>
                <a:cubicBezTo>
                  <a:pt x="80344" y="63633"/>
                  <a:pt x="77452" y="65394"/>
                  <a:pt x="72908" y="70018"/>
                </a:cubicBezTo>
                <a:cubicBezTo>
                  <a:pt x="72908" y="16954"/>
                  <a:pt x="72908" y="16954"/>
                  <a:pt x="72908" y="16954"/>
                </a:cubicBezTo>
                <a:cubicBezTo>
                  <a:pt x="42340" y="34128"/>
                  <a:pt x="42340" y="34128"/>
                  <a:pt x="42340" y="34128"/>
                </a:cubicBezTo>
                <a:cubicBezTo>
                  <a:pt x="42340" y="104146"/>
                  <a:pt x="42340" y="104146"/>
                  <a:pt x="42340" y="104146"/>
                </a:cubicBezTo>
                <a:cubicBezTo>
                  <a:pt x="64234" y="91816"/>
                  <a:pt x="64234" y="91816"/>
                  <a:pt x="64234" y="91816"/>
                </a:cubicBezTo>
                <a:lnTo>
                  <a:pt x="64234" y="93357"/>
                </a:lnTo>
                <a:cubicBezTo>
                  <a:pt x="64234" y="96440"/>
                  <a:pt x="64234" y="101064"/>
                  <a:pt x="65679" y="104146"/>
                </a:cubicBezTo>
                <a:cubicBezTo>
                  <a:pt x="39449" y="119779"/>
                  <a:pt x="39449" y="119779"/>
                  <a:pt x="39449" y="119779"/>
                </a:cubicBezTo>
                <a:cubicBezTo>
                  <a:pt x="38003" y="119779"/>
                  <a:pt x="38003" y="119779"/>
                  <a:pt x="36557" y="119779"/>
                </a:cubicBezTo>
                <a:cubicBezTo>
                  <a:pt x="35111" y="119779"/>
                  <a:pt x="33666" y="119779"/>
                  <a:pt x="33666" y="119779"/>
                </a:cubicBezTo>
                <a:cubicBezTo>
                  <a:pt x="1445" y="94899"/>
                  <a:pt x="1445" y="94899"/>
                  <a:pt x="1445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45" y="0"/>
                  <a:pt x="5783" y="0"/>
                </a:cubicBezTo>
                <a:cubicBezTo>
                  <a:pt x="7228" y="0"/>
                  <a:pt x="7228" y="0"/>
                  <a:pt x="8674" y="1541"/>
                </a:cubicBezTo>
                <a:cubicBezTo>
                  <a:pt x="36557" y="23339"/>
                  <a:pt x="36557" y="23339"/>
                  <a:pt x="36557" y="23339"/>
                </a:cubicBezTo>
                <a:cubicBezTo>
                  <a:pt x="77452" y="0"/>
                  <a:pt x="77452" y="0"/>
                  <a:pt x="77452" y="0"/>
                </a:cubicBezTo>
                <a:lnTo>
                  <a:pt x="78898" y="0"/>
                </a:lnTo>
                <a:cubicBezTo>
                  <a:pt x="80344" y="0"/>
                  <a:pt x="81790" y="0"/>
                  <a:pt x="83235" y="1541"/>
                </a:cubicBezTo>
                <a:cubicBezTo>
                  <a:pt x="113803" y="26422"/>
                  <a:pt x="113803" y="26422"/>
                  <a:pt x="113803" y="26422"/>
                </a:cubicBezTo>
                <a:cubicBezTo>
                  <a:pt x="115249" y="27963"/>
                  <a:pt x="116695" y="29504"/>
                  <a:pt x="116695" y="31045"/>
                </a:cubicBezTo>
                <a:cubicBezTo>
                  <a:pt x="116695" y="70018"/>
                  <a:pt x="116695" y="70018"/>
                  <a:pt x="116695" y="70018"/>
                </a:cubicBezTo>
                <a:cubicBezTo>
                  <a:pt x="112358" y="65394"/>
                  <a:pt x="109466" y="63633"/>
                  <a:pt x="105129" y="62091"/>
                </a:cubicBezTo>
                <a:lnTo>
                  <a:pt x="105129" y="34128"/>
                </a:lnTo>
                <a:close/>
                <a:moveTo>
                  <a:pt x="30567" y="34128"/>
                </a:moveTo>
                <a:lnTo>
                  <a:pt x="30567" y="34128"/>
                </a:lnTo>
                <a:cubicBezTo>
                  <a:pt x="11772" y="18495"/>
                  <a:pt x="11772" y="18495"/>
                  <a:pt x="11772" y="18495"/>
                </a:cubicBezTo>
                <a:cubicBezTo>
                  <a:pt x="11772" y="85431"/>
                  <a:pt x="11772" y="85431"/>
                  <a:pt x="11772" y="85431"/>
                </a:cubicBezTo>
                <a:cubicBezTo>
                  <a:pt x="30567" y="101064"/>
                  <a:pt x="30567" y="101064"/>
                  <a:pt x="30567" y="101064"/>
                </a:cubicBezTo>
                <a:lnTo>
                  <a:pt x="30567" y="34128"/>
                </a:lnTo>
                <a:close/>
                <a:moveTo>
                  <a:pt x="94802" y="66935"/>
                </a:moveTo>
                <a:lnTo>
                  <a:pt x="94802" y="66935"/>
                </a:lnTo>
                <a:cubicBezTo>
                  <a:pt x="109466" y="66935"/>
                  <a:pt x="119793" y="77724"/>
                  <a:pt x="119793" y="93357"/>
                </a:cubicBezTo>
                <a:cubicBezTo>
                  <a:pt x="119793" y="108990"/>
                  <a:pt x="109466" y="119779"/>
                  <a:pt x="94802" y="119779"/>
                </a:cubicBezTo>
                <a:cubicBezTo>
                  <a:pt x="80344" y="119779"/>
                  <a:pt x="70017" y="108990"/>
                  <a:pt x="70017" y="93357"/>
                </a:cubicBezTo>
                <a:cubicBezTo>
                  <a:pt x="70017" y="77724"/>
                  <a:pt x="80344" y="66935"/>
                  <a:pt x="94802" y="66935"/>
                </a:cubicBezTo>
                <a:close/>
                <a:moveTo>
                  <a:pt x="78898" y="99522"/>
                </a:moveTo>
                <a:lnTo>
                  <a:pt x="78898" y="99522"/>
                </a:lnTo>
                <a:cubicBezTo>
                  <a:pt x="87573" y="107229"/>
                  <a:pt x="87573" y="107229"/>
                  <a:pt x="87573" y="107229"/>
                </a:cubicBezTo>
                <a:cubicBezTo>
                  <a:pt x="87573" y="108990"/>
                  <a:pt x="89018" y="110532"/>
                  <a:pt x="90464" y="110532"/>
                </a:cubicBezTo>
                <a:cubicBezTo>
                  <a:pt x="91910" y="110532"/>
                  <a:pt x="93356" y="108990"/>
                  <a:pt x="94802" y="107229"/>
                </a:cubicBezTo>
                <a:cubicBezTo>
                  <a:pt x="110912" y="91816"/>
                  <a:pt x="110912" y="91816"/>
                  <a:pt x="110912" y="91816"/>
                </a:cubicBezTo>
                <a:cubicBezTo>
                  <a:pt x="112358" y="90275"/>
                  <a:pt x="112358" y="88513"/>
                  <a:pt x="112358" y="86972"/>
                </a:cubicBezTo>
                <a:cubicBezTo>
                  <a:pt x="112358" y="83889"/>
                  <a:pt x="109466" y="80807"/>
                  <a:pt x="106574" y="80807"/>
                </a:cubicBezTo>
                <a:cubicBezTo>
                  <a:pt x="105129" y="80807"/>
                  <a:pt x="103683" y="80807"/>
                  <a:pt x="102237" y="82348"/>
                </a:cubicBezTo>
                <a:cubicBezTo>
                  <a:pt x="90464" y="94899"/>
                  <a:pt x="90464" y="94899"/>
                  <a:pt x="90464" y="94899"/>
                </a:cubicBezTo>
                <a:cubicBezTo>
                  <a:pt x="87573" y="91816"/>
                  <a:pt x="87573" y="91816"/>
                  <a:pt x="87573" y="91816"/>
                </a:cubicBezTo>
                <a:cubicBezTo>
                  <a:pt x="86127" y="90275"/>
                  <a:pt x="84681" y="88513"/>
                  <a:pt x="83235" y="88513"/>
                </a:cubicBezTo>
                <a:cubicBezTo>
                  <a:pt x="80344" y="88513"/>
                  <a:pt x="77452" y="91816"/>
                  <a:pt x="77452" y="94899"/>
                </a:cubicBezTo>
                <a:cubicBezTo>
                  <a:pt x="77452" y="96440"/>
                  <a:pt x="77452" y="97981"/>
                  <a:pt x="78898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3969028" y="2414588"/>
            <a:ext cx="211200" cy="156600"/>
          </a:xfrm>
          <a:custGeom>
            <a:rect b="b" l="l" r="r" t="t"/>
            <a:pathLst>
              <a:path extrusionOk="0" h="120000" w="12000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660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3339" y="34128"/>
                  <a:pt x="43339" y="34128"/>
                  <a:pt x="43339" y="34128"/>
                </a:cubicBezTo>
                <a:cubicBezTo>
                  <a:pt x="43339" y="104146"/>
                  <a:pt x="43339" y="104146"/>
                  <a:pt x="43339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5008" y="101064"/>
                  <a:pt x="66439" y="104146"/>
                </a:cubicBezTo>
                <a:cubicBezTo>
                  <a:pt x="40477" y="119779"/>
                  <a:pt x="40477" y="119779"/>
                  <a:pt x="40477" y="119779"/>
                </a:cubicBezTo>
                <a:cubicBezTo>
                  <a:pt x="39045" y="119779"/>
                  <a:pt x="37614" y="119779"/>
                  <a:pt x="37614" y="119779"/>
                </a:cubicBezTo>
                <a:cubicBezTo>
                  <a:pt x="36183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10017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660" y="0"/>
                  <a:pt x="76660" y="0"/>
                  <a:pt x="76660" y="0"/>
                </a:cubicBezTo>
                <a:cubicBezTo>
                  <a:pt x="78091" y="0"/>
                  <a:pt x="78091" y="0"/>
                  <a:pt x="79522" y="0"/>
                </a:cubicBezTo>
                <a:cubicBezTo>
                  <a:pt x="80954" y="0"/>
                  <a:pt x="82385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6422"/>
                  <a:pt x="114071" y="26422"/>
                  <a:pt x="114071" y="26422"/>
                </a:cubicBezTo>
                <a:cubicBezTo>
                  <a:pt x="115502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1686" y="34128"/>
                </a:moveTo>
                <a:lnTo>
                  <a:pt x="31686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1686" y="101064"/>
                  <a:pt x="31686" y="101064"/>
                  <a:pt x="31686" y="101064"/>
                </a:cubicBezTo>
                <a:lnTo>
                  <a:pt x="31686" y="34128"/>
                </a:lnTo>
                <a:close/>
                <a:moveTo>
                  <a:pt x="95264" y="66935"/>
                </a:moveTo>
                <a:lnTo>
                  <a:pt x="95264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5264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5264" y="66935"/>
                </a:cubicBezTo>
                <a:close/>
                <a:moveTo>
                  <a:pt x="83816" y="99522"/>
                </a:moveTo>
                <a:lnTo>
                  <a:pt x="83816" y="99522"/>
                </a:lnTo>
                <a:cubicBezTo>
                  <a:pt x="106916" y="99522"/>
                  <a:pt x="106916" y="99522"/>
                  <a:pt x="106916" y="99522"/>
                </a:cubicBezTo>
                <a:cubicBezTo>
                  <a:pt x="109778" y="99522"/>
                  <a:pt x="112640" y="96440"/>
                  <a:pt x="112640" y="93357"/>
                </a:cubicBezTo>
                <a:cubicBezTo>
                  <a:pt x="112640" y="90275"/>
                  <a:pt x="109778" y="86972"/>
                  <a:pt x="106916" y="86972"/>
                </a:cubicBezTo>
                <a:cubicBezTo>
                  <a:pt x="83816" y="86972"/>
                  <a:pt x="83816" y="86972"/>
                  <a:pt x="83816" y="86972"/>
                </a:cubicBezTo>
                <a:cubicBezTo>
                  <a:pt x="79522" y="86972"/>
                  <a:pt x="78091" y="90275"/>
                  <a:pt x="78091" y="93357"/>
                </a:cubicBezTo>
                <a:cubicBezTo>
                  <a:pt x="78091" y="96440"/>
                  <a:pt x="79522" y="99522"/>
                  <a:pt x="83816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3564607" y="2414588"/>
            <a:ext cx="211200" cy="156600"/>
          </a:xfrm>
          <a:custGeom>
            <a:rect b="b" l="l" r="r" t="t"/>
            <a:pathLst>
              <a:path extrusionOk="0" h="120000" w="12000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456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1908" y="34128"/>
                  <a:pt x="41908" y="34128"/>
                  <a:pt x="41908" y="34128"/>
                </a:cubicBezTo>
                <a:cubicBezTo>
                  <a:pt x="41908" y="104146"/>
                  <a:pt x="41908" y="104146"/>
                  <a:pt x="41908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3577" y="101064"/>
                  <a:pt x="65008" y="104146"/>
                </a:cubicBezTo>
                <a:cubicBezTo>
                  <a:pt x="39045" y="119779"/>
                  <a:pt x="39045" y="119779"/>
                  <a:pt x="39045" y="119779"/>
                </a:cubicBezTo>
                <a:cubicBezTo>
                  <a:pt x="39045" y="119779"/>
                  <a:pt x="37614" y="119779"/>
                  <a:pt x="35979" y="119779"/>
                </a:cubicBezTo>
                <a:cubicBezTo>
                  <a:pt x="34548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8586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456" y="0"/>
                  <a:pt x="76456" y="0"/>
                  <a:pt x="76456" y="0"/>
                </a:cubicBezTo>
                <a:cubicBezTo>
                  <a:pt x="76456" y="0"/>
                  <a:pt x="78091" y="0"/>
                  <a:pt x="79522" y="0"/>
                </a:cubicBezTo>
                <a:cubicBezTo>
                  <a:pt x="80954" y="0"/>
                  <a:pt x="80954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0255" y="34128"/>
                </a:moveTo>
                <a:lnTo>
                  <a:pt x="30255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0255" y="101064"/>
                  <a:pt x="30255" y="101064"/>
                  <a:pt x="30255" y="101064"/>
                </a:cubicBezTo>
                <a:lnTo>
                  <a:pt x="30255" y="34128"/>
                </a:lnTo>
                <a:close/>
                <a:moveTo>
                  <a:pt x="93833" y="66935"/>
                </a:moveTo>
                <a:lnTo>
                  <a:pt x="93833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3833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3833" y="66935"/>
                </a:cubicBezTo>
                <a:close/>
                <a:moveTo>
                  <a:pt x="82385" y="99522"/>
                </a:moveTo>
                <a:lnTo>
                  <a:pt x="82385" y="99522"/>
                </a:lnTo>
                <a:cubicBezTo>
                  <a:pt x="88109" y="99522"/>
                  <a:pt x="88109" y="99522"/>
                  <a:pt x="88109" y="99522"/>
                </a:cubicBezTo>
                <a:cubicBezTo>
                  <a:pt x="88109" y="105688"/>
                  <a:pt x="88109" y="105688"/>
                  <a:pt x="88109" y="105688"/>
                </a:cubicBezTo>
                <a:cubicBezTo>
                  <a:pt x="88109" y="108990"/>
                  <a:pt x="90971" y="112073"/>
                  <a:pt x="93833" y="112073"/>
                </a:cubicBezTo>
                <a:cubicBezTo>
                  <a:pt x="98126" y="112073"/>
                  <a:pt x="99557" y="108990"/>
                  <a:pt x="99557" y="105688"/>
                </a:cubicBezTo>
                <a:cubicBezTo>
                  <a:pt x="99557" y="99522"/>
                  <a:pt x="99557" y="99522"/>
                  <a:pt x="99557" y="99522"/>
                </a:cubicBezTo>
                <a:cubicBezTo>
                  <a:pt x="105485" y="99522"/>
                  <a:pt x="105485" y="99522"/>
                  <a:pt x="105485" y="99522"/>
                </a:cubicBezTo>
                <a:cubicBezTo>
                  <a:pt x="109778" y="99522"/>
                  <a:pt x="111209" y="96440"/>
                  <a:pt x="111209" y="93357"/>
                </a:cubicBezTo>
                <a:cubicBezTo>
                  <a:pt x="111209" y="90275"/>
                  <a:pt x="109778" y="86972"/>
                  <a:pt x="105485" y="86972"/>
                </a:cubicBezTo>
                <a:cubicBezTo>
                  <a:pt x="99557" y="86972"/>
                  <a:pt x="99557" y="86972"/>
                  <a:pt x="99557" y="86972"/>
                </a:cubicBezTo>
                <a:cubicBezTo>
                  <a:pt x="99557" y="80807"/>
                  <a:pt x="99557" y="80807"/>
                  <a:pt x="99557" y="80807"/>
                </a:cubicBezTo>
                <a:cubicBezTo>
                  <a:pt x="99557" y="77724"/>
                  <a:pt x="98126" y="74642"/>
                  <a:pt x="93833" y="74642"/>
                </a:cubicBezTo>
                <a:cubicBezTo>
                  <a:pt x="90971" y="74642"/>
                  <a:pt x="88109" y="77724"/>
                  <a:pt x="88109" y="80807"/>
                </a:cubicBezTo>
                <a:cubicBezTo>
                  <a:pt x="88109" y="86972"/>
                  <a:pt x="88109" y="86972"/>
                  <a:pt x="88109" y="86972"/>
                </a:cubicBezTo>
                <a:cubicBezTo>
                  <a:pt x="82385" y="86972"/>
                  <a:pt x="82385" y="86972"/>
                  <a:pt x="82385" y="86972"/>
                </a:cubicBezTo>
                <a:cubicBezTo>
                  <a:pt x="79522" y="86972"/>
                  <a:pt x="76456" y="90275"/>
                  <a:pt x="76456" y="93357"/>
                </a:cubicBezTo>
                <a:cubicBezTo>
                  <a:pt x="76456" y="96440"/>
                  <a:pt x="79522" y="99522"/>
                  <a:pt x="82385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3168116" y="2414588"/>
            <a:ext cx="203100" cy="156600"/>
          </a:xfrm>
          <a:custGeom>
            <a:rect b="b" l="l" r="r" t="t"/>
            <a:pathLst>
              <a:path extrusionOk="0" h="120000" w="120000">
                <a:moveTo>
                  <a:pt x="119787" y="113614"/>
                </a:moveTo>
                <a:lnTo>
                  <a:pt x="119787" y="113614"/>
                </a:lnTo>
                <a:cubicBezTo>
                  <a:pt x="119787" y="118238"/>
                  <a:pt x="116819" y="119779"/>
                  <a:pt x="113851" y="119779"/>
                </a:cubicBezTo>
                <a:cubicBezTo>
                  <a:pt x="112367" y="119779"/>
                  <a:pt x="110883" y="119779"/>
                  <a:pt x="109399" y="119779"/>
                </a:cubicBezTo>
                <a:cubicBezTo>
                  <a:pt x="80777" y="96440"/>
                  <a:pt x="80777" y="96440"/>
                  <a:pt x="80777" y="96440"/>
                </a:cubicBezTo>
                <a:cubicBezTo>
                  <a:pt x="40494" y="119779"/>
                  <a:pt x="40494" y="119779"/>
                  <a:pt x="40494" y="119779"/>
                </a:cubicBezTo>
                <a:cubicBezTo>
                  <a:pt x="38798" y="119779"/>
                  <a:pt x="38798" y="119779"/>
                  <a:pt x="37314" y="119779"/>
                </a:cubicBezTo>
                <a:cubicBezTo>
                  <a:pt x="35830" y="119779"/>
                  <a:pt x="34346" y="119779"/>
                  <a:pt x="34346" y="119779"/>
                </a:cubicBezTo>
                <a:cubicBezTo>
                  <a:pt x="1484" y="94899"/>
                  <a:pt x="1484" y="94899"/>
                  <a:pt x="1484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84" y="0"/>
                  <a:pt x="5936" y="0"/>
                </a:cubicBezTo>
                <a:cubicBezTo>
                  <a:pt x="7420" y="0"/>
                  <a:pt x="7420" y="0"/>
                  <a:pt x="8904" y="1541"/>
                </a:cubicBezTo>
                <a:cubicBezTo>
                  <a:pt x="37314" y="23339"/>
                  <a:pt x="37314" y="23339"/>
                  <a:pt x="37314" y="23339"/>
                </a:cubicBezTo>
                <a:cubicBezTo>
                  <a:pt x="79293" y="0"/>
                  <a:pt x="79293" y="0"/>
                  <a:pt x="79293" y="0"/>
                </a:cubicBezTo>
                <a:lnTo>
                  <a:pt x="80777" y="0"/>
                </a:lnTo>
                <a:cubicBezTo>
                  <a:pt x="82473" y="0"/>
                  <a:pt x="83957" y="0"/>
                  <a:pt x="85441" y="1541"/>
                </a:cubicBezTo>
                <a:cubicBezTo>
                  <a:pt x="116819" y="26422"/>
                  <a:pt x="116819" y="26422"/>
                  <a:pt x="116819" y="26422"/>
                </a:cubicBezTo>
                <a:cubicBezTo>
                  <a:pt x="118303" y="27963"/>
                  <a:pt x="119787" y="29504"/>
                  <a:pt x="119787" y="31045"/>
                </a:cubicBezTo>
                <a:lnTo>
                  <a:pt x="119787" y="113614"/>
                </a:lnTo>
                <a:close/>
                <a:moveTo>
                  <a:pt x="31378" y="101064"/>
                </a:moveTo>
                <a:lnTo>
                  <a:pt x="31378" y="101064"/>
                </a:lnTo>
                <a:cubicBezTo>
                  <a:pt x="31378" y="34128"/>
                  <a:pt x="31378" y="34128"/>
                  <a:pt x="31378" y="34128"/>
                </a:cubicBezTo>
                <a:cubicBezTo>
                  <a:pt x="11872" y="18495"/>
                  <a:pt x="11872" y="18495"/>
                  <a:pt x="11872" y="18495"/>
                </a:cubicBezTo>
                <a:cubicBezTo>
                  <a:pt x="11872" y="85431"/>
                  <a:pt x="11872" y="85431"/>
                  <a:pt x="11872" y="85431"/>
                </a:cubicBezTo>
                <a:lnTo>
                  <a:pt x="31378" y="101064"/>
                </a:lnTo>
                <a:close/>
                <a:moveTo>
                  <a:pt x="74840" y="16954"/>
                </a:moveTo>
                <a:lnTo>
                  <a:pt x="74840" y="16954"/>
                </a:lnTo>
                <a:cubicBezTo>
                  <a:pt x="43462" y="34128"/>
                  <a:pt x="43462" y="34128"/>
                  <a:pt x="43462" y="34128"/>
                </a:cubicBezTo>
                <a:cubicBezTo>
                  <a:pt x="43462" y="104146"/>
                  <a:pt x="43462" y="104146"/>
                  <a:pt x="43462" y="104146"/>
                </a:cubicBezTo>
                <a:cubicBezTo>
                  <a:pt x="74840" y="85431"/>
                  <a:pt x="74840" y="85431"/>
                  <a:pt x="74840" y="85431"/>
                </a:cubicBezTo>
                <a:lnTo>
                  <a:pt x="74840" y="16954"/>
                </a:lnTo>
                <a:close/>
                <a:moveTo>
                  <a:pt x="107915" y="34128"/>
                </a:moveTo>
                <a:lnTo>
                  <a:pt x="107915" y="34128"/>
                </a:lnTo>
                <a:cubicBezTo>
                  <a:pt x="86925" y="18495"/>
                  <a:pt x="86925" y="18495"/>
                  <a:pt x="86925" y="18495"/>
                </a:cubicBezTo>
                <a:cubicBezTo>
                  <a:pt x="86925" y="85431"/>
                  <a:pt x="86925" y="85431"/>
                  <a:pt x="86925" y="85431"/>
                </a:cubicBezTo>
                <a:cubicBezTo>
                  <a:pt x="107915" y="101064"/>
                  <a:pt x="107915" y="101064"/>
                  <a:pt x="107915" y="101064"/>
                </a:cubicBezTo>
                <a:lnTo>
                  <a:pt x="107915" y="341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8797567" y="2105202"/>
            <a:ext cx="204900" cy="161700"/>
          </a:xfrm>
          <a:custGeom>
            <a:rect b="b" l="l" r="r" t="t"/>
            <a:pathLst>
              <a:path extrusionOk="0" h="120000" w="12000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825" y="119787"/>
                  <a:pt x="113650" y="119787"/>
                </a:cubicBezTo>
                <a:cubicBezTo>
                  <a:pt x="110687" y="119787"/>
                  <a:pt x="109206" y="118303"/>
                  <a:pt x="107724" y="115335"/>
                </a:cubicBezTo>
                <a:cubicBezTo>
                  <a:pt x="101798" y="115335"/>
                  <a:pt x="101798" y="115335"/>
                  <a:pt x="101798" y="115335"/>
                </a:cubicBezTo>
                <a:cubicBezTo>
                  <a:pt x="100317" y="118303"/>
                  <a:pt x="98835" y="119787"/>
                  <a:pt x="95873" y="119787"/>
                </a:cubicBezTo>
                <a:cubicBezTo>
                  <a:pt x="92698" y="119787"/>
                  <a:pt x="91216" y="118303"/>
                  <a:pt x="89735" y="115335"/>
                </a:cubicBezTo>
                <a:cubicBezTo>
                  <a:pt x="83809" y="115335"/>
                  <a:pt x="83809" y="115335"/>
                  <a:pt x="83809" y="115335"/>
                </a:cubicBezTo>
                <a:cubicBezTo>
                  <a:pt x="82328" y="118303"/>
                  <a:pt x="80846" y="119787"/>
                  <a:pt x="77883" y="119787"/>
                </a:cubicBezTo>
                <a:cubicBezTo>
                  <a:pt x="74920" y="119787"/>
                  <a:pt x="73439" y="118303"/>
                  <a:pt x="71957" y="115335"/>
                </a:cubicBezTo>
                <a:cubicBezTo>
                  <a:pt x="65820" y="115335"/>
                  <a:pt x="65820" y="115335"/>
                  <a:pt x="65820" y="115335"/>
                </a:cubicBezTo>
                <a:cubicBezTo>
                  <a:pt x="64338" y="118303"/>
                  <a:pt x="62857" y="119787"/>
                  <a:pt x="59894" y="119787"/>
                </a:cubicBezTo>
                <a:cubicBezTo>
                  <a:pt x="56931" y="119787"/>
                  <a:pt x="55449" y="118303"/>
                  <a:pt x="53968" y="115335"/>
                </a:cubicBezTo>
                <a:cubicBezTo>
                  <a:pt x="47830" y="115335"/>
                  <a:pt x="47830" y="115335"/>
                  <a:pt x="47830" y="115335"/>
                </a:cubicBezTo>
                <a:cubicBezTo>
                  <a:pt x="46349" y="118303"/>
                  <a:pt x="44867" y="119787"/>
                  <a:pt x="41904" y="119787"/>
                </a:cubicBezTo>
                <a:cubicBezTo>
                  <a:pt x="38941" y="119787"/>
                  <a:pt x="37460" y="118303"/>
                  <a:pt x="35978" y="115335"/>
                </a:cubicBezTo>
                <a:cubicBezTo>
                  <a:pt x="30052" y="115335"/>
                  <a:pt x="30052" y="115335"/>
                  <a:pt x="30052" y="115335"/>
                </a:cubicBezTo>
                <a:cubicBezTo>
                  <a:pt x="28571" y="118303"/>
                  <a:pt x="27089" y="119787"/>
                  <a:pt x="23915" y="119787"/>
                </a:cubicBezTo>
                <a:cubicBezTo>
                  <a:pt x="20952" y="119787"/>
                  <a:pt x="19470" y="118303"/>
                  <a:pt x="17989" y="115335"/>
                </a:cubicBezTo>
                <a:cubicBezTo>
                  <a:pt x="12063" y="115335"/>
                  <a:pt x="12063" y="115335"/>
                  <a:pt x="12063" y="115335"/>
                </a:cubicBezTo>
                <a:cubicBezTo>
                  <a:pt x="10582" y="118303"/>
                  <a:pt x="9100" y="119787"/>
                  <a:pt x="6137" y="119787"/>
                </a:cubicBezTo>
                <a:cubicBezTo>
                  <a:pt x="3174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4656" y="107915"/>
                </a:cubicBezTo>
                <a:cubicBezTo>
                  <a:pt x="4656" y="100282"/>
                  <a:pt x="4656" y="100282"/>
                  <a:pt x="4656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4656" y="89893"/>
                </a:cubicBezTo>
                <a:cubicBezTo>
                  <a:pt x="4656" y="82261"/>
                  <a:pt x="4656" y="82261"/>
                  <a:pt x="4656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4656" y="71872"/>
                </a:cubicBezTo>
                <a:cubicBezTo>
                  <a:pt x="4656" y="64452"/>
                  <a:pt x="4656" y="64452"/>
                  <a:pt x="4656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4656" y="53851"/>
                </a:cubicBezTo>
                <a:cubicBezTo>
                  <a:pt x="4656" y="46431"/>
                  <a:pt x="4656" y="46431"/>
                  <a:pt x="4656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4656" y="35830"/>
                </a:cubicBezTo>
                <a:cubicBezTo>
                  <a:pt x="4656" y="28409"/>
                  <a:pt x="4656" y="28409"/>
                  <a:pt x="4656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4656" y="17809"/>
                </a:cubicBezTo>
                <a:cubicBezTo>
                  <a:pt x="4656" y="10388"/>
                  <a:pt x="4656" y="10388"/>
                  <a:pt x="4656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3174" y="0"/>
                  <a:pt x="6137" y="0"/>
                </a:cubicBezTo>
                <a:cubicBezTo>
                  <a:pt x="9100" y="0"/>
                  <a:pt x="10582" y="1484"/>
                  <a:pt x="12063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9470" y="1484"/>
                  <a:pt x="20952" y="0"/>
                  <a:pt x="23915" y="0"/>
                </a:cubicBezTo>
                <a:cubicBezTo>
                  <a:pt x="27089" y="0"/>
                  <a:pt x="28571" y="1484"/>
                  <a:pt x="30052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7460" y="1484"/>
                  <a:pt x="38941" y="0"/>
                  <a:pt x="41904" y="0"/>
                </a:cubicBezTo>
                <a:cubicBezTo>
                  <a:pt x="44867" y="0"/>
                  <a:pt x="46349" y="1484"/>
                  <a:pt x="47830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5449" y="1484"/>
                  <a:pt x="56931" y="0"/>
                  <a:pt x="59894" y="0"/>
                </a:cubicBezTo>
                <a:cubicBezTo>
                  <a:pt x="62857" y="0"/>
                  <a:pt x="64338" y="1484"/>
                  <a:pt x="65820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3439" y="1484"/>
                  <a:pt x="74920" y="0"/>
                  <a:pt x="77883" y="0"/>
                </a:cubicBezTo>
                <a:cubicBezTo>
                  <a:pt x="80846" y="0"/>
                  <a:pt x="82328" y="1484"/>
                  <a:pt x="83809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91216" y="1484"/>
                  <a:pt x="92698" y="0"/>
                  <a:pt x="95873" y="0"/>
                </a:cubicBezTo>
                <a:cubicBezTo>
                  <a:pt x="98835" y="0"/>
                  <a:pt x="100317" y="1484"/>
                  <a:pt x="101798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9206" y="1484"/>
                  <a:pt x="110687" y="0"/>
                  <a:pt x="113650" y="0"/>
                </a:cubicBezTo>
                <a:cubicBezTo>
                  <a:pt x="116825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6507" y="14840"/>
                  <a:pt x="16507" y="14840"/>
                  <a:pt x="16507" y="14840"/>
                </a:cubicBezTo>
                <a:cubicBezTo>
                  <a:pt x="16507" y="103250"/>
                  <a:pt x="16507" y="103250"/>
                  <a:pt x="16507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  <a:moveTo>
                  <a:pt x="52486" y="79293"/>
                </a:moveTo>
                <a:lnTo>
                  <a:pt x="52486" y="79293"/>
                </a:lnTo>
                <a:cubicBezTo>
                  <a:pt x="79365" y="44946"/>
                  <a:pt x="79365" y="44946"/>
                  <a:pt x="79365" y="44946"/>
                </a:cubicBezTo>
                <a:cubicBezTo>
                  <a:pt x="97354" y="73356"/>
                  <a:pt x="97354" y="73356"/>
                  <a:pt x="97354" y="73356"/>
                </a:cubicBezTo>
                <a:cubicBezTo>
                  <a:pt x="97354" y="97314"/>
                  <a:pt x="97354" y="97314"/>
                  <a:pt x="97354" y="97314"/>
                </a:cubicBezTo>
                <a:cubicBezTo>
                  <a:pt x="22433" y="97314"/>
                  <a:pt x="22433" y="97314"/>
                  <a:pt x="22433" y="97314"/>
                </a:cubicBezTo>
                <a:cubicBezTo>
                  <a:pt x="46349" y="73356"/>
                  <a:pt x="46349" y="73356"/>
                  <a:pt x="46349" y="73356"/>
                </a:cubicBezTo>
                <a:lnTo>
                  <a:pt x="52486" y="79293"/>
                </a:lnTo>
                <a:close/>
                <a:moveTo>
                  <a:pt x="40423" y="50883"/>
                </a:moveTo>
                <a:lnTo>
                  <a:pt x="40423" y="50883"/>
                </a:lnTo>
                <a:cubicBezTo>
                  <a:pt x="33015" y="50883"/>
                  <a:pt x="28571" y="46431"/>
                  <a:pt x="28571" y="38798"/>
                </a:cubicBezTo>
                <a:cubicBezTo>
                  <a:pt x="28571" y="32862"/>
                  <a:pt x="33015" y="26925"/>
                  <a:pt x="40423" y="26925"/>
                </a:cubicBezTo>
                <a:cubicBezTo>
                  <a:pt x="46349" y="26925"/>
                  <a:pt x="52486" y="32862"/>
                  <a:pt x="52486" y="38798"/>
                </a:cubicBezTo>
                <a:cubicBezTo>
                  <a:pt x="52486" y="46431"/>
                  <a:pt x="46349" y="50883"/>
                  <a:pt x="40423" y="508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8371207" y="2105202"/>
            <a:ext cx="204900" cy="161700"/>
          </a:xfrm>
          <a:custGeom>
            <a:rect b="b" l="l" r="r" t="t"/>
            <a:pathLst>
              <a:path extrusionOk="0" h="120000" w="12000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613" y="119787"/>
                  <a:pt x="113650" y="119787"/>
                </a:cubicBezTo>
                <a:cubicBezTo>
                  <a:pt x="110687" y="119787"/>
                  <a:pt x="107724" y="118303"/>
                  <a:pt x="107724" y="115335"/>
                </a:cubicBezTo>
                <a:cubicBezTo>
                  <a:pt x="100317" y="115335"/>
                  <a:pt x="100317" y="115335"/>
                  <a:pt x="100317" y="115335"/>
                </a:cubicBezTo>
                <a:cubicBezTo>
                  <a:pt x="100317" y="118303"/>
                  <a:pt x="97354" y="119787"/>
                  <a:pt x="95873" y="119787"/>
                </a:cubicBezTo>
                <a:cubicBezTo>
                  <a:pt x="92698" y="119787"/>
                  <a:pt x="89735" y="118303"/>
                  <a:pt x="89735" y="115335"/>
                </a:cubicBezTo>
                <a:cubicBezTo>
                  <a:pt x="82328" y="115335"/>
                  <a:pt x="82328" y="115335"/>
                  <a:pt x="82328" y="115335"/>
                </a:cubicBezTo>
                <a:cubicBezTo>
                  <a:pt x="82328" y="118303"/>
                  <a:pt x="79365" y="119787"/>
                  <a:pt x="77883" y="119787"/>
                </a:cubicBezTo>
                <a:cubicBezTo>
                  <a:pt x="74920" y="119787"/>
                  <a:pt x="71957" y="118303"/>
                  <a:pt x="71957" y="115335"/>
                </a:cubicBezTo>
                <a:cubicBezTo>
                  <a:pt x="64338" y="115335"/>
                  <a:pt x="64338" y="115335"/>
                  <a:pt x="64338" y="115335"/>
                </a:cubicBezTo>
                <a:cubicBezTo>
                  <a:pt x="64338" y="118303"/>
                  <a:pt x="61375" y="119787"/>
                  <a:pt x="59894" y="119787"/>
                </a:cubicBezTo>
                <a:cubicBezTo>
                  <a:pt x="56931" y="119787"/>
                  <a:pt x="53968" y="118303"/>
                  <a:pt x="53968" y="115335"/>
                </a:cubicBezTo>
                <a:cubicBezTo>
                  <a:pt x="46349" y="115335"/>
                  <a:pt x="46349" y="115335"/>
                  <a:pt x="46349" y="115335"/>
                </a:cubicBezTo>
                <a:cubicBezTo>
                  <a:pt x="46349" y="118303"/>
                  <a:pt x="43386" y="119787"/>
                  <a:pt x="41904" y="119787"/>
                </a:cubicBezTo>
                <a:cubicBezTo>
                  <a:pt x="38941" y="119787"/>
                  <a:pt x="35978" y="118303"/>
                  <a:pt x="35978" y="115335"/>
                </a:cubicBezTo>
                <a:cubicBezTo>
                  <a:pt x="28571" y="115335"/>
                  <a:pt x="28571" y="115335"/>
                  <a:pt x="28571" y="115335"/>
                </a:cubicBezTo>
                <a:cubicBezTo>
                  <a:pt x="28571" y="118303"/>
                  <a:pt x="25396" y="119787"/>
                  <a:pt x="23915" y="119787"/>
                </a:cubicBezTo>
                <a:cubicBezTo>
                  <a:pt x="20952" y="119787"/>
                  <a:pt x="17989" y="118303"/>
                  <a:pt x="17989" y="115335"/>
                </a:cubicBezTo>
                <a:cubicBezTo>
                  <a:pt x="10582" y="115335"/>
                  <a:pt x="10582" y="115335"/>
                  <a:pt x="10582" y="115335"/>
                </a:cubicBezTo>
                <a:cubicBezTo>
                  <a:pt x="10582" y="118303"/>
                  <a:pt x="7619" y="119787"/>
                  <a:pt x="6137" y="119787"/>
                </a:cubicBezTo>
                <a:cubicBezTo>
                  <a:pt x="1481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2962" y="107915"/>
                </a:cubicBezTo>
                <a:cubicBezTo>
                  <a:pt x="2962" y="100282"/>
                  <a:pt x="2962" y="100282"/>
                  <a:pt x="2962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2962" y="89893"/>
                </a:cubicBezTo>
                <a:cubicBezTo>
                  <a:pt x="2962" y="82261"/>
                  <a:pt x="2962" y="82261"/>
                  <a:pt x="2962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2962" y="71872"/>
                </a:cubicBezTo>
                <a:cubicBezTo>
                  <a:pt x="2962" y="64452"/>
                  <a:pt x="2962" y="64452"/>
                  <a:pt x="2962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2962" y="53851"/>
                </a:cubicBezTo>
                <a:cubicBezTo>
                  <a:pt x="2962" y="46431"/>
                  <a:pt x="2962" y="46431"/>
                  <a:pt x="2962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2962" y="35830"/>
                </a:cubicBezTo>
                <a:cubicBezTo>
                  <a:pt x="2962" y="28409"/>
                  <a:pt x="2962" y="28409"/>
                  <a:pt x="2962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2962" y="17809"/>
                </a:cubicBezTo>
                <a:cubicBezTo>
                  <a:pt x="2962" y="10388"/>
                  <a:pt x="2962" y="10388"/>
                  <a:pt x="2962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1481" y="0"/>
                  <a:pt x="6137" y="0"/>
                </a:cubicBezTo>
                <a:cubicBezTo>
                  <a:pt x="7619" y="0"/>
                  <a:pt x="10582" y="1484"/>
                  <a:pt x="10582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7989" y="1484"/>
                  <a:pt x="20952" y="0"/>
                  <a:pt x="23915" y="0"/>
                </a:cubicBezTo>
                <a:cubicBezTo>
                  <a:pt x="25396" y="0"/>
                  <a:pt x="28571" y="1484"/>
                  <a:pt x="28571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5978" y="1484"/>
                  <a:pt x="38941" y="0"/>
                  <a:pt x="41904" y="0"/>
                </a:cubicBezTo>
                <a:cubicBezTo>
                  <a:pt x="43386" y="0"/>
                  <a:pt x="46349" y="1484"/>
                  <a:pt x="46349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3968" y="1484"/>
                  <a:pt x="56931" y="0"/>
                  <a:pt x="59894" y="0"/>
                </a:cubicBezTo>
                <a:cubicBezTo>
                  <a:pt x="61375" y="0"/>
                  <a:pt x="64338" y="1484"/>
                  <a:pt x="64338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1957" y="1484"/>
                  <a:pt x="74920" y="0"/>
                  <a:pt x="77883" y="0"/>
                </a:cubicBezTo>
                <a:cubicBezTo>
                  <a:pt x="79365" y="0"/>
                  <a:pt x="82328" y="1484"/>
                  <a:pt x="82328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89735" y="1484"/>
                  <a:pt x="92698" y="0"/>
                  <a:pt x="95873" y="0"/>
                </a:cubicBezTo>
                <a:cubicBezTo>
                  <a:pt x="97354" y="0"/>
                  <a:pt x="100317" y="1484"/>
                  <a:pt x="100317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7724" y="1484"/>
                  <a:pt x="110687" y="0"/>
                  <a:pt x="113650" y="0"/>
                </a:cubicBezTo>
                <a:cubicBezTo>
                  <a:pt x="116613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5026" y="14840"/>
                  <a:pt x="15026" y="14840"/>
                  <a:pt x="15026" y="14840"/>
                </a:cubicBezTo>
                <a:cubicBezTo>
                  <a:pt x="15026" y="103250"/>
                  <a:pt x="15026" y="103250"/>
                  <a:pt x="15026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6408748" y="2066242"/>
            <a:ext cx="217500" cy="173100"/>
          </a:xfrm>
          <a:custGeom>
            <a:rect b="b" l="l" r="r" t="t"/>
            <a:pathLst>
              <a:path extrusionOk="0" h="120000" w="120000">
                <a:moveTo>
                  <a:pt x="119800" y="108438"/>
                </a:moveTo>
                <a:lnTo>
                  <a:pt x="119800" y="108438"/>
                </a:lnTo>
                <a:cubicBezTo>
                  <a:pt x="119800" y="114219"/>
                  <a:pt x="114219" y="119800"/>
                  <a:pt x="108438" y="119800"/>
                </a:cubicBezTo>
                <a:cubicBezTo>
                  <a:pt x="105647" y="119800"/>
                  <a:pt x="102857" y="118405"/>
                  <a:pt x="100066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68970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3122" y="67774"/>
                </a:cubicBezTo>
                <a:cubicBezTo>
                  <a:pt x="117009" y="100066"/>
                  <a:pt x="117009" y="100066"/>
                  <a:pt x="117009" y="100066"/>
                </a:cubicBezTo>
                <a:cubicBezTo>
                  <a:pt x="118405" y="102857"/>
                  <a:pt x="119800" y="105647"/>
                  <a:pt x="119800" y="108438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5315" y="11362"/>
                  <a:pt x="11362" y="25315"/>
                  <a:pt x="11362" y="45049"/>
                </a:cubicBezTo>
                <a:cubicBezTo>
                  <a:pt x="11362" y="63388"/>
                  <a:pt x="25315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  <a:moveTo>
                  <a:pt x="63388" y="50830"/>
                </a:moveTo>
                <a:lnTo>
                  <a:pt x="63388" y="50830"/>
                </a:lnTo>
                <a:cubicBezTo>
                  <a:pt x="25315" y="50830"/>
                  <a:pt x="25315" y="50830"/>
                  <a:pt x="25315" y="50830"/>
                </a:cubicBezTo>
                <a:cubicBezTo>
                  <a:pt x="22524" y="50830"/>
                  <a:pt x="19734" y="48039"/>
                  <a:pt x="19734" y="45049"/>
                </a:cubicBezTo>
                <a:cubicBezTo>
                  <a:pt x="19734" y="40863"/>
                  <a:pt x="22524" y="39468"/>
                  <a:pt x="25315" y="39468"/>
                </a:cubicBezTo>
                <a:cubicBezTo>
                  <a:pt x="63388" y="39468"/>
                  <a:pt x="63388" y="39468"/>
                  <a:pt x="63388" y="39468"/>
                </a:cubicBezTo>
                <a:cubicBezTo>
                  <a:pt x="66179" y="39468"/>
                  <a:pt x="68970" y="40863"/>
                  <a:pt x="68970" y="45049"/>
                </a:cubicBezTo>
                <a:cubicBezTo>
                  <a:pt x="68970" y="48039"/>
                  <a:pt x="66179" y="50830"/>
                  <a:pt x="63388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5968100" y="2066242"/>
            <a:ext cx="219000" cy="173100"/>
          </a:xfrm>
          <a:custGeom>
            <a:rect b="b" l="l" r="r" t="t"/>
            <a:pathLst>
              <a:path extrusionOk="0" h="120000" w="120000">
                <a:moveTo>
                  <a:pt x="119802" y="108438"/>
                </a:moveTo>
                <a:lnTo>
                  <a:pt x="119802" y="108438"/>
                </a:lnTo>
                <a:cubicBezTo>
                  <a:pt x="119802" y="114219"/>
                  <a:pt x="114088" y="119800"/>
                  <a:pt x="108571" y="119800"/>
                </a:cubicBezTo>
                <a:cubicBezTo>
                  <a:pt x="104433" y="119800"/>
                  <a:pt x="101674" y="118405"/>
                  <a:pt x="100295" y="117009"/>
                </a:cubicBezTo>
                <a:cubicBezTo>
                  <a:pt x="68177" y="83122"/>
                  <a:pt x="68177" y="83122"/>
                  <a:pt x="68177" y="83122"/>
                </a:cubicBezTo>
                <a:cubicBezTo>
                  <a:pt x="61280" y="87308"/>
                  <a:pt x="53004" y="90299"/>
                  <a:pt x="44532" y="90299"/>
                </a:cubicBezTo>
                <a:cubicBezTo>
                  <a:pt x="20886" y="90299"/>
                  <a:pt x="0" y="69169"/>
                  <a:pt x="0" y="45049"/>
                </a:cubicBezTo>
                <a:cubicBezTo>
                  <a:pt x="0" y="19734"/>
                  <a:pt x="20886" y="0"/>
                  <a:pt x="44532" y="0"/>
                </a:cubicBezTo>
                <a:cubicBezTo>
                  <a:pt x="69556" y="0"/>
                  <a:pt x="89064" y="19734"/>
                  <a:pt x="89064" y="45049"/>
                </a:cubicBezTo>
                <a:cubicBezTo>
                  <a:pt x="89064" y="53621"/>
                  <a:pt x="87684" y="60598"/>
                  <a:pt x="83546" y="67774"/>
                </a:cubicBezTo>
                <a:cubicBezTo>
                  <a:pt x="115665" y="100066"/>
                  <a:pt x="115665" y="100066"/>
                  <a:pt x="115665" y="100066"/>
                </a:cubicBezTo>
                <a:cubicBezTo>
                  <a:pt x="118423" y="102857"/>
                  <a:pt x="119802" y="105647"/>
                  <a:pt x="119802" y="108438"/>
                </a:cubicBezTo>
                <a:close/>
                <a:moveTo>
                  <a:pt x="44532" y="11362"/>
                </a:moveTo>
                <a:lnTo>
                  <a:pt x="44532" y="11362"/>
                </a:lnTo>
                <a:cubicBezTo>
                  <a:pt x="26403" y="11362"/>
                  <a:pt x="11034" y="25315"/>
                  <a:pt x="11034" y="45049"/>
                </a:cubicBezTo>
                <a:cubicBezTo>
                  <a:pt x="11034" y="63388"/>
                  <a:pt x="26403" y="78936"/>
                  <a:pt x="44532" y="78936"/>
                </a:cubicBezTo>
                <a:cubicBezTo>
                  <a:pt x="64039" y="78936"/>
                  <a:pt x="78029" y="63388"/>
                  <a:pt x="78029" y="45049"/>
                </a:cubicBezTo>
                <a:cubicBezTo>
                  <a:pt x="78029" y="25315"/>
                  <a:pt x="64039" y="11362"/>
                  <a:pt x="44532" y="11362"/>
                </a:cubicBezTo>
                <a:close/>
                <a:moveTo>
                  <a:pt x="64039" y="50830"/>
                </a:moveTo>
                <a:lnTo>
                  <a:pt x="64039" y="50830"/>
                </a:lnTo>
                <a:cubicBezTo>
                  <a:pt x="50049" y="50830"/>
                  <a:pt x="50049" y="50830"/>
                  <a:pt x="50049" y="50830"/>
                </a:cubicBezTo>
                <a:cubicBezTo>
                  <a:pt x="50049" y="63388"/>
                  <a:pt x="50049" y="63388"/>
                  <a:pt x="50049" y="63388"/>
                </a:cubicBezTo>
                <a:cubicBezTo>
                  <a:pt x="50049" y="66378"/>
                  <a:pt x="48669" y="69169"/>
                  <a:pt x="44532" y="69169"/>
                </a:cubicBezTo>
                <a:cubicBezTo>
                  <a:pt x="41773" y="69169"/>
                  <a:pt x="39014" y="66378"/>
                  <a:pt x="39014" y="63388"/>
                </a:cubicBezTo>
                <a:cubicBezTo>
                  <a:pt x="39014" y="50830"/>
                  <a:pt x="39014" y="50830"/>
                  <a:pt x="39014" y="50830"/>
                </a:cubicBezTo>
                <a:cubicBezTo>
                  <a:pt x="26403" y="50830"/>
                  <a:pt x="26403" y="50830"/>
                  <a:pt x="26403" y="50830"/>
                </a:cubicBezTo>
                <a:cubicBezTo>
                  <a:pt x="23645" y="50830"/>
                  <a:pt x="20886" y="48039"/>
                  <a:pt x="20886" y="45049"/>
                </a:cubicBezTo>
                <a:cubicBezTo>
                  <a:pt x="20886" y="40863"/>
                  <a:pt x="23645" y="39468"/>
                  <a:pt x="26403" y="39468"/>
                </a:cubicBezTo>
                <a:cubicBezTo>
                  <a:pt x="39014" y="39468"/>
                  <a:pt x="39014" y="39468"/>
                  <a:pt x="39014" y="39468"/>
                </a:cubicBezTo>
                <a:cubicBezTo>
                  <a:pt x="39014" y="25315"/>
                  <a:pt x="39014" y="25315"/>
                  <a:pt x="39014" y="25315"/>
                </a:cubicBezTo>
                <a:cubicBezTo>
                  <a:pt x="39014" y="22524"/>
                  <a:pt x="41773" y="19734"/>
                  <a:pt x="44532" y="19734"/>
                </a:cubicBezTo>
                <a:cubicBezTo>
                  <a:pt x="48669" y="19734"/>
                  <a:pt x="50049" y="22524"/>
                  <a:pt x="50049" y="25315"/>
                </a:cubicBezTo>
                <a:cubicBezTo>
                  <a:pt x="50049" y="39468"/>
                  <a:pt x="50049" y="39468"/>
                  <a:pt x="50049" y="39468"/>
                </a:cubicBezTo>
                <a:cubicBezTo>
                  <a:pt x="64039" y="39468"/>
                  <a:pt x="64039" y="39468"/>
                  <a:pt x="64039" y="39468"/>
                </a:cubicBezTo>
                <a:cubicBezTo>
                  <a:pt x="66798" y="39468"/>
                  <a:pt x="69556" y="40863"/>
                  <a:pt x="69556" y="45049"/>
                </a:cubicBezTo>
                <a:cubicBezTo>
                  <a:pt x="69556" y="48039"/>
                  <a:pt x="66798" y="50830"/>
                  <a:pt x="64039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5529041" y="2066242"/>
            <a:ext cx="217500" cy="173100"/>
          </a:xfrm>
          <a:custGeom>
            <a:rect b="b" l="l" r="r" t="t"/>
            <a:pathLst>
              <a:path extrusionOk="0" h="120000" w="120000">
                <a:moveTo>
                  <a:pt x="116810" y="100066"/>
                </a:moveTo>
                <a:lnTo>
                  <a:pt x="116810" y="100066"/>
                </a:lnTo>
                <a:cubicBezTo>
                  <a:pt x="118405" y="102857"/>
                  <a:pt x="119800" y="105647"/>
                  <a:pt x="119800" y="108438"/>
                </a:cubicBezTo>
                <a:cubicBezTo>
                  <a:pt x="119800" y="114219"/>
                  <a:pt x="115415" y="119800"/>
                  <a:pt x="108438" y="119800"/>
                </a:cubicBezTo>
                <a:cubicBezTo>
                  <a:pt x="105647" y="119800"/>
                  <a:pt x="102857" y="118405"/>
                  <a:pt x="101461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70365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4518" y="67774"/>
                </a:cubicBezTo>
                <a:cubicBezTo>
                  <a:pt x="116810" y="100066"/>
                  <a:pt x="116810" y="100066"/>
                  <a:pt x="116810" y="100066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6710" y="11362"/>
                  <a:pt x="11162" y="25315"/>
                  <a:pt x="11162" y="45049"/>
                </a:cubicBezTo>
                <a:cubicBezTo>
                  <a:pt x="11162" y="63388"/>
                  <a:pt x="26710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2757342" y="2394654"/>
            <a:ext cx="217500" cy="174300"/>
          </a:xfrm>
          <a:custGeom>
            <a:rect b="b" l="l" r="r" t="t"/>
            <a:pathLst>
              <a:path extrusionOk="0" h="120000" w="120000">
                <a:moveTo>
                  <a:pt x="59202" y="119802"/>
                </a:moveTo>
                <a:lnTo>
                  <a:pt x="59202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403"/>
                  <a:pt x="26710" y="0"/>
                  <a:pt x="59202" y="0"/>
                </a:cubicBezTo>
                <a:cubicBezTo>
                  <a:pt x="92890" y="0"/>
                  <a:pt x="119800" y="26403"/>
                  <a:pt x="119800" y="59901"/>
                </a:cubicBezTo>
                <a:cubicBezTo>
                  <a:pt x="119800" y="93399"/>
                  <a:pt x="92890" y="119802"/>
                  <a:pt x="59202" y="119802"/>
                </a:cubicBezTo>
                <a:close/>
                <a:moveTo>
                  <a:pt x="92890" y="25024"/>
                </a:moveTo>
                <a:lnTo>
                  <a:pt x="92890" y="25024"/>
                </a:lnTo>
                <a:cubicBezTo>
                  <a:pt x="92890" y="25024"/>
                  <a:pt x="92890" y="25024"/>
                  <a:pt x="92890" y="23645"/>
                </a:cubicBezTo>
                <a:lnTo>
                  <a:pt x="91495" y="23645"/>
                </a:lnTo>
                <a:cubicBezTo>
                  <a:pt x="91495" y="23645"/>
                  <a:pt x="91495" y="23645"/>
                  <a:pt x="91495" y="25024"/>
                </a:cubicBezTo>
                <a:cubicBezTo>
                  <a:pt x="91495" y="25024"/>
                  <a:pt x="91495" y="25024"/>
                  <a:pt x="92890" y="25024"/>
                </a:cubicBezTo>
                <a:cubicBezTo>
                  <a:pt x="92890" y="26403"/>
                  <a:pt x="92890" y="26403"/>
                  <a:pt x="91495" y="26403"/>
                </a:cubicBezTo>
                <a:cubicBezTo>
                  <a:pt x="91495" y="27783"/>
                  <a:pt x="91495" y="27783"/>
                  <a:pt x="91495" y="27783"/>
                </a:cubicBezTo>
                <a:lnTo>
                  <a:pt x="90099" y="27783"/>
                </a:lnTo>
                <a:cubicBezTo>
                  <a:pt x="90099" y="27783"/>
                  <a:pt x="90099" y="27783"/>
                  <a:pt x="91495" y="27783"/>
                </a:cubicBezTo>
                <a:cubicBezTo>
                  <a:pt x="91495" y="27783"/>
                  <a:pt x="91495" y="27783"/>
                  <a:pt x="92890" y="27783"/>
                </a:cubicBezTo>
                <a:cubicBezTo>
                  <a:pt x="92890" y="26403"/>
                  <a:pt x="92890" y="26403"/>
                  <a:pt x="92890" y="26403"/>
                </a:cubicBezTo>
                <a:cubicBezTo>
                  <a:pt x="92890" y="25024"/>
                  <a:pt x="92890" y="25024"/>
                  <a:pt x="94485" y="25024"/>
                </a:cubicBezTo>
                <a:lnTo>
                  <a:pt x="92890" y="25024"/>
                </a:lnTo>
                <a:close/>
                <a:moveTo>
                  <a:pt x="94485" y="26403"/>
                </a:moveTo>
                <a:lnTo>
                  <a:pt x="94485" y="26403"/>
                </a:lnTo>
                <a:close/>
                <a:moveTo>
                  <a:pt x="108438" y="66798"/>
                </a:moveTo>
                <a:lnTo>
                  <a:pt x="108438" y="66798"/>
                </a:lnTo>
                <a:cubicBezTo>
                  <a:pt x="108438" y="65418"/>
                  <a:pt x="108438" y="64039"/>
                  <a:pt x="108438" y="64039"/>
                </a:cubicBezTo>
                <a:cubicBezTo>
                  <a:pt x="108438" y="62660"/>
                  <a:pt x="108438" y="64039"/>
                  <a:pt x="107043" y="64039"/>
                </a:cubicBezTo>
                <a:cubicBezTo>
                  <a:pt x="107043" y="62660"/>
                  <a:pt x="107043" y="62660"/>
                  <a:pt x="107043" y="62660"/>
                </a:cubicBezTo>
                <a:cubicBezTo>
                  <a:pt x="107043" y="62660"/>
                  <a:pt x="107043" y="62660"/>
                  <a:pt x="107043" y="64039"/>
                </a:cubicBezTo>
                <a:cubicBezTo>
                  <a:pt x="107043" y="64039"/>
                  <a:pt x="105647" y="65418"/>
                  <a:pt x="107043" y="65418"/>
                </a:cubicBezTo>
                <a:cubicBezTo>
                  <a:pt x="107043" y="66798"/>
                  <a:pt x="107043" y="66798"/>
                  <a:pt x="108438" y="66798"/>
                </a:cubicBezTo>
                <a:close/>
                <a:moveTo>
                  <a:pt x="12757" y="71133"/>
                </a:moveTo>
                <a:lnTo>
                  <a:pt x="12757" y="71133"/>
                </a:lnTo>
                <a:cubicBezTo>
                  <a:pt x="14152" y="71133"/>
                  <a:pt x="14152" y="7113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4152" y="69753"/>
                  <a:pt x="14152" y="69753"/>
                  <a:pt x="12757" y="69753"/>
                </a:cubicBezTo>
                <a:lnTo>
                  <a:pt x="12757" y="71133"/>
                </a:lnTo>
                <a:cubicBezTo>
                  <a:pt x="12757" y="69753"/>
                  <a:pt x="12757" y="69753"/>
                  <a:pt x="12757" y="69753"/>
                </a:cubicBezTo>
                <a:cubicBezTo>
                  <a:pt x="12757" y="69753"/>
                  <a:pt x="12757" y="69753"/>
                  <a:pt x="11362" y="69753"/>
                </a:cubicBezTo>
                <a:cubicBezTo>
                  <a:pt x="12757" y="71133"/>
                  <a:pt x="12757" y="71133"/>
                  <a:pt x="12757" y="71133"/>
                </a:cubicBezTo>
                <a:close/>
                <a:moveTo>
                  <a:pt x="14152" y="53004"/>
                </a:moveTo>
                <a:lnTo>
                  <a:pt x="14152" y="53004"/>
                </a:lnTo>
                <a:close/>
                <a:moveTo>
                  <a:pt x="14152" y="44532"/>
                </a:moveTo>
                <a:lnTo>
                  <a:pt x="14152" y="44532"/>
                </a:lnTo>
                <a:lnTo>
                  <a:pt x="14152" y="43152"/>
                </a:lnTo>
                <a:lnTo>
                  <a:pt x="14152" y="44532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5024"/>
                  <a:pt x="26710" y="25024"/>
                  <a:pt x="25315" y="25024"/>
                </a:cubicBezTo>
                <a:cubicBezTo>
                  <a:pt x="26710" y="25024"/>
                  <a:pt x="26710" y="25024"/>
                  <a:pt x="26710" y="25024"/>
                </a:cubicBezTo>
                <a:close/>
                <a:moveTo>
                  <a:pt x="25315" y="26403"/>
                </a:moveTo>
                <a:lnTo>
                  <a:pt x="25315" y="26403"/>
                </a:lnTo>
                <a:close/>
                <a:moveTo>
                  <a:pt x="38073" y="16748"/>
                </a:moveTo>
                <a:lnTo>
                  <a:pt x="38073" y="16748"/>
                </a:lnTo>
                <a:lnTo>
                  <a:pt x="39468" y="16748"/>
                </a:lnTo>
                <a:lnTo>
                  <a:pt x="38073" y="16748"/>
                </a:lnTo>
                <a:cubicBezTo>
                  <a:pt x="39468" y="16748"/>
                  <a:pt x="39468" y="16748"/>
                  <a:pt x="39468" y="16748"/>
                </a:cubicBezTo>
                <a:lnTo>
                  <a:pt x="39468" y="18128"/>
                </a:lnTo>
                <a:lnTo>
                  <a:pt x="39468" y="16748"/>
                </a:lnTo>
                <a:cubicBezTo>
                  <a:pt x="38073" y="1674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8073" y="16748"/>
                </a:cubicBezTo>
                <a:cubicBezTo>
                  <a:pt x="38073" y="1812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9468" y="18128"/>
                </a:cubicBezTo>
                <a:lnTo>
                  <a:pt x="38073" y="18128"/>
                </a:lnTo>
                <a:lnTo>
                  <a:pt x="39468" y="18128"/>
                </a:lnTo>
                <a:lnTo>
                  <a:pt x="38073" y="18128"/>
                </a:lnTo>
                <a:cubicBezTo>
                  <a:pt x="39468" y="18128"/>
                  <a:pt x="39468" y="18128"/>
                  <a:pt x="39468" y="18128"/>
                </a:cubicBezTo>
                <a:cubicBezTo>
                  <a:pt x="39468" y="18128"/>
                  <a:pt x="40863" y="19507"/>
                  <a:pt x="39468" y="19507"/>
                </a:cubicBezTo>
                <a:lnTo>
                  <a:pt x="38073" y="19507"/>
                </a:lnTo>
                <a:lnTo>
                  <a:pt x="39468" y="19507"/>
                </a:ln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6677" y="20886"/>
                  <a:pt x="38073" y="20886"/>
                </a:cubicBez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8073" y="20886"/>
                  <a:pt x="38073" y="20886"/>
                </a:cubicBezTo>
                <a:lnTo>
                  <a:pt x="39468" y="20886"/>
                </a:lnTo>
                <a:cubicBezTo>
                  <a:pt x="39468" y="20886"/>
                  <a:pt x="39468" y="20886"/>
                  <a:pt x="40863" y="20886"/>
                </a:cubicBezTo>
                <a:cubicBezTo>
                  <a:pt x="42259" y="20886"/>
                  <a:pt x="42259" y="20886"/>
                  <a:pt x="42259" y="20886"/>
                </a:cubicBezTo>
                <a:cubicBezTo>
                  <a:pt x="42259" y="22266"/>
                  <a:pt x="42259" y="22266"/>
                  <a:pt x="42259" y="22266"/>
                </a:cubicBezTo>
                <a:cubicBezTo>
                  <a:pt x="42259" y="22266"/>
                  <a:pt x="40863" y="22266"/>
                  <a:pt x="40863" y="20886"/>
                </a:cubicBezTo>
                <a:cubicBezTo>
                  <a:pt x="40863" y="22266"/>
                  <a:pt x="42259" y="22266"/>
                  <a:pt x="40863" y="22266"/>
                </a:cubicBezTo>
                <a:cubicBezTo>
                  <a:pt x="39468" y="20886"/>
                  <a:pt x="39468" y="20886"/>
                  <a:pt x="39468" y="20886"/>
                </a:cubicBezTo>
                <a:lnTo>
                  <a:pt x="39468" y="22266"/>
                </a:lnTo>
                <a:cubicBezTo>
                  <a:pt x="38073" y="20886"/>
                  <a:pt x="38073" y="20886"/>
                  <a:pt x="38073" y="20886"/>
                </a:cubicBezTo>
                <a:cubicBezTo>
                  <a:pt x="38073" y="20886"/>
                  <a:pt x="38073" y="20886"/>
                  <a:pt x="38073" y="22266"/>
                </a:cubicBezTo>
                <a:cubicBezTo>
                  <a:pt x="39468" y="22266"/>
                  <a:pt x="39468" y="22266"/>
                  <a:pt x="39468" y="22266"/>
                </a:cubicBezTo>
                <a:lnTo>
                  <a:pt x="39468" y="20886"/>
                </a:lnTo>
                <a:cubicBezTo>
                  <a:pt x="39468" y="22266"/>
                  <a:pt x="39468" y="22266"/>
                  <a:pt x="39468" y="22266"/>
                </a:cubicBezTo>
                <a:lnTo>
                  <a:pt x="38073" y="22266"/>
                </a:lnTo>
                <a:cubicBezTo>
                  <a:pt x="39468" y="22266"/>
                  <a:pt x="38073" y="22266"/>
                  <a:pt x="38073" y="23645"/>
                </a:cubicBezTo>
                <a:cubicBezTo>
                  <a:pt x="38073" y="23645"/>
                  <a:pt x="38073" y="22266"/>
                  <a:pt x="39468" y="22266"/>
                </a:cubicBezTo>
                <a:lnTo>
                  <a:pt x="39468" y="23645"/>
                </a:lnTo>
                <a:cubicBezTo>
                  <a:pt x="39468" y="23645"/>
                  <a:pt x="39468" y="23645"/>
                  <a:pt x="39468" y="22266"/>
                </a:cubicBezTo>
                <a:lnTo>
                  <a:pt x="40863" y="22266"/>
                </a:lnTo>
                <a:cubicBezTo>
                  <a:pt x="40863" y="22266"/>
                  <a:pt x="40863" y="22266"/>
                  <a:pt x="42259" y="22266"/>
                </a:cubicBezTo>
                <a:lnTo>
                  <a:pt x="40863" y="22266"/>
                </a:lnTo>
                <a:cubicBezTo>
                  <a:pt x="40863" y="23645"/>
                  <a:pt x="40863" y="23645"/>
                  <a:pt x="42259" y="23645"/>
                </a:cubicBezTo>
                <a:cubicBezTo>
                  <a:pt x="40863" y="23645"/>
                  <a:pt x="40863" y="23645"/>
                  <a:pt x="40863" y="23645"/>
                </a:cubicBezTo>
                <a:lnTo>
                  <a:pt x="40863" y="25024"/>
                </a:lnTo>
                <a:cubicBezTo>
                  <a:pt x="39468" y="25024"/>
                  <a:pt x="39468" y="25024"/>
                  <a:pt x="39468" y="25024"/>
                </a:cubicBezTo>
                <a:cubicBezTo>
                  <a:pt x="39468" y="25024"/>
                  <a:pt x="39468" y="25024"/>
                  <a:pt x="38073" y="25024"/>
                </a:cubicBezTo>
                <a:lnTo>
                  <a:pt x="38073" y="26403"/>
                </a:lnTo>
                <a:cubicBezTo>
                  <a:pt x="38073" y="26403"/>
                  <a:pt x="38073" y="26403"/>
                  <a:pt x="38073" y="27783"/>
                </a:cubicBezTo>
                <a:cubicBezTo>
                  <a:pt x="38073" y="27783"/>
                  <a:pt x="38073" y="27783"/>
                  <a:pt x="36677" y="27783"/>
                </a:cubicBezTo>
                <a:cubicBezTo>
                  <a:pt x="36677" y="27783"/>
                  <a:pt x="36677" y="29359"/>
                  <a:pt x="35282" y="29359"/>
                </a:cubicBezTo>
                <a:cubicBezTo>
                  <a:pt x="35282" y="29359"/>
                  <a:pt x="35282" y="29359"/>
                  <a:pt x="35282" y="27783"/>
                </a:cubicBezTo>
                <a:cubicBezTo>
                  <a:pt x="35282" y="27783"/>
                  <a:pt x="35282" y="27783"/>
                  <a:pt x="35282" y="29359"/>
                </a:cubicBezTo>
                <a:cubicBezTo>
                  <a:pt x="33887" y="29359"/>
                  <a:pt x="35282" y="29359"/>
                  <a:pt x="33887" y="29359"/>
                </a:cubicBezTo>
                <a:cubicBezTo>
                  <a:pt x="33887" y="29359"/>
                  <a:pt x="33887" y="29359"/>
                  <a:pt x="35282" y="29359"/>
                </a:cubicBezTo>
                <a:cubicBezTo>
                  <a:pt x="33887" y="29359"/>
                  <a:pt x="33887" y="29359"/>
                  <a:pt x="33887" y="29359"/>
                </a:cubicBezTo>
                <a:cubicBezTo>
                  <a:pt x="33887" y="30738"/>
                  <a:pt x="33887" y="29359"/>
                  <a:pt x="33887" y="30738"/>
                </a:cubicBezTo>
                <a:lnTo>
                  <a:pt x="35282" y="30738"/>
                </a:lnTo>
                <a:cubicBezTo>
                  <a:pt x="33887" y="30738"/>
                  <a:pt x="33887" y="30738"/>
                  <a:pt x="33887" y="30738"/>
                </a:cubicBezTo>
                <a:cubicBezTo>
                  <a:pt x="33887" y="30738"/>
                  <a:pt x="33887" y="30738"/>
                  <a:pt x="33887" y="32118"/>
                </a:cubicBezTo>
                <a:cubicBezTo>
                  <a:pt x="33887" y="32118"/>
                  <a:pt x="33887" y="32118"/>
                  <a:pt x="33887" y="33497"/>
                </a:cubicBezTo>
                <a:cubicBezTo>
                  <a:pt x="33887" y="33497"/>
                  <a:pt x="33887" y="33497"/>
                  <a:pt x="33887" y="34876"/>
                </a:cubicBezTo>
                <a:cubicBezTo>
                  <a:pt x="33887" y="34876"/>
                  <a:pt x="33887" y="34876"/>
                  <a:pt x="32491" y="34876"/>
                </a:cubicBezTo>
                <a:lnTo>
                  <a:pt x="33887" y="34876"/>
                </a:lnTo>
                <a:cubicBezTo>
                  <a:pt x="33887" y="34876"/>
                  <a:pt x="33887" y="34876"/>
                  <a:pt x="32491" y="34876"/>
                </a:cubicBezTo>
                <a:cubicBezTo>
                  <a:pt x="30897" y="34876"/>
                  <a:pt x="32491" y="34876"/>
                  <a:pt x="30897" y="34876"/>
                </a:cubicBezTo>
                <a:lnTo>
                  <a:pt x="32491" y="34876"/>
                </a:lnTo>
                <a:lnTo>
                  <a:pt x="30897" y="34876"/>
                </a:lnTo>
                <a:lnTo>
                  <a:pt x="30897" y="33497"/>
                </a:lnTo>
                <a:lnTo>
                  <a:pt x="30897" y="34876"/>
                </a:lnTo>
                <a:cubicBezTo>
                  <a:pt x="30897" y="34876"/>
                  <a:pt x="30897" y="34876"/>
                  <a:pt x="29501" y="34876"/>
                </a:cubicBezTo>
                <a:lnTo>
                  <a:pt x="29501" y="33497"/>
                </a:lnTo>
                <a:cubicBezTo>
                  <a:pt x="29501" y="34876"/>
                  <a:pt x="29501" y="33497"/>
                  <a:pt x="29501" y="33497"/>
                </a:cubicBezTo>
                <a:lnTo>
                  <a:pt x="29501" y="34876"/>
                </a:lnTo>
                <a:cubicBezTo>
                  <a:pt x="28106" y="34876"/>
                  <a:pt x="28106" y="34876"/>
                  <a:pt x="28106" y="33497"/>
                </a:cubicBezTo>
                <a:cubicBezTo>
                  <a:pt x="28106" y="33497"/>
                  <a:pt x="29501" y="33497"/>
                  <a:pt x="28106" y="33497"/>
                </a:cubicBezTo>
                <a:cubicBezTo>
                  <a:pt x="28106" y="32118"/>
                  <a:pt x="28106" y="32118"/>
                  <a:pt x="28106" y="32118"/>
                </a:cubicBezTo>
                <a:lnTo>
                  <a:pt x="28106" y="33497"/>
                </a:lnTo>
                <a:cubicBezTo>
                  <a:pt x="28106" y="33497"/>
                  <a:pt x="28106" y="33497"/>
                  <a:pt x="28106" y="32118"/>
                </a:cubicBezTo>
                <a:lnTo>
                  <a:pt x="28106" y="33497"/>
                </a:lnTo>
                <a:cubicBezTo>
                  <a:pt x="26710" y="32118"/>
                  <a:pt x="28106" y="32118"/>
                  <a:pt x="28106" y="32118"/>
                </a:cubicBezTo>
                <a:cubicBezTo>
                  <a:pt x="28106" y="32118"/>
                  <a:pt x="28106" y="32118"/>
                  <a:pt x="26710" y="32118"/>
                </a:cubicBezTo>
                <a:cubicBezTo>
                  <a:pt x="26710" y="32118"/>
                  <a:pt x="26710" y="32118"/>
                  <a:pt x="28106" y="32118"/>
                </a:cubicBezTo>
                <a:cubicBezTo>
                  <a:pt x="28106" y="32118"/>
                  <a:pt x="28106" y="32118"/>
                  <a:pt x="28106" y="30738"/>
                </a:cubicBezTo>
                <a:cubicBezTo>
                  <a:pt x="28106" y="32118"/>
                  <a:pt x="28106" y="32118"/>
                  <a:pt x="28106" y="32118"/>
                </a:cubicBezTo>
                <a:cubicBezTo>
                  <a:pt x="26710" y="32118"/>
                  <a:pt x="26710" y="32118"/>
                  <a:pt x="26710" y="32118"/>
                </a:cubicBez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8106" y="30738"/>
                </a:cubicBezTo>
                <a:cubicBezTo>
                  <a:pt x="28106" y="30738"/>
                  <a:pt x="28106" y="30738"/>
                  <a:pt x="26710" y="30738"/>
                </a:cubicBezTo>
                <a:lnTo>
                  <a:pt x="26710" y="32118"/>
                </a:ln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5315" y="30738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6710" y="29359"/>
                  <a:pt x="26710" y="29359"/>
                  <a:pt x="28106" y="29359"/>
                </a:cubicBezTo>
                <a:cubicBezTo>
                  <a:pt x="26710" y="29359"/>
                  <a:pt x="26710" y="29359"/>
                  <a:pt x="26710" y="29359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5315" y="29359"/>
                  <a:pt x="25315" y="29359"/>
                  <a:pt x="25315" y="29359"/>
                </a:cubicBezTo>
                <a:cubicBezTo>
                  <a:pt x="25315" y="27783"/>
                  <a:pt x="26710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lnTo>
                  <a:pt x="25315" y="27783"/>
                </a:lnTo>
                <a:lnTo>
                  <a:pt x="26710" y="27783"/>
                </a:ln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6403"/>
                </a:cubicBezTo>
                <a:cubicBezTo>
                  <a:pt x="26710" y="25024"/>
                  <a:pt x="26710" y="25024"/>
                  <a:pt x="26710" y="25024"/>
                </a:cubicBezTo>
                <a:lnTo>
                  <a:pt x="25315" y="25024"/>
                </a:lnTo>
                <a:cubicBezTo>
                  <a:pt x="25315" y="25024"/>
                  <a:pt x="25315" y="25024"/>
                  <a:pt x="26710" y="26403"/>
                </a:cubicBezTo>
                <a:cubicBezTo>
                  <a:pt x="26710" y="26403"/>
                  <a:pt x="26710" y="26403"/>
                  <a:pt x="25315" y="26403"/>
                </a:cubicBezTo>
                <a:cubicBezTo>
                  <a:pt x="23920" y="27783"/>
                  <a:pt x="22524" y="29359"/>
                  <a:pt x="21129" y="30738"/>
                </a:cubicBezTo>
                <a:lnTo>
                  <a:pt x="22524" y="30738"/>
                </a:lnTo>
                <a:cubicBezTo>
                  <a:pt x="22524" y="30738"/>
                  <a:pt x="22524" y="32118"/>
                  <a:pt x="23920" y="32118"/>
                </a:cubicBezTo>
                <a:cubicBezTo>
                  <a:pt x="22524" y="32118"/>
                  <a:pt x="22524" y="32118"/>
                  <a:pt x="22524" y="32118"/>
                </a:cubicBezTo>
                <a:lnTo>
                  <a:pt x="22524" y="33497"/>
                </a:lnTo>
                <a:lnTo>
                  <a:pt x="21129" y="33497"/>
                </a:lnTo>
                <a:cubicBezTo>
                  <a:pt x="21129" y="32118"/>
                  <a:pt x="21129" y="32118"/>
                  <a:pt x="21129" y="32118"/>
                </a:cubicBezTo>
                <a:lnTo>
                  <a:pt x="19734" y="32118"/>
                </a:lnTo>
                <a:lnTo>
                  <a:pt x="19734" y="33497"/>
                </a:lnTo>
                <a:cubicBezTo>
                  <a:pt x="19734" y="33497"/>
                  <a:pt x="19734" y="33497"/>
                  <a:pt x="21129" y="33497"/>
                </a:cubicBezTo>
                <a:cubicBezTo>
                  <a:pt x="21129" y="33497"/>
                  <a:pt x="21129" y="33497"/>
                  <a:pt x="21129" y="34876"/>
                </a:cubicBezTo>
                <a:lnTo>
                  <a:pt x="21129" y="33497"/>
                </a:lnTo>
                <a:cubicBezTo>
                  <a:pt x="21129" y="34876"/>
                  <a:pt x="21129" y="34876"/>
                  <a:pt x="21129" y="34876"/>
                </a:cubicBezTo>
                <a:cubicBezTo>
                  <a:pt x="19734" y="34876"/>
                  <a:pt x="19734" y="34876"/>
                  <a:pt x="19734" y="33497"/>
                </a:cubicBezTo>
                <a:lnTo>
                  <a:pt x="19734" y="34876"/>
                </a:lnTo>
                <a:lnTo>
                  <a:pt x="19734" y="33497"/>
                </a:lnTo>
                <a:cubicBezTo>
                  <a:pt x="19734" y="34876"/>
                  <a:pt x="19734" y="34876"/>
                  <a:pt x="19734" y="34876"/>
                </a:cubicBezTo>
                <a:cubicBezTo>
                  <a:pt x="19734" y="34876"/>
                  <a:pt x="21129" y="34876"/>
                  <a:pt x="21129" y="36256"/>
                </a:cubicBezTo>
                <a:cubicBezTo>
                  <a:pt x="19734" y="36256"/>
                  <a:pt x="19734" y="34876"/>
                  <a:pt x="19734" y="34876"/>
                </a:cubicBezTo>
                <a:cubicBezTo>
                  <a:pt x="19734" y="34876"/>
                  <a:pt x="19734" y="34876"/>
                  <a:pt x="18338" y="34876"/>
                </a:cubicBezTo>
                <a:cubicBezTo>
                  <a:pt x="18338" y="34876"/>
                  <a:pt x="16943" y="34876"/>
                  <a:pt x="16943" y="36256"/>
                </a:cubicBezTo>
                <a:cubicBezTo>
                  <a:pt x="18338" y="36256"/>
                  <a:pt x="18338" y="36256"/>
                  <a:pt x="18338" y="36256"/>
                </a:cubicBezTo>
                <a:lnTo>
                  <a:pt x="18338" y="37635"/>
                </a:lnTo>
                <a:cubicBezTo>
                  <a:pt x="18338" y="37635"/>
                  <a:pt x="18338" y="37635"/>
                  <a:pt x="18338" y="39014"/>
                </a:cubicBezTo>
                <a:cubicBezTo>
                  <a:pt x="18338" y="37635"/>
                  <a:pt x="19734" y="37635"/>
                  <a:pt x="19734" y="39014"/>
                </a:cubicBezTo>
                <a:lnTo>
                  <a:pt x="19734" y="37635"/>
                </a:lnTo>
                <a:cubicBezTo>
                  <a:pt x="21129" y="37635"/>
                  <a:pt x="21129" y="39014"/>
                  <a:pt x="21129" y="39014"/>
                </a:cubicBezTo>
                <a:cubicBezTo>
                  <a:pt x="21129" y="37635"/>
                  <a:pt x="21129" y="37635"/>
                  <a:pt x="21129" y="37635"/>
                </a:cubicBezTo>
                <a:lnTo>
                  <a:pt x="22524" y="37635"/>
                </a:lnTo>
                <a:cubicBezTo>
                  <a:pt x="22524" y="39014"/>
                  <a:pt x="22524" y="39014"/>
                  <a:pt x="22524" y="39014"/>
                </a:cubicBezTo>
                <a:cubicBezTo>
                  <a:pt x="22524" y="39014"/>
                  <a:pt x="22524" y="39014"/>
                  <a:pt x="22524" y="40394"/>
                </a:cubicBezTo>
                <a:cubicBezTo>
                  <a:pt x="22524" y="40394"/>
                  <a:pt x="22524" y="39014"/>
                  <a:pt x="22524" y="40394"/>
                </a:cubicBezTo>
                <a:cubicBezTo>
                  <a:pt x="23920" y="40394"/>
                  <a:pt x="23920" y="40394"/>
                  <a:pt x="23920" y="40394"/>
                </a:cubicBezTo>
                <a:cubicBezTo>
                  <a:pt x="23920" y="40394"/>
                  <a:pt x="23920" y="41773"/>
                  <a:pt x="25315" y="41773"/>
                </a:cubicBezTo>
                <a:cubicBezTo>
                  <a:pt x="23920" y="41773"/>
                  <a:pt x="23920" y="41773"/>
                  <a:pt x="23920" y="41773"/>
                </a:cubicBezTo>
                <a:cubicBezTo>
                  <a:pt x="25315" y="41773"/>
                  <a:pt x="25315" y="41773"/>
                  <a:pt x="25315" y="41773"/>
                </a:cubicBezTo>
                <a:lnTo>
                  <a:pt x="26710" y="41773"/>
                </a:lnTo>
                <a:cubicBezTo>
                  <a:pt x="26710" y="43152"/>
                  <a:pt x="26710" y="43152"/>
                  <a:pt x="26710" y="43152"/>
                </a:cubicBezTo>
                <a:lnTo>
                  <a:pt x="25315" y="43152"/>
                </a:lnTo>
                <a:cubicBezTo>
                  <a:pt x="23920" y="44532"/>
                  <a:pt x="23920" y="44532"/>
                  <a:pt x="23920" y="44532"/>
                </a:cubicBezTo>
                <a:cubicBezTo>
                  <a:pt x="23920" y="44532"/>
                  <a:pt x="23920" y="44532"/>
                  <a:pt x="22524" y="44532"/>
                </a:cubicBezTo>
                <a:lnTo>
                  <a:pt x="21129" y="44532"/>
                </a:lnTo>
                <a:cubicBezTo>
                  <a:pt x="21129" y="44532"/>
                  <a:pt x="21129" y="44532"/>
                  <a:pt x="19734" y="44532"/>
                </a:cubicBezTo>
                <a:cubicBezTo>
                  <a:pt x="19734" y="44532"/>
                  <a:pt x="19734" y="44532"/>
                  <a:pt x="19734" y="45911"/>
                </a:cubicBezTo>
                <a:cubicBezTo>
                  <a:pt x="18338" y="45911"/>
                  <a:pt x="18338" y="45911"/>
                  <a:pt x="18338" y="47290"/>
                </a:cubicBezTo>
                <a:lnTo>
                  <a:pt x="18338" y="45911"/>
                </a:lnTo>
                <a:cubicBezTo>
                  <a:pt x="19734" y="45911"/>
                  <a:pt x="19734" y="45911"/>
                  <a:pt x="19734" y="45911"/>
                </a:cubicBezTo>
                <a:cubicBezTo>
                  <a:pt x="21129" y="44532"/>
                  <a:pt x="21129" y="44532"/>
                  <a:pt x="21129" y="45911"/>
                </a:cubicBezTo>
                <a:cubicBezTo>
                  <a:pt x="21129" y="45911"/>
                  <a:pt x="21129" y="45911"/>
                  <a:pt x="19734" y="45911"/>
                </a:cubicBezTo>
                <a:cubicBezTo>
                  <a:pt x="21129" y="45911"/>
                  <a:pt x="21129" y="45911"/>
                  <a:pt x="21129" y="45911"/>
                </a:cubicBezTo>
                <a:cubicBezTo>
                  <a:pt x="21129" y="45911"/>
                  <a:pt x="21129" y="45911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2524" y="47290"/>
                  <a:pt x="22524" y="47290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3920" y="47290"/>
                  <a:pt x="23920" y="47290"/>
                  <a:pt x="23920" y="47290"/>
                </a:cubicBezTo>
                <a:cubicBezTo>
                  <a:pt x="22524" y="47290"/>
                  <a:pt x="23920" y="47290"/>
                  <a:pt x="22524" y="47290"/>
                </a:cubicBezTo>
                <a:cubicBezTo>
                  <a:pt x="22524" y="47290"/>
                  <a:pt x="22524" y="47290"/>
                  <a:pt x="22524" y="48669"/>
                </a:cubicBezTo>
                <a:lnTo>
                  <a:pt x="22524" y="47290"/>
                </a:lnTo>
                <a:cubicBezTo>
                  <a:pt x="22524" y="48669"/>
                  <a:pt x="22524" y="48669"/>
                  <a:pt x="22524" y="48669"/>
                </a:cubicBezTo>
                <a:cubicBezTo>
                  <a:pt x="22524" y="48669"/>
                  <a:pt x="22524" y="48669"/>
                  <a:pt x="21129" y="48669"/>
                </a:cubicBezTo>
                <a:lnTo>
                  <a:pt x="21129" y="47290"/>
                </a:lnTo>
                <a:cubicBezTo>
                  <a:pt x="21129" y="47290"/>
                  <a:pt x="21129" y="47290"/>
                  <a:pt x="21129" y="48669"/>
                </a:cubicBezTo>
                <a:lnTo>
                  <a:pt x="21129" y="47290"/>
                </a:lnTo>
                <a:lnTo>
                  <a:pt x="22524" y="47290"/>
                </a:lnTo>
                <a:cubicBezTo>
                  <a:pt x="21129" y="47290"/>
                  <a:pt x="21129" y="47290"/>
                  <a:pt x="21129" y="47290"/>
                </a:cubicBezTo>
                <a:cubicBezTo>
                  <a:pt x="21129" y="47290"/>
                  <a:pt x="21129" y="48669"/>
                  <a:pt x="19734" y="48669"/>
                </a:cubicBezTo>
                <a:cubicBezTo>
                  <a:pt x="19734" y="47290"/>
                  <a:pt x="19734" y="47290"/>
                  <a:pt x="19734" y="48669"/>
                </a:cubicBezTo>
                <a:lnTo>
                  <a:pt x="19734" y="47290"/>
                </a:lnTo>
                <a:cubicBezTo>
                  <a:pt x="19734" y="48669"/>
                  <a:pt x="19734" y="48669"/>
                  <a:pt x="19734" y="48669"/>
                </a:cubicBezTo>
                <a:lnTo>
                  <a:pt x="18338" y="48669"/>
                </a:lnTo>
                <a:lnTo>
                  <a:pt x="18338" y="50049"/>
                </a:lnTo>
                <a:cubicBezTo>
                  <a:pt x="16943" y="50049"/>
                  <a:pt x="16943" y="50049"/>
                  <a:pt x="16943" y="51625"/>
                </a:cubicBezTo>
                <a:lnTo>
                  <a:pt x="16943" y="50049"/>
                </a:lnTo>
                <a:lnTo>
                  <a:pt x="16943" y="51625"/>
                </a:ln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6943" y="51625"/>
                </a:cubicBezTo>
                <a:lnTo>
                  <a:pt x="15548" y="51625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1625"/>
                  <a:pt x="15548" y="51625"/>
                  <a:pt x="15548" y="53004"/>
                </a:cubicBez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5548" y="53004"/>
                </a:cubicBezTo>
                <a:lnTo>
                  <a:pt x="14152" y="53004"/>
                </a:ln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4152" y="53004"/>
                </a:cubicBez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5548" y="54384"/>
                </a:cubicBezTo>
                <a:lnTo>
                  <a:pt x="14152" y="54384"/>
                </a:lnTo>
                <a:cubicBezTo>
                  <a:pt x="15548" y="54384"/>
                  <a:pt x="15548" y="54384"/>
                  <a:pt x="15548" y="54384"/>
                </a:cubicBezTo>
                <a:cubicBezTo>
                  <a:pt x="14152" y="54384"/>
                  <a:pt x="14152" y="54384"/>
                  <a:pt x="14152" y="54384"/>
                </a:cubicBezTo>
                <a:lnTo>
                  <a:pt x="15548" y="54384"/>
                </a:lnTo>
                <a:cubicBezTo>
                  <a:pt x="15548" y="54384"/>
                  <a:pt x="15548" y="54384"/>
                  <a:pt x="14152" y="54384"/>
                </a:cubicBezTo>
                <a:lnTo>
                  <a:pt x="15548" y="54384"/>
                </a:lnTo>
                <a:cubicBezTo>
                  <a:pt x="14152" y="54384"/>
                  <a:pt x="14152" y="54384"/>
                  <a:pt x="14152" y="54384"/>
                </a:cubicBezTo>
                <a:lnTo>
                  <a:pt x="14152" y="55763"/>
                </a:lnTo>
                <a:cubicBezTo>
                  <a:pt x="14152" y="55763"/>
                  <a:pt x="14152" y="55763"/>
                  <a:pt x="12757" y="55763"/>
                </a:cubicBezTo>
                <a:lnTo>
                  <a:pt x="12757" y="57142"/>
                </a:lnTo>
                <a:lnTo>
                  <a:pt x="12757" y="58522"/>
                </a:lnTo>
                <a:lnTo>
                  <a:pt x="12757" y="59901"/>
                </a:lnTo>
                <a:cubicBezTo>
                  <a:pt x="11362" y="59901"/>
                  <a:pt x="12757" y="59901"/>
                  <a:pt x="11362" y="59901"/>
                </a:cubicBezTo>
                <a:lnTo>
                  <a:pt x="11362" y="58522"/>
                </a:lnTo>
                <a:cubicBezTo>
                  <a:pt x="11362" y="58522"/>
                  <a:pt x="11362" y="58522"/>
                  <a:pt x="11362" y="57142"/>
                </a:cubicBezTo>
                <a:cubicBezTo>
                  <a:pt x="11362" y="58522"/>
                  <a:pt x="11362" y="58522"/>
                  <a:pt x="11362" y="59901"/>
                </a:cubicBezTo>
                <a:lnTo>
                  <a:pt x="11362" y="61280"/>
                </a:lnTo>
                <a:cubicBezTo>
                  <a:pt x="12757" y="61280"/>
                  <a:pt x="12757" y="61280"/>
                  <a:pt x="12757" y="61280"/>
                </a:cubicBezTo>
                <a:cubicBezTo>
                  <a:pt x="12757" y="61280"/>
                  <a:pt x="12757" y="61280"/>
                  <a:pt x="12757" y="62660"/>
                </a:cubicBezTo>
                <a:cubicBezTo>
                  <a:pt x="14152" y="62660"/>
                  <a:pt x="14152" y="62660"/>
                  <a:pt x="14152" y="62660"/>
                </a:cubicBezTo>
                <a:lnTo>
                  <a:pt x="15548" y="62660"/>
                </a:lnTo>
                <a:lnTo>
                  <a:pt x="15548" y="64039"/>
                </a:lnTo>
                <a:cubicBezTo>
                  <a:pt x="15548" y="64039"/>
                  <a:pt x="15548" y="64039"/>
                  <a:pt x="15548" y="62660"/>
                </a:cubicBezTo>
                <a:cubicBezTo>
                  <a:pt x="14152" y="62660"/>
                  <a:pt x="14152" y="64039"/>
                  <a:pt x="14152" y="64039"/>
                </a:cubicBezTo>
                <a:lnTo>
                  <a:pt x="14152" y="62660"/>
                </a:lnTo>
                <a:lnTo>
                  <a:pt x="12757" y="62660"/>
                </a:lnTo>
                <a:lnTo>
                  <a:pt x="11362" y="62660"/>
                </a:lnTo>
                <a:cubicBezTo>
                  <a:pt x="11362" y="62660"/>
                  <a:pt x="11362" y="62660"/>
                  <a:pt x="11362" y="61280"/>
                </a:cubicBezTo>
                <a:cubicBezTo>
                  <a:pt x="11362" y="61280"/>
                  <a:pt x="11362" y="61280"/>
                  <a:pt x="11362" y="62660"/>
                </a:cubicBezTo>
                <a:cubicBezTo>
                  <a:pt x="11362" y="64039"/>
                  <a:pt x="11362" y="66798"/>
                  <a:pt x="11362" y="69753"/>
                </a:cubicBezTo>
                <a:cubicBezTo>
                  <a:pt x="11362" y="69753"/>
                  <a:pt x="11362" y="69753"/>
                  <a:pt x="12757" y="69753"/>
                </a:cubicBezTo>
                <a:cubicBezTo>
                  <a:pt x="12757" y="69753"/>
                  <a:pt x="12757" y="69753"/>
                  <a:pt x="14152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5548" y="69753"/>
                  <a:pt x="15548" y="69753"/>
                  <a:pt x="15548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71133"/>
                  <a:pt x="14152" y="71133"/>
                  <a:pt x="14152" y="72512"/>
                </a:cubicBezTo>
                <a:cubicBezTo>
                  <a:pt x="15548" y="72512"/>
                  <a:pt x="15548" y="71133"/>
                  <a:pt x="15548" y="71133"/>
                </a:cubicBezTo>
                <a:cubicBezTo>
                  <a:pt x="15548" y="71133"/>
                  <a:pt x="15548" y="71133"/>
                  <a:pt x="14152" y="71133"/>
                </a:cubicBezTo>
                <a:cubicBezTo>
                  <a:pt x="15548" y="71133"/>
                  <a:pt x="15548" y="71133"/>
                  <a:pt x="15548" y="71133"/>
                </a:cubicBezTo>
                <a:lnTo>
                  <a:pt x="15548" y="69753"/>
                </a:lnTo>
                <a:cubicBezTo>
                  <a:pt x="15548" y="69753"/>
                  <a:pt x="15548" y="69753"/>
                  <a:pt x="15548" y="71133"/>
                </a:cubicBezTo>
                <a:lnTo>
                  <a:pt x="16943" y="71133"/>
                </a:lnTo>
                <a:cubicBezTo>
                  <a:pt x="18338" y="71133"/>
                  <a:pt x="18338" y="71133"/>
                  <a:pt x="18338" y="71133"/>
                </a:cubicBezTo>
                <a:cubicBezTo>
                  <a:pt x="19734" y="71133"/>
                  <a:pt x="19734" y="71133"/>
                  <a:pt x="19734" y="71133"/>
                </a:cubicBezTo>
                <a:lnTo>
                  <a:pt x="21129" y="71133"/>
                </a:lnTo>
                <a:cubicBezTo>
                  <a:pt x="19734" y="71133"/>
                  <a:pt x="21129" y="72512"/>
                  <a:pt x="19734" y="72512"/>
                </a:cubicBezTo>
                <a:cubicBezTo>
                  <a:pt x="19734" y="72512"/>
                  <a:pt x="19734" y="72512"/>
                  <a:pt x="21129" y="72512"/>
                </a:cubicBezTo>
                <a:cubicBezTo>
                  <a:pt x="22524" y="72512"/>
                  <a:pt x="22524" y="72512"/>
                  <a:pt x="22524" y="73891"/>
                </a:cubicBezTo>
                <a:lnTo>
                  <a:pt x="22524" y="72512"/>
                </a:lnTo>
                <a:lnTo>
                  <a:pt x="22524" y="73891"/>
                </a:lnTo>
                <a:cubicBezTo>
                  <a:pt x="22524" y="73891"/>
                  <a:pt x="22524" y="73891"/>
                  <a:pt x="23920" y="73891"/>
                </a:cubicBezTo>
                <a:lnTo>
                  <a:pt x="25315" y="73891"/>
                </a:lnTo>
                <a:lnTo>
                  <a:pt x="25315" y="75270"/>
                </a:lnTo>
                <a:lnTo>
                  <a:pt x="26710" y="75270"/>
                </a:lnTo>
                <a:lnTo>
                  <a:pt x="26710" y="76650"/>
                </a:lnTo>
                <a:lnTo>
                  <a:pt x="25315" y="76650"/>
                </a:lnTo>
                <a:lnTo>
                  <a:pt x="25315" y="78029"/>
                </a:lnTo>
                <a:cubicBezTo>
                  <a:pt x="26710" y="78029"/>
                  <a:pt x="26710" y="78029"/>
                  <a:pt x="26710" y="78029"/>
                </a:cubicBezTo>
                <a:cubicBezTo>
                  <a:pt x="28106" y="78029"/>
                  <a:pt x="28106" y="76650"/>
                  <a:pt x="28106" y="76650"/>
                </a:cubicBezTo>
                <a:cubicBezTo>
                  <a:pt x="28106" y="78029"/>
                  <a:pt x="29501" y="78029"/>
                  <a:pt x="29501" y="78029"/>
                </a:cubicBezTo>
                <a:cubicBezTo>
                  <a:pt x="30897" y="78029"/>
                  <a:pt x="30897" y="78029"/>
                  <a:pt x="30897" y="78029"/>
                </a:cubicBezTo>
                <a:lnTo>
                  <a:pt x="32491" y="78029"/>
                </a:lnTo>
                <a:cubicBezTo>
                  <a:pt x="32491" y="78029"/>
                  <a:pt x="32491" y="79408"/>
                  <a:pt x="33887" y="79408"/>
                </a:cubicBezTo>
                <a:cubicBezTo>
                  <a:pt x="35282" y="79408"/>
                  <a:pt x="35282" y="80788"/>
                  <a:pt x="35282" y="80788"/>
                </a:cubicBezTo>
                <a:cubicBezTo>
                  <a:pt x="35282" y="82167"/>
                  <a:pt x="33887" y="82167"/>
                  <a:pt x="33887" y="82167"/>
                </a:cubicBezTo>
                <a:cubicBezTo>
                  <a:pt x="33887" y="82167"/>
                  <a:pt x="33887" y="82167"/>
                  <a:pt x="33887" y="83546"/>
                </a:cubicBezTo>
                <a:cubicBezTo>
                  <a:pt x="33887" y="83546"/>
                  <a:pt x="33887" y="83546"/>
                  <a:pt x="32491" y="83546"/>
                </a:cubicBezTo>
                <a:cubicBezTo>
                  <a:pt x="32491" y="83546"/>
                  <a:pt x="32491" y="83546"/>
                  <a:pt x="32491" y="84926"/>
                </a:cubicBezTo>
                <a:lnTo>
                  <a:pt x="32491" y="86305"/>
                </a:lnTo>
                <a:cubicBezTo>
                  <a:pt x="32491" y="86305"/>
                  <a:pt x="32491" y="86305"/>
                  <a:pt x="32491" y="87684"/>
                </a:cubicBezTo>
                <a:cubicBezTo>
                  <a:pt x="30897" y="87684"/>
                  <a:pt x="30897" y="87684"/>
                  <a:pt x="30897" y="89064"/>
                </a:cubicBezTo>
                <a:cubicBezTo>
                  <a:pt x="30897" y="89064"/>
                  <a:pt x="30897" y="89064"/>
                  <a:pt x="29501" y="89064"/>
                </a:cubicBezTo>
                <a:cubicBezTo>
                  <a:pt x="29501" y="89064"/>
                  <a:pt x="29501" y="89064"/>
                  <a:pt x="29501" y="90640"/>
                </a:cubicBezTo>
                <a:cubicBezTo>
                  <a:pt x="29501" y="90640"/>
                  <a:pt x="29501" y="89064"/>
                  <a:pt x="28106" y="89064"/>
                </a:cubicBezTo>
                <a:cubicBezTo>
                  <a:pt x="28106" y="90640"/>
                  <a:pt x="28106" y="90640"/>
                  <a:pt x="28106" y="90640"/>
                </a:cubicBezTo>
                <a:cubicBezTo>
                  <a:pt x="28106" y="90640"/>
                  <a:pt x="28106" y="90640"/>
                  <a:pt x="26710" y="90640"/>
                </a:cubicBezTo>
                <a:cubicBezTo>
                  <a:pt x="28106" y="90640"/>
                  <a:pt x="26710" y="92019"/>
                  <a:pt x="26710" y="92019"/>
                </a:cubicBezTo>
                <a:cubicBezTo>
                  <a:pt x="28106" y="93399"/>
                  <a:pt x="26710" y="93399"/>
                  <a:pt x="26710" y="93399"/>
                </a:cubicBezTo>
                <a:cubicBezTo>
                  <a:pt x="26710" y="94778"/>
                  <a:pt x="25315" y="94778"/>
                  <a:pt x="25315" y="94778"/>
                </a:cubicBezTo>
                <a:cubicBezTo>
                  <a:pt x="25315" y="94778"/>
                  <a:pt x="26710" y="94778"/>
                  <a:pt x="26710" y="93399"/>
                </a:cubicBezTo>
                <a:lnTo>
                  <a:pt x="25315" y="93399"/>
                </a:lnTo>
                <a:cubicBezTo>
                  <a:pt x="25315" y="93399"/>
                  <a:pt x="25315" y="93399"/>
                  <a:pt x="25315" y="94778"/>
                </a:cubicBezTo>
                <a:cubicBezTo>
                  <a:pt x="33887" y="103054"/>
                  <a:pt x="46445" y="108571"/>
                  <a:pt x="59202" y="108571"/>
                </a:cubicBezTo>
                <a:cubicBezTo>
                  <a:pt x="83122" y="108571"/>
                  <a:pt x="102857" y="90640"/>
                  <a:pt x="107043" y="68374"/>
                </a:cubicBezTo>
                <a:cubicBezTo>
                  <a:pt x="107043" y="66798"/>
                  <a:pt x="107043" y="66798"/>
                  <a:pt x="107043" y="66798"/>
                </a:cubicBezTo>
                <a:cubicBezTo>
                  <a:pt x="107043" y="65418"/>
                  <a:pt x="105647" y="65418"/>
                  <a:pt x="105647" y="65418"/>
                </a:cubicBezTo>
                <a:cubicBezTo>
                  <a:pt x="105647" y="65418"/>
                  <a:pt x="105647" y="65418"/>
                  <a:pt x="105647" y="64039"/>
                </a:cubicBezTo>
                <a:cubicBezTo>
                  <a:pt x="105647" y="64039"/>
                  <a:pt x="105647" y="64039"/>
                  <a:pt x="105647" y="62660"/>
                </a:cubicBezTo>
                <a:lnTo>
                  <a:pt x="105647" y="61280"/>
                </a:lnTo>
                <a:cubicBezTo>
                  <a:pt x="105647" y="61280"/>
                  <a:pt x="105647" y="61280"/>
                  <a:pt x="104252" y="61280"/>
                </a:cubicBezTo>
                <a:cubicBezTo>
                  <a:pt x="104252" y="59901"/>
                  <a:pt x="104252" y="59901"/>
                  <a:pt x="104252" y="59901"/>
                </a:cubicBezTo>
                <a:cubicBezTo>
                  <a:pt x="102857" y="59901"/>
                  <a:pt x="102857" y="59901"/>
                  <a:pt x="102857" y="59901"/>
                </a:cubicBezTo>
                <a:cubicBezTo>
                  <a:pt x="102857" y="59901"/>
                  <a:pt x="102857" y="59901"/>
                  <a:pt x="104252" y="59901"/>
                </a:cubicBezTo>
                <a:lnTo>
                  <a:pt x="102857" y="59901"/>
                </a:lnTo>
                <a:lnTo>
                  <a:pt x="102857" y="58522"/>
                </a:lnTo>
                <a:cubicBezTo>
                  <a:pt x="102857" y="58522"/>
                  <a:pt x="102857" y="58522"/>
                  <a:pt x="102857" y="57142"/>
                </a:cubicBezTo>
                <a:cubicBezTo>
                  <a:pt x="102857" y="58522"/>
                  <a:pt x="102857" y="58522"/>
                  <a:pt x="101461" y="58522"/>
                </a:cubicBezTo>
                <a:cubicBezTo>
                  <a:pt x="101461" y="57142"/>
                  <a:pt x="101461" y="57142"/>
                  <a:pt x="101461" y="57142"/>
                </a:cubicBezTo>
                <a:cubicBezTo>
                  <a:pt x="101461" y="57142"/>
                  <a:pt x="101461" y="57142"/>
                  <a:pt x="101461" y="58522"/>
                </a:cubicBezTo>
                <a:cubicBezTo>
                  <a:pt x="101461" y="58522"/>
                  <a:pt x="101461" y="58522"/>
                  <a:pt x="100066" y="58522"/>
                </a:cubicBezTo>
                <a:lnTo>
                  <a:pt x="100066" y="59901"/>
                </a:lnTo>
                <a:cubicBezTo>
                  <a:pt x="98671" y="59901"/>
                  <a:pt x="98671" y="59901"/>
                  <a:pt x="98671" y="59901"/>
                </a:cubicBezTo>
                <a:lnTo>
                  <a:pt x="97275" y="61280"/>
                </a:lnTo>
                <a:cubicBezTo>
                  <a:pt x="95880" y="61280"/>
                  <a:pt x="95880" y="61280"/>
                  <a:pt x="95880" y="61280"/>
                </a:cubicBezTo>
                <a:cubicBezTo>
                  <a:pt x="95880" y="61280"/>
                  <a:pt x="95880" y="61280"/>
                  <a:pt x="95880" y="62660"/>
                </a:cubicBezTo>
                <a:lnTo>
                  <a:pt x="95880" y="64039"/>
                </a:lnTo>
                <a:cubicBezTo>
                  <a:pt x="95880" y="64039"/>
                  <a:pt x="95880" y="64039"/>
                  <a:pt x="95880" y="65418"/>
                </a:cubicBezTo>
                <a:cubicBezTo>
                  <a:pt x="95880" y="65418"/>
                  <a:pt x="95880" y="65418"/>
                  <a:pt x="94485" y="65418"/>
                </a:cubicBezTo>
                <a:cubicBezTo>
                  <a:pt x="94485" y="64039"/>
                  <a:pt x="94485" y="64039"/>
                  <a:pt x="92890" y="64039"/>
                </a:cubicBezTo>
                <a:cubicBezTo>
                  <a:pt x="92890" y="64039"/>
                  <a:pt x="92890" y="64039"/>
                  <a:pt x="92890" y="62660"/>
                </a:cubicBezTo>
                <a:lnTo>
                  <a:pt x="92890" y="61280"/>
                </a:lnTo>
                <a:cubicBezTo>
                  <a:pt x="92890" y="61280"/>
                  <a:pt x="92890" y="59901"/>
                  <a:pt x="91495" y="59901"/>
                </a:cubicBezTo>
                <a:cubicBezTo>
                  <a:pt x="91495" y="58522"/>
                  <a:pt x="91495" y="58522"/>
                  <a:pt x="91495" y="58522"/>
                </a:cubicBezTo>
                <a:cubicBezTo>
                  <a:pt x="92890" y="58522"/>
                  <a:pt x="91495" y="58522"/>
                  <a:pt x="91495" y="58522"/>
                </a:cubicBezTo>
                <a:cubicBezTo>
                  <a:pt x="90099" y="58522"/>
                  <a:pt x="90099" y="58522"/>
                  <a:pt x="90099" y="58522"/>
                </a:cubicBezTo>
                <a:cubicBezTo>
                  <a:pt x="90099" y="58522"/>
                  <a:pt x="90099" y="58522"/>
                  <a:pt x="90099" y="57142"/>
                </a:cubicBezTo>
                <a:cubicBezTo>
                  <a:pt x="90099" y="58522"/>
                  <a:pt x="90099" y="57142"/>
                  <a:pt x="90099" y="57142"/>
                </a:cubicBezTo>
                <a:cubicBezTo>
                  <a:pt x="88704" y="57142"/>
                  <a:pt x="88704" y="57142"/>
                  <a:pt x="88704" y="57142"/>
                </a:cubicBezTo>
                <a:cubicBezTo>
                  <a:pt x="88704" y="55763"/>
                  <a:pt x="88704" y="55763"/>
                  <a:pt x="88704" y="55763"/>
                </a:cubicBezTo>
                <a:cubicBezTo>
                  <a:pt x="88704" y="55763"/>
                  <a:pt x="87308" y="57142"/>
                  <a:pt x="87308" y="55763"/>
                </a:cubicBezTo>
                <a:lnTo>
                  <a:pt x="85913" y="55763"/>
                </a:lnTo>
                <a:cubicBezTo>
                  <a:pt x="85913" y="57142"/>
                  <a:pt x="85913" y="57142"/>
                  <a:pt x="85913" y="57142"/>
                </a:cubicBezTo>
                <a:lnTo>
                  <a:pt x="85913" y="55763"/>
                </a:lnTo>
                <a:cubicBezTo>
                  <a:pt x="84518" y="55763"/>
                  <a:pt x="84518" y="55763"/>
                  <a:pt x="84518" y="55763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1727" y="55763"/>
                </a:lnTo>
                <a:cubicBezTo>
                  <a:pt x="81727" y="55763"/>
                  <a:pt x="80332" y="55763"/>
                  <a:pt x="80332" y="54384"/>
                </a:cubicBezTo>
                <a:cubicBezTo>
                  <a:pt x="80332" y="54384"/>
                  <a:pt x="80332" y="54384"/>
                  <a:pt x="80332" y="53004"/>
                </a:cubicBezTo>
                <a:cubicBezTo>
                  <a:pt x="78936" y="53004"/>
                  <a:pt x="78936" y="53004"/>
                  <a:pt x="78936" y="53004"/>
                </a:cubicBezTo>
                <a:cubicBezTo>
                  <a:pt x="78936" y="53004"/>
                  <a:pt x="78936" y="53004"/>
                  <a:pt x="78936" y="54384"/>
                </a:cubicBezTo>
                <a:cubicBezTo>
                  <a:pt x="78936" y="54384"/>
                  <a:pt x="78936" y="54384"/>
                  <a:pt x="78936" y="55763"/>
                </a:cubicBezTo>
                <a:cubicBezTo>
                  <a:pt x="78936" y="55763"/>
                  <a:pt x="78936" y="55763"/>
                  <a:pt x="80332" y="55763"/>
                </a:cubicBezTo>
                <a:cubicBezTo>
                  <a:pt x="80332" y="55763"/>
                  <a:pt x="80332" y="55763"/>
                  <a:pt x="78936" y="55763"/>
                </a:cubicBezTo>
                <a:lnTo>
                  <a:pt x="80332" y="55763"/>
                </a:lnTo>
                <a:cubicBezTo>
                  <a:pt x="78936" y="55763"/>
                  <a:pt x="78936" y="55763"/>
                  <a:pt x="80332" y="55763"/>
                </a:cubicBezTo>
                <a:lnTo>
                  <a:pt x="80332" y="57142"/>
                </a:lnTo>
                <a:cubicBezTo>
                  <a:pt x="80332" y="55763"/>
                  <a:pt x="80332" y="55763"/>
                  <a:pt x="80332" y="55763"/>
                </a:cubicBezTo>
                <a:lnTo>
                  <a:pt x="80332" y="57142"/>
                </a:lnTo>
                <a:cubicBezTo>
                  <a:pt x="81727" y="57142"/>
                  <a:pt x="81727" y="57142"/>
                  <a:pt x="81727" y="57142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3122" y="57142"/>
                </a:lnTo>
                <a:lnTo>
                  <a:pt x="84518" y="57142"/>
                </a:lnTo>
                <a:cubicBezTo>
                  <a:pt x="84518" y="57142"/>
                  <a:pt x="84518" y="57142"/>
                  <a:pt x="84518" y="58522"/>
                </a:cubicBezTo>
                <a:cubicBezTo>
                  <a:pt x="84518" y="59901"/>
                  <a:pt x="84518" y="59901"/>
                  <a:pt x="84518" y="59901"/>
                </a:cubicBezTo>
                <a:cubicBezTo>
                  <a:pt x="83122" y="59901"/>
                  <a:pt x="83122" y="59901"/>
                  <a:pt x="83122" y="59901"/>
                </a:cubicBezTo>
                <a:lnTo>
                  <a:pt x="83122" y="61280"/>
                </a:lnTo>
                <a:cubicBezTo>
                  <a:pt x="81727" y="61280"/>
                  <a:pt x="81727" y="61280"/>
                  <a:pt x="81727" y="61280"/>
                </a:cubicBezTo>
                <a:lnTo>
                  <a:pt x="80332" y="61280"/>
                </a:lnTo>
                <a:cubicBezTo>
                  <a:pt x="80332" y="62660"/>
                  <a:pt x="80332" y="62660"/>
                  <a:pt x="78936" y="62660"/>
                </a:cubicBezTo>
                <a:lnTo>
                  <a:pt x="77541" y="62660"/>
                </a:lnTo>
                <a:cubicBezTo>
                  <a:pt x="76146" y="64039"/>
                  <a:pt x="76146" y="64039"/>
                  <a:pt x="76146" y="62660"/>
                </a:cubicBezTo>
                <a:cubicBezTo>
                  <a:pt x="76146" y="62660"/>
                  <a:pt x="76146" y="62660"/>
                  <a:pt x="76146" y="61280"/>
                </a:cubicBezTo>
                <a:cubicBezTo>
                  <a:pt x="76146" y="61280"/>
                  <a:pt x="74750" y="61280"/>
                  <a:pt x="74750" y="59901"/>
                </a:cubicBezTo>
                <a:cubicBezTo>
                  <a:pt x="74750" y="59901"/>
                  <a:pt x="74750" y="59901"/>
                  <a:pt x="73355" y="58522"/>
                </a:cubicBezTo>
                <a:cubicBezTo>
                  <a:pt x="73355" y="58522"/>
                  <a:pt x="73355" y="58522"/>
                  <a:pt x="73355" y="57142"/>
                </a:cubicBezTo>
                <a:cubicBezTo>
                  <a:pt x="73355" y="55763"/>
                  <a:pt x="71960" y="55763"/>
                  <a:pt x="71960" y="55763"/>
                </a:cubicBezTo>
                <a:cubicBezTo>
                  <a:pt x="71960" y="54384"/>
                  <a:pt x="71960" y="54384"/>
                  <a:pt x="71960" y="54384"/>
                </a:cubicBezTo>
                <a:cubicBezTo>
                  <a:pt x="71960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1625"/>
                </a:cubicBezTo>
                <a:cubicBezTo>
                  <a:pt x="71960" y="50049"/>
                  <a:pt x="71960" y="50049"/>
                  <a:pt x="71960" y="50049"/>
                </a:cubicBezTo>
                <a:cubicBezTo>
                  <a:pt x="71960" y="50049"/>
                  <a:pt x="71960" y="50049"/>
                  <a:pt x="70365" y="50049"/>
                </a:cubicBezTo>
                <a:cubicBezTo>
                  <a:pt x="70365" y="50049"/>
                  <a:pt x="70365" y="50049"/>
                  <a:pt x="68970" y="50049"/>
                </a:cubicBezTo>
                <a:cubicBezTo>
                  <a:pt x="68970" y="50049"/>
                  <a:pt x="68970" y="48669"/>
                  <a:pt x="68970" y="50049"/>
                </a:cubicBezTo>
                <a:cubicBezTo>
                  <a:pt x="68970" y="50049"/>
                  <a:pt x="68970" y="50049"/>
                  <a:pt x="67574" y="50049"/>
                </a:cubicBezTo>
                <a:cubicBezTo>
                  <a:pt x="67574" y="48669"/>
                  <a:pt x="67574" y="48669"/>
                  <a:pt x="67574" y="48669"/>
                </a:cubicBezTo>
                <a:cubicBezTo>
                  <a:pt x="66179" y="48669"/>
                  <a:pt x="66179" y="48669"/>
                  <a:pt x="66179" y="48669"/>
                </a:cubicBezTo>
                <a:cubicBezTo>
                  <a:pt x="67574" y="48669"/>
                  <a:pt x="67574" y="48669"/>
                  <a:pt x="66179" y="48669"/>
                </a:cubicBezTo>
                <a:lnTo>
                  <a:pt x="67574" y="48669"/>
                </a:lnTo>
                <a:lnTo>
                  <a:pt x="66179" y="48669"/>
                </a:lnTo>
                <a:cubicBezTo>
                  <a:pt x="66179" y="47290"/>
                  <a:pt x="66179" y="47290"/>
                  <a:pt x="66179" y="47290"/>
                </a:cubicBezTo>
                <a:cubicBezTo>
                  <a:pt x="66179" y="47290"/>
                  <a:pt x="66179" y="47290"/>
                  <a:pt x="67574" y="47290"/>
                </a:cubicBezTo>
                <a:cubicBezTo>
                  <a:pt x="66179" y="47290"/>
                  <a:pt x="66179" y="47290"/>
                  <a:pt x="66179" y="47290"/>
                </a:cubicBezTo>
                <a:lnTo>
                  <a:pt x="67574" y="47290"/>
                </a:lnTo>
                <a:lnTo>
                  <a:pt x="68970" y="47290"/>
                </a:lnTo>
                <a:cubicBezTo>
                  <a:pt x="68970" y="47290"/>
                  <a:pt x="68970" y="47290"/>
                  <a:pt x="67574" y="47290"/>
                </a:cubicBezTo>
                <a:cubicBezTo>
                  <a:pt x="67574" y="47290"/>
                  <a:pt x="67574" y="47290"/>
                  <a:pt x="67574" y="45911"/>
                </a:cubicBezTo>
                <a:lnTo>
                  <a:pt x="68970" y="47290"/>
                </a:lnTo>
                <a:lnTo>
                  <a:pt x="68970" y="45911"/>
                </a:lnTo>
                <a:cubicBezTo>
                  <a:pt x="68970" y="47290"/>
                  <a:pt x="68970" y="47290"/>
                  <a:pt x="68970" y="47290"/>
                </a:cubicBezTo>
                <a:cubicBezTo>
                  <a:pt x="68970" y="45911"/>
                  <a:pt x="68970" y="45911"/>
                  <a:pt x="68970" y="45911"/>
                </a:cubicBezTo>
                <a:lnTo>
                  <a:pt x="70365" y="45911"/>
                </a:lnTo>
                <a:cubicBezTo>
                  <a:pt x="70365" y="45911"/>
                  <a:pt x="70365" y="45911"/>
                  <a:pt x="71960" y="45911"/>
                </a:cubicBezTo>
                <a:cubicBezTo>
                  <a:pt x="71960" y="45911"/>
                  <a:pt x="71960" y="47290"/>
                  <a:pt x="73355" y="47290"/>
                </a:cubicBezTo>
                <a:lnTo>
                  <a:pt x="74750" y="47290"/>
                </a:lnTo>
                <a:lnTo>
                  <a:pt x="74750" y="45911"/>
                </a:lnTo>
                <a:cubicBezTo>
                  <a:pt x="74750" y="44532"/>
                  <a:pt x="74750" y="44532"/>
                  <a:pt x="74750" y="44532"/>
                </a:cubicBezTo>
                <a:lnTo>
                  <a:pt x="73355" y="44532"/>
                </a:lnTo>
                <a:lnTo>
                  <a:pt x="71960" y="44532"/>
                </a:lnTo>
                <a:cubicBezTo>
                  <a:pt x="71960" y="44532"/>
                  <a:pt x="73355" y="44532"/>
                  <a:pt x="73355" y="43152"/>
                </a:cubicBezTo>
                <a:cubicBezTo>
                  <a:pt x="73355" y="43152"/>
                  <a:pt x="73355" y="43152"/>
                  <a:pt x="71960" y="4315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1960" y="43152"/>
                  <a:pt x="71960" y="44532"/>
                </a:cubicBezTo>
                <a:cubicBezTo>
                  <a:pt x="71960" y="44532"/>
                  <a:pt x="71960" y="44532"/>
                  <a:pt x="70365" y="4453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0365" y="43152"/>
                  <a:pt x="68970" y="43152"/>
                </a:cubicBezTo>
                <a:cubicBezTo>
                  <a:pt x="68970" y="43152"/>
                  <a:pt x="68970" y="43152"/>
                  <a:pt x="70365" y="43152"/>
                </a:cubicBezTo>
                <a:cubicBezTo>
                  <a:pt x="68970" y="43152"/>
                  <a:pt x="68970" y="43152"/>
                  <a:pt x="68970" y="43152"/>
                </a:cubicBezTo>
                <a:cubicBezTo>
                  <a:pt x="68970" y="43152"/>
                  <a:pt x="67574" y="43152"/>
                  <a:pt x="68970" y="43152"/>
                </a:cubicBezTo>
                <a:cubicBezTo>
                  <a:pt x="68970" y="44532"/>
                  <a:pt x="68970" y="44532"/>
                  <a:pt x="68970" y="44532"/>
                </a:cubicBezTo>
                <a:cubicBezTo>
                  <a:pt x="68970" y="44532"/>
                  <a:pt x="68970" y="44532"/>
                  <a:pt x="67574" y="44532"/>
                </a:cubicBezTo>
                <a:cubicBezTo>
                  <a:pt x="67574" y="44532"/>
                  <a:pt x="67574" y="44532"/>
                  <a:pt x="67574" y="45911"/>
                </a:cubicBezTo>
                <a:cubicBezTo>
                  <a:pt x="67574" y="47290"/>
                  <a:pt x="67574" y="47290"/>
                  <a:pt x="67574" y="47290"/>
                </a:cubicBezTo>
                <a:lnTo>
                  <a:pt x="66179" y="47290"/>
                </a:lnTo>
                <a:cubicBezTo>
                  <a:pt x="66179" y="47290"/>
                  <a:pt x="66179" y="47290"/>
                  <a:pt x="64784" y="47290"/>
                </a:cubicBezTo>
                <a:cubicBezTo>
                  <a:pt x="64784" y="47290"/>
                  <a:pt x="64784" y="47290"/>
                  <a:pt x="64784" y="48669"/>
                </a:cubicBezTo>
                <a:cubicBezTo>
                  <a:pt x="64784" y="48669"/>
                  <a:pt x="64784" y="48669"/>
                  <a:pt x="64784" y="50049"/>
                </a:cubicBezTo>
                <a:lnTo>
                  <a:pt x="64784" y="48669"/>
                </a:lnTo>
                <a:cubicBezTo>
                  <a:pt x="64784" y="48669"/>
                  <a:pt x="64784" y="48669"/>
                  <a:pt x="63388" y="50049"/>
                </a:cubicBezTo>
                <a:cubicBezTo>
                  <a:pt x="63388" y="48669"/>
                  <a:pt x="63388" y="48669"/>
                  <a:pt x="63388" y="48669"/>
                </a:cubicBezTo>
                <a:lnTo>
                  <a:pt x="64784" y="48669"/>
                </a:lnTo>
                <a:lnTo>
                  <a:pt x="63388" y="48669"/>
                </a:lnTo>
                <a:cubicBezTo>
                  <a:pt x="63388" y="48669"/>
                  <a:pt x="63388" y="48669"/>
                  <a:pt x="63388" y="47290"/>
                </a:cubicBezTo>
                <a:cubicBezTo>
                  <a:pt x="63388" y="48669"/>
                  <a:pt x="63388" y="47290"/>
                  <a:pt x="63388" y="47290"/>
                </a:cubicBezTo>
                <a:lnTo>
                  <a:pt x="63388" y="45911"/>
                </a:lnTo>
                <a:cubicBezTo>
                  <a:pt x="63388" y="45911"/>
                  <a:pt x="63388" y="45911"/>
                  <a:pt x="61993" y="45911"/>
                </a:cubicBezTo>
                <a:lnTo>
                  <a:pt x="60598" y="44532"/>
                </a:lnTo>
                <a:cubicBezTo>
                  <a:pt x="59202" y="44532"/>
                  <a:pt x="59202" y="44532"/>
                  <a:pt x="59202" y="44532"/>
                </a:cubicBezTo>
                <a:lnTo>
                  <a:pt x="59202" y="43152"/>
                </a:lnTo>
                <a:lnTo>
                  <a:pt x="59202" y="44532"/>
                </a:lnTo>
                <a:cubicBezTo>
                  <a:pt x="59202" y="45911"/>
                  <a:pt x="59202" y="45911"/>
                  <a:pt x="59202" y="45911"/>
                </a:cubicBezTo>
                <a:lnTo>
                  <a:pt x="60598" y="45911"/>
                </a:lnTo>
                <a:cubicBezTo>
                  <a:pt x="61993" y="47290"/>
                  <a:pt x="61993" y="47290"/>
                  <a:pt x="61993" y="47290"/>
                </a:cubicBezTo>
                <a:lnTo>
                  <a:pt x="60598" y="47290"/>
                </a:lnTo>
                <a:cubicBezTo>
                  <a:pt x="61993" y="47290"/>
                  <a:pt x="61993" y="47290"/>
                  <a:pt x="61993" y="47290"/>
                </a:cubicBezTo>
                <a:cubicBezTo>
                  <a:pt x="61993" y="47290"/>
                  <a:pt x="61993" y="47290"/>
                  <a:pt x="61993" y="48669"/>
                </a:cubicBezTo>
                <a:cubicBezTo>
                  <a:pt x="61993" y="48669"/>
                  <a:pt x="61993" y="48669"/>
                  <a:pt x="60598" y="48669"/>
                </a:cubicBezTo>
                <a:lnTo>
                  <a:pt x="60598" y="47290"/>
                </a:lnTo>
                <a:cubicBezTo>
                  <a:pt x="60598" y="47290"/>
                  <a:pt x="60598" y="47290"/>
                  <a:pt x="59202" y="47290"/>
                </a:cubicBezTo>
                <a:cubicBezTo>
                  <a:pt x="59202" y="45911"/>
                  <a:pt x="59202" y="47290"/>
                  <a:pt x="59202" y="45911"/>
                </a:cubicBezTo>
                <a:cubicBezTo>
                  <a:pt x="59202" y="45911"/>
                  <a:pt x="59202" y="45911"/>
                  <a:pt x="57807" y="45911"/>
                </a:cubicBezTo>
                <a:lnTo>
                  <a:pt x="57807" y="44532"/>
                </a:lnTo>
                <a:lnTo>
                  <a:pt x="56411" y="44532"/>
                </a:lnTo>
                <a:cubicBezTo>
                  <a:pt x="56411" y="44532"/>
                  <a:pt x="56411" y="45911"/>
                  <a:pt x="55016" y="45911"/>
                </a:cubicBezTo>
                <a:cubicBezTo>
                  <a:pt x="55016" y="44532"/>
                  <a:pt x="55016" y="45911"/>
                  <a:pt x="55016" y="45911"/>
                </a:cubicBezTo>
                <a:cubicBezTo>
                  <a:pt x="55016" y="45911"/>
                  <a:pt x="55016" y="44532"/>
                  <a:pt x="53621" y="45911"/>
                </a:cubicBezTo>
                <a:cubicBezTo>
                  <a:pt x="53621" y="47290"/>
                  <a:pt x="52225" y="45911"/>
                  <a:pt x="52225" y="47290"/>
                </a:cubicBezTo>
                <a:cubicBezTo>
                  <a:pt x="52225" y="47290"/>
                  <a:pt x="52225" y="47290"/>
                  <a:pt x="52225" y="48669"/>
                </a:cubicBezTo>
                <a:lnTo>
                  <a:pt x="50830" y="48669"/>
                </a:lnTo>
                <a:cubicBezTo>
                  <a:pt x="50830" y="48669"/>
                  <a:pt x="50830" y="48669"/>
                  <a:pt x="50830" y="50049"/>
                </a:cubicBezTo>
                <a:lnTo>
                  <a:pt x="49435" y="50049"/>
                </a:lnTo>
                <a:cubicBezTo>
                  <a:pt x="49435" y="50049"/>
                  <a:pt x="49435" y="50049"/>
                  <a:pt x="47840" y="50049"/>
                </a:cubicBezTo>
                <a:cubicBezTo>
                  <a:pt x="47840" y="48669"/>
                  <a:pt x="47840" y="48669"/>
                  <a:pt x="47840" y="48669"/>
                </a:cubicBezTo>
                <a:cubicBezTo>
                  <a:pt x="46445" y="48669"/>
                  <a:pt x="47840" y="48669"/>
                  <a:pt x="47840" y="48669"/>
                </a:cubicBezTo>
                <a:lnTo>
                  <a:pt x="46445" y="48669"/>
                </a:lnTo>
                <a:cubicBezTo>
                  <a:pt x="46445" y="48669"/>
                  <a:pt x="46445" y="48669"/>
                  <a:pt x="47840" y="48669"/>
                </a:cubicBezTo>
                <a:cubicBezTo>
                  <a:pt x="47840" y="48669"/>
                  <a:pt x="47840" y="48669"/>
                  <a:pt x="46445" y="48669"/>
                </a:cubicBezTo>
                <a:lnTo>
                  <a:pt x="46445" y="47290"/>
                </a:lnTo>
                <a:cubicBezTo>
                  <a:pt x="47840" y="47290"/>
                  <a:pt x="47840" y="47290"/>
                  <a:pt x="47840" y="45911"/>
                </a:cubicBezTo>
                <a:cubicBezTo>
                  <a:pt x="47840" y="45911"/>
                  <a:pt x="47840" y="45911"/>
                  <a:pt x="46445" y="45911"/>
                </a:cubicBezTo>
                <a:lnTo>
                  <a:pt x="47840" y="45911"/>
                </a:lnTo>
                <a:cubicBezTo>
                  <a:pt x="47840" y="44532"/>
                  <a:pt x="47840" y="44532"/>
                  <a:pt x="47840" y="44532"/>
                </a:cubicBezTo>
                <a:lnTo>
                  <a:pt x="49435" y="44532"/>
                </a:lnTo>
                <a:cubicBezTo>
                  <a:pt x="49435" y="44532"/>
                  <a:pt x="50830" y="45911"/>
                  <a:pt x="50830" y="44532"/>
                </a:cubicBezTo>
                <a:lnTo>
                  <a:pt x="50830" y="45911"/>
                </a:lnTo>
                <a:cubicBezTo>
                  <a:pt x="50830" y="44532"/>
                  <a:pt x="50830" y="44532"/>
                  <a:pt x="50830" y="4453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0830" y="44532"/>
                </a:lnTo>
                <a:cubicBezTo>
                  <a:pt x="50830" y="44532"/>
                  <a:pt x="50830" y="44532"/>
                  <a:pt x="52225" y="4315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2225" y="43152"/>
                </a:lnTo>
                <a:cubicBezTo>
                  <a:pt x="50830" y="43152"/>
                  <a:pt x="52225" y="43152"/>
                  <a:pt x="50830" y="43152"/>
                </a:cubicBezTo>
                <a:cubicBezTo>
                  <a:pt x="50830" y="41773"/>
                  <a:pt x="50830" y="41773"/>
                  <a:pt x="50830" y="41773"/>
                </a:cubicBezTo>
                <a:lnTo>
                  <a:pt x="50830" y="43152"/>
                </a:lnTo>
                <a:cubicBezTo>
                  <a:pt x="50830" y="41773"/>
                  <a:pt x="50830" y="41773"/>
                  <a:pt x="49435" y="41773"/>
                </a:cubicBezTo>
                <a:lnTo>
                  <a:pt x="50830" y="41773"/>
                </a:lnTo>
                <a:cubicBezTo>
                  <a:pt x="50830" y="41773"/>
                  <a:pt x="50830" y="41773"/>
                  <a:pt x="50830" y="40394"/>
                </a:cubicBezTo>
                <a:cubicBezTo>
                  <a:pt x="50830" y="40394"/>
                  <a:pt x="50830" y="40394"/>
                  <a:pt x="52225" y="40394"/>
                </a:cubicBezTo>
                <a:lnTo>
                  <a:pt x="52225" y="41773"/>
                </a:lnTo>
                <a:cubicBezTo>
                  <a:pt x="52225" y="40394"/>
                  <a:pt x="52225" y="41773"/>
                  <a:pt x="52225" y="41773"/>
                </a:cubicBezTo>
                <a:cubicBezTo>
                  <a:pt x="52225" y="40394"/>
                  <a:pt x="52225" y="40394"/>
                  <a:pt x="52225" y="40394"/>
                </a:cubicBezTo>
                <a:cubicBezTo>
                  <a:pt x="52225" y="40394"/>
                  <a:pt x="52225" y="40394"/>
                  <a:pt x="53621" y="40394"/>
                </a:cubicBezTo>
                <a:cubicBezTo>
                  <a:pt x="53621" y="39014"/>
                  <a:pt x="53621" y="39014"/>
                  <a:pt x="53621" y="39014"/>
                </a:cubicBezTo>
                <a:lnTo>
                  <a:pt x="55016" y="39014"/>
                </a:lnTo>
                <a:cubicBezTo>
                  <a:pt x="55016" y="39014"/>
                  <a:pt x="55016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7807" y="37635"/>
                </a:cubicBezTo>
                <a:lnTo>
                  <a:pt x="56411" y="37635"/>
                </a:lnTo>
                <a:cubicBezTo>
                  <a:pt x="56411" y="37635"/>
                  <a:pt x="56411" y="37635"/>
                  <a:pt x="56411" y="36256"/>
                </a:cubicBezTo>
                <a:cubicBezTo>
                  <a:pt x="56411" y="36256"/>
                  <a:pt x="56411" y="36256"/>
                  <a:pt x="57807" y="36256"/>
                </a:cubicBezTo>
                <a:lnTo>
                  <a:pt x="57807" y="37635"/>
                </a:lnTo>
                <a:lnTo>
                  <a:pt x="59202" y="37635"/>
                </a:lnTo>
                <a:lnTo>
                  <a:pt x="60598" y="37635"/>
                </a:lnTo>
                <a:cubicBezTo>
                  <a:pt x="60598" y="37635"/>
                  <a:pt x="60598" y="37635"/>
                  <a:pt x="61993" y="37635"/>
                </a:cubicBezTo>
                <a:lnTo>
                  <a:pt x="63388" y="37635"/>
                </a:lnTo>
                <a:cubicBezTo>
                  <a:pt x="63388" y="36256"/>
                  <a:pt x="63388" y="37635"/>
                  <a:pt x="63388" y="36256"/>
                </a:cubicBezTo>
                <a:lnTo>
                  <a:pt x="63388" y="34876"/>
                </a:lnTo>
                <a:cubicBezTo>
                  <a:pt x="64784" y="34876"/>
                  <a:pt x="64784" y="34876"/>
                  <a:pt x="64784" y="34876"/>
                </a:cubicBezTo>
                <a:cubicBezTo>
                  <a:pt x="64784" y="34876"/>
                  <a:pt x="64784" y="34876"/>
                  <a:pt x="64784" y="36256"/>
                </a:cubicBezTo>
                <a:cubicBezTo>
                  <a:pt x="64784" y="36256"/>
                  <a:pt x="64784" y="36256"/>
                  <a:pt x="64784" y="34876"/>
                </a:cubicBezTo>
                <a:cubicBezTo>
                  <a:pt x="64784" y="34876"/>
                  <a:pt x="64784" y="34876"/>
                  <a:pt x="66179" y="34876"/>
                </a:cubicBezTo>
                <a:lnTo>
                  <a:pt x="64784" y="34876"/>
                </a:lnTo>
                <a:cubicBezTo>
                  <a:pt x="64784" y="34876"/>
                  <a:pt x="64784" y="34876"/>
                  <a:pt x="64784" y="33497"/>
                </a:cubicBezTo>
                <a:cubicBezTo>
                  <a:pt x="66179" y="33497"/>
                  <a:pt x="66179" y="33497"/>
                  <a:pt x="66179" y="33497"/>
                </a:cubicBezTo>
                <a:lnTo>
                  <a:pt x="67574" y="33497"/>
                </a:lnTo>
                <a:lnTo>
                  <a:pt x="68970" y="33497"/>
                </a:lnTo>
                <a:lnTo>
                  <a:pt x="67574" y="33497"/>
                </a:lnTo>
                <a:lnTo>
                  <a:pt x="67574" y="32118"/>
                </a:lnTo>
                <a:lnTo>
                  <a:pt x="67574" y="33497"/>
                </a:lnTo>
                <a:cubicBezTo>
                  <a:pt x="67574" y="33497"/>
                  <a:pt x="67574" y="33497"/>
                  <a:pt x="66179" y="33497"/>
                </a:cubicBezTo>
                <a:cubicBezTo>
                  <a:pt x="64784" y="33497"/>
                  <a:pt x="64784" y="33497"/>
                  <a:pt x="64784" y="33497"/>
                </a:cubicBezTo>
                <a:cubicBezTo>
                  <a:pt x="63388" y="33497"/>
                  <a:pt x="63388" y="32118"/>
                  <a:pt x="63388" y="32118"/>
                </a:cubicBezTo>
                <a:cubicBezTo>
                  <a:pt x="63388" y="32118"/>
                  <a:pt x="63388" y="32118"/>
                  <a:pt x="63388" y="30738"/>
                </a:cubicBezTo>
                <a:lnTo>
                  <a:pt x="64784" y="30738"/>
                </a:lnTo>
                <a:lnTo>
                  <a:pt x="66179" y="29359"/>
                </a:lnTo>
                <a:cubicBezTo>
                  <a:pt x="66179" y="27783"/>
                  <a:pt x="66179" y="27783"/>
                  <a:pt x="66179" y="27783"/>
                </a:cubicBezTo>
                <a:cubicBezTo>
                  <a:pt x="66179" y="27783"/>
                  <a:pt x="66179" y="27783"/>
                  <a:pt x="64784" y="27783"/>
                </a:cubicBezTo>
                <a:cubicBezTo>
                  <a:pt x="64784" y="27783"/>
                  <a:pt x="64784" y="27783"/>
                  <a:pt x="64784" y="29359"/>
                </a:cubicBezTo>
                <a:cubicBezTo>
                  <a:pt x="63388" y="29359"/>
                  <a:pt x="63388" y="29359"/>
                  <a:pt x="63388" y="29359"/>
                </a:cubicBezTo>
                <a:cubicBezTo>
                  <a:pt x="63388" y="29359"/>
                  <a:pt x="63388" y="29359"/>
                  <a:pt x="63388" y="30738"/>
                </a:cubicBezTo>
                <a:cubicBezTo>
                  <a:pt x="61993" y="30738"/>
                  <a:pt x="61993" y="30738"/>
                  <a:pt x="61993" y="30738"/>
                </a:cubicBezTo>
                <a:cubicBezTo>
                  <a:pt x="61993" y="32118"/>
                  <a:pt x="61993" y="32118"/>
                  <a:pt x="61993" y="32118"/>
                </a:cubicBezTo>
                <a:cubicBezTo>
                  <a:pt x="61993" y="33497"/>
                  <a:pt x="61993" y="33497"/>
                  <a:pt x="61993" y="33497"/>
                </a:cubicBezTo>
                <a:lnTo>
                  <a:pt x="60598" y="33497"/>
                </a:lnTo>
                <a:cubicBezTo>
                  <a:pt x="61993" y="33497"/>
                  <a:pt x="61993" y="33497"/>
                  <a:pt x="61993" y="33497"/>
                </a:cubicBezTo>
                <a:lnTo>
                  <a:pt x="61993" y="34876"/>
                </a:lnTo>
                <a:lnTo>
                  <a:pt x="60598" y="34876"/>
                </a:lnTo>
                <a:lnTo>
                  <a:pt x="61993" y="34876"/>
                </a:lnTo>
                <a:cubicBezTo>
                  <a:pt x="60598" y="34876"/>
                  <a:pt x="60598" y="34876"/>
                  <a:pt x="60598" y="34876"/>
                </a:cubicBezTo>
                <a:cubicBezTo>
                  <a:pt x="60598" y="36256"/>
                  <a:pt x="60598" y="36256"/>
                  <a:pt x="60598" y="36256"/>
                </a:cubicBezTo>
                <a:cubicBezTo>
                  <a:pt x="60598" y="36256"/>
                  <a:pt x="60598" y="36256"/>
                  <a:pt x="59202" y="36256"/>
                </a:cubicBezTo>
                <a:cubicBezTo>
                  <a:pt x="59202" y="36256"/>
                  <a:pt x="59202" y="36256"/>
                  <a:pt x="59202" y="34876"/>
                </a:cubicBezTo>
                <a:cubicBezTo>
                  <a:pt x="59202" y="34876"/>
                  <a:pt x="59202" y="34876"/>
                  <a:pt x="57807" y="34876"/>
                </a:cubicBezTo>
                <a:cubicBezTo>
                  <a:pt x="57807" y="34876"/>
                  <a:pt x="57807" y="34876"/>
                  <a:pt x="57807" y="33497"/>
                </a:cubicBezTo>
                <a:lnTo>
                  <a:pt x="57807" y="34876"/>
                </a:lnTo>
                <a:cubicBezTo>
                  <a:pt x="56411" y="34876"/>
                  <a:pt x="56411" y="34876"/>
                  <a:pt x="56411" y="34876"/>
                </a:cubicBezTo>
                <a:cubicBezTo>
                  <a:pt x="55016" y="34876"/>
                  <a:pt x="55016" y="34876"/>
                  <a:pt x="55016" y="34876"/>
                </a:cubicBezTo>
                <a:lnTo>
                  <a:pt x="55016" y="33497"/>
                </a:lnTo>
                <a:cubicBezTo>
                  <a:pt x="55016" y="33497"/>
                  <a:pt x="55016" y="33497"/>
                  <a:pt x="55016" y="34876"/>
                </a:cubicBezTo>
                <a:cubicBezTo>
                  <a:pt x="55016" y="33497"/>
                  <a:pt x="55016" y="33497"/>
                  <a:pt x="55016" y="33497"/>
                </a:cubicBezTo>
                <a:lnTo>
                  <a:pt x="55016" y="32118"/>
                </a:lnTo>
                <a:cubicBezTo>
                  <a:pt x="55016" y="33497"/>
                  <a:pt x="55016" y="32118"/>
                  <a:pt x="55016" y="32118"/>
                </a:cubicBezTo>
                <a:lnTo>
                  <a:pt x="55016" y="30738"/>
                </a:lnTo>
                <a:cubicBezTo>
                  <a:pt x="56411" y="30738"/>
                  <a:pt x="56411" y="30738"/>
                  <a:pt x="56411" y="30738"/>
                </a:cubicBezTo>
                <a:cubicBezTo>
                  <a:pt x="56411" y="30738"/>
                  <a:pt x="56411" y="30738"/>
                  <a:pt x="57807" y="30738"/>
                </a:cubicBezTo>
                <a:cubicBezTo>
                  <a:pt x="57807" y="30738"/>
                  <a:pt x="57807" y="30738"/>
                  <a:pt x="57807" y="29359"/>
                </a:cubicBezTo>
                <a:cubicBezTo>
                  <a:pt x="59202" y="29359"/>
                  <a:pt x="59202" y="29359"/>
                  <a:pt x="59202" y="29359"/>
                </a:cubicBezTo>
                <a:cubicBezTo>
                  <a:pt x="59202" y="27783"/>
                  <a:pt x="59202" y="27783"/>
                  <a:pt x="59202" y="27783"/>
                </a:cubicBezTo>
                <a:cubicBezTo>
                  <a:pt x="59202" y="26403"/>
                  <a:pt x="60598" y="26403"/>
                  <a:pt x="60598" y="26403"/>
                </a:cubicBezTo>
                <a:cubicBezTo>
                  <a:pt x="61993" y="26403"/>
                  <a:pt x="61993" y="26403"/>
                  <a:pt x="61993" y="26403"/>
                </a:cubicBezTo>
                <a:cubicBezTo>
                  <a:pt x="61993" y="26403"/>
                  <a:pt x="61993" y="26403"/>
                  <a:pt x="61993" y="25024"/>
                </a:cubicBezTo>
                <a:cubicBezTo>
                  <a:pt x="61993" y="25024"/>
                  <a:pt x="61993" y="25024"/>
                  <a:pt x="63388" y="25024"/>
                </a:cubicBezTo>
                <a:cubicBezTo>
                  <a:pt x="63388" y="25024"/>
                  <a:pt x="63388" y="25024"/>
                  <a:pt x="63388" y="23645"/>
                </a:cubicBezTo>
                <a:cubicBezTo>
                  <a:pt x="63388" y="25024"/>
                  <a:pt x="63388" y="25024"/>
                  <a:pt x="64784" y="25024"/>
                </a:cubicBezTo>
                <a:cubicBezTo>
                  <a:pt x="64784" y="23645"/>
                  <a:pt x="64784" y="23645"/>
                  <a:pt x="64784" y="23645"/>
                </a:cubicBezTo>
                <a:cubicBezTo>
                  <a:pt x="66179" y="23645"/>
                  <a:pt x="66179" y="23645"/>
                  <a:pt x="66179" y="23645"/>
                </a:cubicBezTo>
                <a:cubicBezTo>
                  <a:pt x="67574" y="23645"/>
                  <a:pt x="67574" y="23645"/>
                  <a:pt x="67574" y="23645"/>
                </a:cubicBezTo>
                <a:cubicBezTo>
                  <a:pt x="67574" y="23645"/>
                  <a:pt x="67574" y="23645"/>
                  <a:pt x="68970" y="23645"/>
                </a:cubicBezTo>
                <a:cubicBezTo>
                  <a:pt x="68970" y="23645"/>
                  <a:pt x="68970" y="23645"/>
                  <a:pt x="67574" y="23645"/>
                </a:cubicBezTo>
                <a:cubicBezTo>
                  <a:pt x="67574" y="25024"/>
                  <a:pt x="67574" y="25024"/>
                  <a:pt x="68970" y="25024"/>
                </a:cubicBezTo>
                <a:cubicBezTo>
                  <a:pt x="68970" y="25024"/>
                  <a:pt x="68970" y="25024"/>
                  <a:pt x="70365" y="25024"/>
                </a:cubicBezTo>
                <a:lnTo>
                  <a:pt x="71960" y="25024"/>
                </a:lnTo>
                <a:cubicBezTo>
                  <a:pt x="71960" y="25024"/>
                  <a:pt x="71960" y="25024"/>
                  <a:pt x="73355" y="25024"/>
                </a:cubicBezTo>
                <a:lnTo>
                  <a:pt x="73355" y="26403"/>
                </a:lnTo>
                <a:cubicBezTo>
                  <a:pt x="73355" y="26403"/>
                  <a:pt x="73355" y="26403"/>
                  <a:pt x="74750" y="26403"/>
                </a:cubicBezTo>
                <a:cubicBezTo>
                  <a:pt x="74750" y="27783"/>
                  <a:pt x="74750" y="27783"/>
                  <a:pt x="74750" y="27783"/>
                </a:cubicBezTo>
                <a:cubicBezTo>
                  <a:pt x="73355" y="27783"/>
                  <a:pt x="71960" y="27783"/>
                  <a:pt x="70365" y="27783"/>
                </a:cubicBezTo>
                <a:lnTo>
                  <a:pt x="70365" y="26403"/>
                </a:lnTo>
                <a:cubicBezTo>
                  <a:pt x="70365" y="27783"/>
                  <a:pt x="70365" y="27783"/>
                  <a:pt x="70365" y="27783"/>
                </a:cubicBezTo>
                <a:cubicBezTo>
                  <a:pt x="71960" y="27783"/>
                  <a:pt x="71960" y="27783"/>
                  <a:pt x="70365" y="27783"/>
                </a:cubicBezTo>
                <a:cubicBezTo>
                  <a:pt x="70365" y="29359"/>
                  <a:pt x="71960" y="29359"/>
                  <a:pt x="71960" y="29359"/>
                </a:cubicBezTo>
                <a:cubicBezTo>
                  <a:pt x="73355" y="30738"/>
                  <a:pt x="73355" y="30738"/>
                  <a:pt x="73355" y="29359"/>
                </a:cubicBezTo>
                <a:cubicBezTo>
                  <a:pt x="71960" y="29359"/>
                  <a:pt x="71960" y="29359"/>
                  <a:pt x="71960" y="29359"/>
                </a:cubicBezTo>
                <a:cubicBezTo>
                  <a:pt x="73355" y="29359"/>
                  <a:pt x="73355" y="29359"/>
                  <a:pt x="73355" y="29359"/>
                </a:cubicBezTo>
                <a:cubicBezTo>
                  <a:pt x="73355" y="29359"/>
                  <a:pt x="73355" y="29359"/>
                  <a:pt x="74750" y="29359"/>
                </a:cubicBezTo>
                <a:cubicBezTo>
                  <a:pt x="74750" y="29359"/>
                  <a:pt x="74750" y="29359"/>
                  <a:pt x="74750" y="27783"/>
                </a:cubicBezTo>
                <a:cubicBezTo>
                  <a:pt x="76146" y="27783"/>
                  <a:pt x="76146" y="27783"/>
                  <a:pt x="76146" y="27783"/>
                </a:cubicBezTo>
                <a:cubicBezTo>
                  <a:pt x="76146" y="27783"/>
                  <a:pt x="76146" y="27783"/>
                  <a:pt x="76146" y="26403"/>
                </a:cubicBezTo>
                <a:cubicBezTo>
                  <a:pt x="76146" y="26403"/>
                  <a:pt x="76146" y="26403"/>
                  <a:pt x="76146" y="25024"/>
                </a:cubicBezTo>
                <a:lnTo>
                  <a:pt x="76146" y="26403"/>
                </a:lnTo>
                <a:cubicBezTo>
                  <a:pt x="76146" y="26403"/>
                  <a:pt x="77541" y="26403"/>
                  <a:pt x="77541" y="25024"/>
                </a:cubicBezTo>
                <a:cubicBezTo>
                  <a:pt x="77541" y="26403"/>
                  <a:pt x="77541" y="26403"/>
                  <a:pt x="77541" y="26403"/>
                </a:cubicBezTo>
                <a:cubicBezTo>
                  <a:pt x="77541" y="26403"/>
                  <a:pt x="77541" y="26403"/>
                  <a:pt x="76146" y="26403"/>
                </a:cubicBezTo>
                <a:cubicBezTo>
                  <a:pt x="77541" y="26403"/>
                  <a:pt x="77541" y="27783"/>
                  <a:pt x="77541" y="27783"/>
                </a:cubicBezTo>
                <a:cubicBezTo>
                  <a:pt x="77541" y="27783"/>
                  <a:pt x="77541" y="27783"/>
                  <a:pt x="78936" y="27783"/>
                </a:cubicBezTo>
                <a:cubicBezTo>
                  <a:pt x="78936" y="26403"/>
                  <a:pt x="78936" y="26403"/>
                  <a:pt x="78936" y="26403"/>
                </a:cubicBezTo>
                <a:lnTo>
                  <a:pt x="80332" y="26403"/>
                </a:lnTo>
                <a:cubicBezTo>
                  <a:pt x="80332" y="26403"/>
                  <a:pt x="80332" y="26403"/>
                  <a:pt x="80332" y="25024"/>
                </a:cubicBezTo>
                <a:lnTo>
                  <a:pt x="80332" y="26403"/>
                </a:lnTo>
                <a:cubicBezTo>
                  <a:pt x="81727" y="26403"/>
                  <a:pt x="80332" y="25024"/>
                  <a:pt x="81727" y="25024"/>
                </a:cubicBezTo>
                <a:cubicBezTo>
                  <a:pt x="81727" y="25024"/>
                  <a:pt x="81727" y="25024"/>
                  <a:pt x="81727" y="26403"/>
                </a:cubicBezTo>
                <a:cubicBezTo>
                  <a:pt x="81727" y="26403"/>
                  <a:pt x="81727" y="26403"/>
                  <a:pt x="83122" y="25024"/>
                </a:cubicBezTo>
                <a:cubicBezTo>
                  <a:pt x="83122" y="25024"/>
                  <a:pt x="83122" y="26403"/>
                  <a:pt x="83122" y="25024"/>
                </a:cubicBezTo>
                <a:cubicBezTo>
                  <a:pt x="83122" y="25024"/>
                  <a:pt x="83122" y="25024"/>
                  <a:pt x="84518" y="25024"/>
                </a:cubicBezTo>
                <a:cubicBezTo>
                  <a:pt x="84518" y="26403"/>
                  <a:pt x="84518" y="26403"/>
                  <a:pt x="84518" y="26403"/>
                </a:cubicBezTo>
                <a:lnTo>
                  <a:pt x="84518" y="25024"/>
                </a:lnTo>
                <a:cubicBezTo>
                  <a:pt x="85913" y="25024"/>
                  <a:pt x="85913" y="25024"/>
                  <a:pt x="85913" y="25024"/>
                </a:cubicBezTo>
                <a:cubicBezTo>
                  <a:pt x="85913" y="25024"/>
                  <a:pt x="85913" y="25024"/>
                  <a:pt x="87308" y="25024"/>
                </a:cubicBezTo>
                <a:cubicBezTo>
                  <a:pt x="87308" y="25024"/>
                  <a:pt x="88704" y="25024"/>
                  <a:pt x="90099" y="26403"/>
                </a:cubicBezTo>
                <a:lnTo>
                  <a:pt x="90099" y="25024"/>
                </a:lnTo>
                <a:cubicBezTo>
                  <a:pt x="88704" y="25024"/>
                  <a:pt x="90099" y="25024"/>
                  <a:pt x="88704" y="25024"/>
                </a:cubicBezTo>
                <a:cubicBezTo>
                  <a:pt x="88704" y="23645"/>
                  <a:pt x="88704" y="23645"/>
                  <a:pt x="88704" y="23645"/>
                </a:cubicBezTo>
                <a:cubicBezTo>
                  <a:pt x="88704" y="23645"/>
                  <a:pt x="88704" y="22266"/>
                  <a:pt x="90099" y="22266"/>
                </a:cubicBezTo>
                <a:cubicBezTo>
                  <a:pt x="88704" y="20886"/>
                  <a:pt x="87308" y="19507"/>
                  <a:pt x="85913" y="19507"/>
                </a:cubicBezTo>
                <a:cubicBezTo>
                  <a:pt x="84518" y="19507"/>
                  <a:pt x="84518" y="19507"/>
                  <a:pt x="84518" y="19507"/>
                </a:cubicBezTo>
                <a:cubicBezTo>
                  <a:pt x="84518" y="19507"/>
                  <a:pt x="84518" y="19507"/>
                  <a:pt x="83122" y="19507"/>
                </a:cubicBezTo>
                <a:cubicBezTo>
                  <a:pt x="83122" y="19507"/>
                  <a:pt x="83122" y="19507"/>
                  <a:pt x="83122" y="20886"/>
                </a:cubicBezTo>
                <a:cubicBezTo>
                  <a:pt x="83122" y="20886"/>
                  <a:pt x="83122" y="20886"/>
                  <a:pt x="84518" y="20886"/>
                </a:cubicBezTo>
                <a:cubicBezTo>
                  <a:pt x="83122" y="20886"/>
                  <a:pt x="83122" y="20886"/>
                  <a:pt x="83122" y="20886"/>
                </a:cubicBezTo>
                <a:cubicBezTo>
                  <a:pt x="81727" y="20886"/>
                  <a:pt x="81727" y="20886"/>
                  <a:pt x="81727" y="20886"/>
                </a:cubicBezTo>
                <a:cubicBezTo>
                  <a:pt x="81727" y="20886"/>
                  <a:pt x="81727" y="19507"/>
                  <a:pt x="83122" y="19507"/>
                </a:cubicBezTo>
                <a:cubicBezTo>
                  <a:pt x="83122" y="19507"/>
                  <a:pt x="83122" y="19507"/>
                  <a:pt x="83122" y="18128"/>
                </a:cubicBezTo>
                <a:lnTo>
                  <a:pt x="83122" y="19507"/>
                </a:lnTo>
                <a:cubicBezTo>
                  <a:pt x="84518" y="18128"/>
                  <a:pt x="84518" y="18128"/>
                  <a:pt x="84518" y="18128"/>
                </a:cubicBezTo>
                <a:cubicBezTo>
                  <a:pt x="77541" y="13990"/>
                  <a:pt x="68970" y="11231"/>
                  <a:pt x="59202" y="11231"/>
                </a:cubicBezTo>
                <a:cubicBezTo>
                  <a:pt x="52225" y="11231"/>
                  <a:pt x="45049" y="13990"/>
                  <a:pt x="38073" y="16748"/>
                </a:cubicBez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81727" y="45911"/>
                </a:moveTo>
                <a:lnTo>
                  <a:pt x="81727" y="45911"/>
                </a:lnTo>
                <a:cubicBezTo>
                  <a:pt x="81727" y="45911"/>
                  <a:pt x="81727" y="45911"/>
                  <a:pt x="80332" y="45911"/>
                </a:cubicBezTo>
                <a:cubicBezTo>
                  <a:pt x="81727" y="45911"/>
                  <a:pt x="81727" y="45911"/>
                  <a:pt x="81727" y="45911"/>
                </a:cubicBezTo>
                <a:lnTo>
                  <a:pt x="80332" y="45911"/>
                </a:lnTo>
                <a:cubicBezTo>
                  <a:pt x="80332" y="44532"/>
                  <a:pt x="80332" y="44532"/>
                  <a:pt x="80332" y="44532"/>
                </a:cubicBezTo>
                <a:lnTo>
                  <a:pt x="80332" y="43152"/>
                </a:lnTo>
                <a:lnTo>
                  <a:pt x="81727" y="44532"/>
                </a:lnTo>
                <a:cubicBezTo>
                  <a:pt x="81727" y="43152"/>
                  <a:pt x="81727" y="43152"/>
                  <a:pt x="81727" y="43152"/>
                </a:cubicBezTo>
                <a:cubicBezTo>
                  <a:pt x="81727" y="43152"/>
                  <a:pt x="81727" y="43152"/>
                  <a:pt x="80332" y="43152"/>
                </a:cubicBezTo>
                <a:cubicBezTo>
                  <a:pt x="80332" y="43152"/>
                  <a:pt x="80332" y="43152"/>
                  <a:pt x="78936" y="43152"/>
                </a:cubicBezTo>
                <a:lnTo>
                  <a:pt x="77541" y="44532"/>
                </a:lnTo>
                <a:lnTo>
                  <a:pt x="78936" y="44532"/>
                </a:lnTo>
                <a:cubicBezTo>
                  <a:pt x="78936" y="44532"/>
                  <a:pt x="77541" y="45911"/>
                  <a:pt x="78936" y="45911"/>
                </a:cubicBezTo>
                <a:cubicBezTo>
                  <a:pt x="78936" y="45911"/>
                  <a:pt x="78936" y="45911"/>
                  <a:pt x="78936" y="47290"/>
                </a:cubicBezTo>
                <a:lnTo>
                  <a:pt x="80332" y="47290"/>
                </a:lnTo>
                <a:cubicBezTo>
                  <a:pt x="78936" y="47290"/>
                  <a:pt x="78936" y="47290"/>
                  <a:pt x="78936" y="47290"/>
                </a:cubicBezTo>
                <a:cubicBezTo>
                  <a:pt x="78936" y="48669"/>
                  <a:pt x="78936" y="48669"/>
                  <a:pt x="78936" y="48669"/>
                </a:cubicBezTo>
                <a:cubicBezTo>
                  <a:pt x="78936" y="48669"/>
                  <a:pt x="78936" y="48669"/>
                  <a:pt x="80332" y="48669"/>
                </a:cubicBezTo>
                <a:cubicBezTo>
                  <a:pt x="80332" y="50049"/>
                  <a:pt x="80332" y="50049"/>
                  <a:pt x="81727" y="50049"/>
                </a:cubicBezTo>
                <a:cubicBezTo>
                  <a:pt x="81727" y="48669"/>
                  <a:pt x="81727" y="48669"/>
                  <a:pt x="81727" y="48669"/>
                </a:cubicBezTo>
                <a:cubicBezTo>
                  <a:pt x="81727" y="47290"/>
                  <a:pt x="81727" y="47290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ubicBezTo>
                  <a:pt x="81727" y="45911"/>
                  <a:pt x="81727" y="45911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lose/>
                <a:moveTo>
                  <a:pt x="66179" y="45911"/>
                </a:moveTo>
                <a:lnTo>
                  <a:pt x="66179" y="45911"/>
                </a:lnTo>
                <a:close/>
                <a:moveTo>
                  <a:pt x="83122" y="20886"/>
                </a:moveTo>
                <a:lnTo>
                  <a:pt x="83122" y="20886"/>
                </a:lnTo>
                <a:cubicBezTo>
                  <a:pt x="83122" y="22266"/>
                  <a:pt x="83122" y="20886"/>
                  <a:pt x="83122" y="22266"/>
                </a:cubicBezTo>
                <a:lnTo>
                  <a:pt x="83122" y="23645"/>
                </a:lnTo>
                <a:cubicBezTo>
                  <a:pt x="83122" y="23645"/>
                  <a:pt x="83122" y="23645"/>
                  <a:pt x="81727" y="23645"/>
                </a:cubicBezTo>
                <a:lnTo>
                  <a:pt x="81727" y="22266"/>
                </a:lnTo>
                <a:cubicBezTo>
                  <a:pt x="80332" y="22266"/>
                  <a:pt x="80332" y="22266"/>
                  <a:pt x="80332" y="22266"/>
                </a:cubicBezTo>
                <a:cubicBezTo>
                  <a:pt x="81727" y="22266"/>
                  <a:pt x="81727" y="22266"/>
                  <a:pt x="81727" y="22266"/>
                </a:cubicBezTo>
                <a:cubicBezTo>
                  <a:pt x="81727" y="22266"/>
                  <a:pt x="81727" y="22266"/>
                  <a:pt x="80332" y="20886"/>
                </a:cubicBezTo>
                <a:lnTo>
                  <a:pt x="81727" y="20886"/>
                </a:lnTo>
                <a:lnTo>
                  <a:pt x="83122" y="20886"/>
                </a:lnTo>
                <a:close/>
                <a:moveTo>
                  <a:pt x="66179" y="13990"/>
                </a:moveTo>
                <a:lnTo>
                  <a:pt x="66179" y="13990"/>
                </a:lnTo>
                <a:cubicBezTo>
                  <a:pt x="64784" y="13990"/>
                  <a:pt x="64784" y="13990"/>
                  <a:pt x="64784" y="13990"/>
                </a:cubicBezTo>
                <a:cubicBezTo>
                  <a:pt x="64784" y="13990"/>
                  <a:pt x="64784" y="13990"/>
                  <a:pt x="63388" y="13990"/>
                </a:cubicBezTo>
                <a:cubicBezTo>
                  <a:pt x="63388" y="13990"/>
                  <a:pt x="63388" y="13990"/>
                  <a:pt x="64784" y="13990"/>
                </a:cubicBezTo>
                <a:cubicBezTo>
                  <a:pt x="63388" y="13990"/>
                  <a:pt x="61993" y="13990"/>
                  <a:pt x="61993" y="13990"/>
                </a:cubicBezTo>
                <a:cubicBezTo>
                  <a:pt x="61993" y="13990"/>
                  <a:pt x="61993" y="13990"/>
                  <a:pt x="61993" y="12610"/>
                </a:cubicBezTo>
                <a:cubicBezTo>
                  <a:pt x="63388" y="12610"/>
                  <a:pt x="63388" y="12610"/>
                  <a:pt x="63388" y="12610"/>
                </a:cubicBezTo>
                <a:cubicBezTo>
                  <a:pt x="63388" y="13990"/>
                  <a:pt x="63388" y="12610"/>
                  <a:pt x="64784" y="13990"/>
                </a:cubicBezTo>
                <a:lnTo>
                  <a:pt x="64784" y="12610"/>
                </a:lnTo>
                <a:cubicBezTo>
                  <a:pt x="64784" y="12610"/>
                  <a:pt x="64784" y="12610"/>
                  <a:pt x="64784" y="13990"/>
                </a:cubicBezTo>
                <a:cubicBezTo>
                  <a:pt x="64784" y="12610"/>
                  <a:pt x="64784" y="12610"/>
                  <a:pt x="66179" y="12610"/>
                </a:cubicBezTo>
                <a:cubicBezTo>
                  <a:pt x="66179" y="12610"/>
                  <a:pt x="66179" y="13990"/>
                  <a:pt x="67574" y="13990"/>
                </a:cubicBezTo>
                <a:cubicBezTo>
                  <a:pt x="66179" y="13990"/>
                  <a:pt x="66179" y="13990"/>
                  <a:pt x="66179" y="13990"/>
                </a:cubicBezTo>
                <a:close/>
                <a:moveTo>
                  <a:pt x="61993" y="13990"/>
                </a:moveTo>
                <a:lnTo>
                  <a:pt x="61993" y="13990"/>
                </a:lnTo>
                <a:cubicBezTo>
                  <a:pt x="63388" y="13990"/>
                  <a:pt x="63388" y="13990"/>
                  <a:pt x="63388" y="13990"/>
                </a:cubicBezTo>
                <a:lnTo>
                  <a:pt x="63388" y="15369"/>
                </a:lnTo>
                <a:cubicBezTo>
                  <a:pt x="61993" y="15369"/>
                  <a:pt x="61993" y="15369"/>
                  <a:pt x="61993" y="15369"/>
                </a:cubicBezTo>
                <a:cubicBezTo>
                  <a:pt x="61993" y="16748"/>
                  <a:pt x="61993" y="16748"/>
                  <a:pt x="61993" y="16748"/>
                </a:cubicBezTo>
                <a:cubicBezTo>
                  <a:pt x="60598" y="16748"/>
                  <a:pt x="60598" y="16748"/>
                  <a:pt x="60598" y="16748"/>
                </a:cubicBezTo>
                <a:cubicBezTo>
                  <a:pt x="60598" y="16748"/>
                  <a:pt x="60598" y="16748"/>
                  <a:pt x="61993" y="16748"/>
                </a:cubicBezTo>
                <a:cubicBezTo>
                  <a:pt x="60598" y="16748"/>
                  <a:pt x="60598" y="15369"/>
                  <a:pt x="60598" y="15369"/>
                </a:cubicBezTo>
                <a:lnTo>
                  <a:pt x="60598" y="16748"/>
                </a:lnTo>
                <a:cubicBezTo>
                  <a:pt x="59202" y="16748"/>
                  <a:pt x="59202" y="15369"/>
                  <a:pt x="59202" y="15369"/>
                </a:cubicBezTo>
                <a:cubicBezTo>
                  <a:pt x="60598" y="15369"/>
                  <a:pt x="60598" y="15369"/>
                  <a:pt x="60598" y="15369"/>
                </a:cubicBezTo>
                <a:cubicBezTo>
                  <a:pt x="60598" y="15369"/>
                  <a:pt x="60598" y="15369"/>
                  <a:pt x="59202" y="15369"/>
                </a:cubicBezTo>
                <a:cubicBezTo>
                  <a:pt x="59202" y="15369"/>
                  <a:pt x="59202" y="15369"/>
                  <a:pt x="59202" y="13990"/>
                </a:cubicBezTo>
                <a:cubicBezTo>
                  <a:pt x="59202" y="13990"/>
                  <a:pt x="59202" y="13990"/>
                  <a:pt x="57807" y="13990"/>
                </a:cubicBezTo>
                <a:cubicBezTo>
                  <a:pt x="57807" y="13990"/>
                  <a:pt x="57807" y="13990"/>
                  <a:pt x="59202" y="13990"/>
                </a:cubicBezTo>
                <a:cubicBezTo>
                  <a:pt x="59202" y="13990"/>
                  <a:pt x="59202" y="13990"/>
                  <a:pt x="60598" y="13990"/>
                </a:cubicBezTo>
                <a:lnTo>
                  <a:pt x="61993" y="13990"/>
                </a:lnTo>
                <a:close/>
                <a:moveTo>
                  <a:pt x="52225" y="40394"/>
                </a:moveTo>
                <a:lnTo>
                  <a:pt x="52225" y="40394"/>
                </a:lnTo>
                <a:lnTo>
                  <a:pt x="53621" y="40394"/>
                </a:lnTo>
                <a:cubicBezTo>
                  <a:pt x="52225" y="40394"/>
                  <a:pt x="52225" y="40394"/>
                  <a:pt x="52225" y="40394"/>
                </a:cubicBezTo>
                <a:cubicBezTo>
                  <a:pt x="50830" y="40394"/>
                  <a:pt x="50830" y="40394"/>
                  <a:pt x="50830" y="40394"/>
                </a:cubicBezTo>
                <a:cubicBezTo>
                  <a:pt x="50830" y="40394"/>
                  <a:pt x="50830" y="40394"/>
                  <a:pt x="49435" y="40394"/>
                </a:cubicBezTo>
                <a:cubicBezTo>
                  <a:pt x="50830" y="40394"/>
                  <a:pt x="50830" y="40394"/>
                  <a:pt x="50830" y="40394"/>
                </a:cubicBezTo>
                <a:lnTo>
                  <a:pt x="50830" y="39014"/>
                </a:lnTo>
                <a:lnTo>
                  <a:pt x="50830" y="40394"/>
                </a:lnTo>
                <a:cubicBezTo>
                  <a:pt x="50830" y="39014"/>
                  <a:pt x="49435" y="39014"/>
                  <a:pt x="49435" y="39014"/>
                </a:cubicBezTo>
                <a:lnTo>
                  <a:pt x="50830" y="39014"/>
                </a:lnTo>
                <a:cubicBezTo>
                  <a:pt x="50830" y="37635"/>
                  <a:pt x="50830" y="37635"/>
                  <a:pt x="50830" y="37635"/>
                </a:cubicBezTo>
                <a:cubicBezTo>
                  <a:pt x="50830" y="37635"/>
                  <a:pt x="50830" y="37635"/>
                  <a:pt x="49435" y="37635"/>
                </a:cubicBezTo>
                <a:lnTo>
                  <a:pt x="49435" y="36256"/>
                </a:lnTo>
                <a:cubicBezTo>
                  <a:pt x="49435" y="34876"/>
                  <a:pt x="49435" y="34876"/>
                  <a:pt x="49435" y="34876"/>
                </a:cubicBezTo>
                <a:lnTo>
                  <a:pt x="50830" y="34876"/>
                </a:lnTo>
                <a:lnTo>
                  <a:pt x="49435" y="34876"/>
                </a:lnTo>
                <a:cubicBezTo>
                  <a:pt x="50830" y="34876"/>
                  <a:pt x="50830" y="34876"/>
                  <a:pt x="50830" y="34876"/>
                </a:cubicBezTo>
                <a:cubicBezTo>
                  <a:pt x="50830" y="36256"/>
                  <a:pt x="50830" y="36256"/>
                  <a:pt x="50830" y="36256"/>
                </a:cubicBezTo>
                <a:cubicBezTo>
                  <a:pt x="50830" y="37635"/>
                  <a:pt x="50830" y="37635"/>
                  <a:pt x="50830" y="37635"/>
                </a:cubicBezTo>
                <a:cubicBezTo>
                  <a:pt x="52225" y="37635"/>
                  <a:pt x="52225" y="37635"/>
                  <a:pt x="52225" y="37635"/>
                </a:cubicBezTo>
                <a:cubicBezTo>
                  <a:pt x="52225" y="39014"/>
                  <a:pt x="52225" y="39014"/>
                  <a:pt x="52225" y="39014"/>
                </a:cubicBezTo>
                <a:lnTo>
                  <a:pt x="53621" y="39014"/>
                </a:lnTo>
                <a:cubicBezTo>
                  <a:pt x="53621" y="39014"/>
                  <a:pt x="52225" y="39014"/>
                  <a:pt x="52225" y="40394"/>
                </a:cubicBezTo>
                <a:close/>
                <a:moveTo>
                  <a:pt x="49435" y="36256"/>
                </a:moveTo>
                <a:lnTo>
                  <a:pt x="49435" y="36256"/>
                </a:lnTo>
                <a:close/>
                <a:moveTo>
                  <a:pt x="49435" y="37635"/>
                </a:moveTo>
                <a:lnTo>
                  <a:pt x="49435" y="37635"/>
                </a:lnTo>
                <a:cubicBezTo>
                  <a:pt x="49435" y="37635"/>
                  <a:pt x="49435" y="37635"/>
                  <a:pt x="47840" y="37635"/>
                </a:cubicBezTo>
                <a:cubicBezTo>
                  <a:pt x="49435" y="37635"/>
                  <a:pt x="49435" y="39014"/>
                  <a:pt x="49435" y="39014"/>
                </a:cubicBezTo>
                <a:cubicBezTo>
                  <a:pt x="47840" y="39014"/>
                  <a:pt x="47840" y="39014"/>
                  <a:pt x="47840" y="39014"/>
                </a:cubicBezTo>
                <a:cubicBezTo>
                  <a:pt x="46445" y="39014"/>
                  <a:pt x="46445" y="40394"/>
                  <a:pt x="46445" y="40394"/>
                </a:cubicBezTo>
                <a:cubicBezTo>
                  <a:pt x="46445" y="39014"/>
                  <a:pt x="46445" y="39014"/>
                  <a:pt x="46445" y="39014"/>
                </a:cubicBezTo>
                <a:cubicBezTo>
                  <a:pt x="46445" y="39014"/>
                  <a:pt x="46445" y="39014"/>
                  <a:pt x="47840" y="39014"/>
                </a:cubicBezTo>
                <a:cubicBezTo>
                  <a:pt x="46445" y="39014"/>
                  <a:pt x="46445" y="39014"/>
                  <a:pt x="46445" y="37635"/>
                </a:cubicBezTo>
                <a:cubicBezTo>
                  <a:pt x="46445" y="37635"/>
                  <a:pt x="46445" y="37635"/>
                  <a:pt x="47840" y="37635"/>
                </a:cubicBezTo>
                <a:cubicBezTo>
                  <a:pt x="47840" y="37635"/>
                  <a:pt x="47840" y="37635"/>
                  <a:pt x="47840" y="36256"/>
                </a:cubicBezTo>
                <a:cubicBezTo>
                  <a:pt x="47840" y="37635"/>
                  <a:pt x="47840" y="37635"/>
                  <a:pt x="47840" y="37635"/>
                </a:cubicBezTo>
                <a:cubicBezTo>
                  <a:pt x="47840" y="37635"/>
                  <a:pt x="49435" y="36256"/>
                  <a:pt x="49435" y="37635"/>
                </a:cubicBezTo>
                <a:close/>
                <a:moveTo>
                  <a:pt x="46445" y="53004"/>
                </a:moveTo>
                <a:lnTo>
                  <a:pt x="46445" y="53004"/>
                </a:lnTo>
                <a:lnTo>
                  <a:pt x="46445" y="51625"/>
                </a:lnTo>
                <a:lnTo>
                  <a:pt x="47840" y="51625"/>
                </a:lnTo>
                <a:lnTo>
                  <a:pt x="49435" y="50049"/>
                </a:lnTo>
                <a:lnTo>
                  <a:pt x="50830" y="50049"/>
                </a:lnTo>
                <a:cubicBezTo>
                  <a:pt x="50830" y="50049"/>
                  <a:pt x="50830" y="50049"/>
                  <a:pt x="52225" y="50049"/>
                </a:cubicBezTo>
                <a:lnTo>
                  <a:pt x="53621" y="50049"/>
                </a:lnTo>
                <a:cubicBezTo>
                  <a:pt x="53621" y="50049"/>
                  <a:pt x="53621" y="50049"/>
                  <a:pt x="53621" y="48669"/>
                </a:cubicBezTo>
                <a:cubicBezTo>
                  <a:pt x="55016" y="48669"/>
                  <a:pt x="55016" y="50049"/>
                  <a:pt x="55016" y="50049"/>
                </a:cubicBezTo>
                <a:lnTo>
                  <a:pt x="55016" y="48669"/>
                </a:lnTo>
                <a:cubicBezTo>
                  <a:pt x="56411" y="48669"/>
                  <a:pt x="56411" y="48669"/>
                  <a:pt x="56411" y="48669"/>
                </a:cubicBezTo>
                <a:lnTo>
                  <a:pt x="56411" y="50049"/>
                </a:lnTo>
                <a:lnTo>
                  <a:pt x="57807" y="48669"/>
                </a:lnTo>
                <a:cubicBezTo>
                  <a:pt x="57807" y="48669"/>
                  <a:pt x="57807" y="48669"/>
                  <a:pt x="57807" y="50049"/>
                </a:cubicBezTo>
                <a:cubicBezTo>
                  <a:pt x="57807" y="48669"/>
                  <a:pt x="57807" y="48669"/>
                  <a:pt x="57807" y="48669"/>
                </a:cubicBezTo>
                <a:cubicBezTo>
                  <a:pt x="57807" y="50049"/>
                  <a:pt x="57807" y="50049"/>
                  <a:pt x="57807" y="50049"/>
                </a:cubicBezTo>
                <a:lnTo>
                  <a:pt x="57807" y="51625"/>
                </a:lnTo>
                <a:cubicBezTo>
                  <a:pt x="59202" y="51625"/>
                  <a:pt x="59202" y="51625"/>
                  <a:pt x="59202" y="51625"/>
                </a:cubicBezTo>
                <a:cubicBezTo>
                  <a:pt x="59202" y="51625"/>
                  <a:pt x="59202" y="51625"/>
                  <a:pt x="60598" y="51625"/>
                </a:cubicBezTo>
                <a:cubicBezTo>
                  <a:pt x="60598" y="53004"/>
                  <a:pt x="60598" y="53004"/>
                  <a:pt x="60598" y="53004"/>
                </a:cubicBezTo>
                <a:lnTo>
                  <a:pt x="61993" y="53004"/>
                </a:lnTo>
                <a:lnTo>
                  <a:pt x="63388" y="53004"/>
                </a:lnTo>
                <a:cubicBezTo>
                  <a:pt x="63388" y="51625"/>
                  <a:pt x="63388" y="51625"/>
                  <a:pt x="64784" y="51625"/>
                </a:cubicBezTo>
                <a:lnTo>
                  <a:pt x="64784" y="53004"/>
                </a:lnTo>
                <a:cubicBezTo>
                  <a:pt x="66179" y="53004"/>
                  <a:pt x="66179" y="53004"/>
                  <a:pt x="66179" y="53004"/>
                </a:cubicBezTo>
                <a:lnTo>
                  <a:pt x="67574" y="53004"/>
                </a:lnTo>
                <a:cubicBezTo>
                  <a:pt x="67574" y="53004"/>
                  <a:pt x="67574" y="53004"/>
                  <a:pt x="68970" y="53004"/>
                </a:cubicBezTo>
                <a:cubicBezTo>
                  <a:pt x="70365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4384"/>
                </a:cubicBezTo>
                <a:cubicBezTo>
                  <a:pt x="70365" y="54384"/>
                  <a:pt x="70365" y="54384"/>
                  <a:pt x="70365" y="54384"/>
                </a:cubicBezTo>
                <a:cubicBezTo>
                  <a:pt x="70365" y="55763"/>
                  <a:pt x="70365" y="55763"/>
                  <a:pt x="70365" y="55763"/>
                </a:cubicBezTo>
                <a:lnTo>
                  <a:pt x="71960" y="57142"/>
                </a:lnTo>
                <a:lnTo>
                  <a:pt x="71960" y="58522"/>
                </a:lnTo>
                <a:cubicBezTo>
                  <a:pt x="73355" y="58522"/>
                  <a:pt x="71960" y="59901"/>
                  <a:pt x="73355" y="59901"/>
                </a:cubicBezTo>
                <a:cubicBezTo>
                  <a:pt x="73355" y="61280"/>
                  <a:pt x="73355" y="61280"/>
                  <a:pt x="74750" y="62660"/>
                </a:cubicBezTo>
                <a:lnTo>
                  <a:pt x="74750" y="61280"/>
                </a:lnTo>
                <a:lnTo>
                  <a:pt x="74750" y="62660"/>
                </a:lnTo>
                <a:cubicBezTo>
                  <a:pt x="74750" y="62660"/>
                  <a:pt x="74750" y="62660"/>
                  <a:pt x="76146" y="62660"/>
                </a:cubicBezTo>
                <a:lnTo>
                  <a:pt x="76146" y="64039"/>
                </a:lnTo>
                <a:cubicBezTo>
                  <a:pt x="77541" y="64039"/>
                  <a:pt x="77541" y="64039"/>
                  <a:pt x="77541" y="64039"/>
                </a:cubicBezTo>
                <a:cubicBezTo>
                  <a:pt x="78936" y="64039"/>
                  <a:pt x="78936" y="64039"/>
                  <a:pt x="78936" y="64039"/>
                </a:cubicBezTo>
                <a:lnTo>
                  <a:pt x="80332" y="64039"/>
                </a:lnTo>
                <a:cubicBezTo>
                  <a:pt x="80332" y="64039"/>
                  <a:pt x="80332" y="64039"/>
                  <a:pt x="80332" y="65418"/>
                </a:cubicBezTo>
                <a:lnTo>
                  <a:pt x="78936" y="65418"/>
                </a:lnTo>
                <a:cubicBezTo>
                  <a:pt x="78936" y="65418"/>
                  <a:pt x="78936" y="65418"/>
                  <a:pt x="78936" y="66798"/>
                </a:cubicBezTo>
                <a:cubicBezTo>
                  <a:pt x="78936" y="68374"/>
                  <a:pt x="78936" y="68374"/>
                  <a:pt x="77541" y="68374"/>
                </a:cubicBezTo>
                <a:cubicBezTo>
                  <a:pt x="77541" y="68374"/>
                  <a:pt x="77541" y="68374"/>
                  <a:pt x="77541" y="69753"/>
                </a:cubicBezTo>
                <a:lnTo>
                  <a:pt x="76146" y="69753"/>
                </a:lnTo>
                <a:cubicBezTo>
                  <a:pt x="76146" y="71133"/>
                  <a:pt x="74750" y="71133"/>
                  <a:pt x="74750" y="71133"/>
                </a:cubicBezTo>
                <a:cubicBezTo>
                  <a:pt x="74750" y="72512"/>
                  <a:pt x="74750" y="72512"/>
                  <a:pt x="74750" y="72512"/>
                </a:cubicBezTo>
                <a:lnTo>
                  <a:pt x="73355" y="72512"/>
                </a:lnTo>
                <a:lnTo>
                  <a:pt x="73355" y="73891"/>
                </a:lnTo>
                <a:cubicBezTo>
                  <a:pt x="73355" y="73891"/>
                  <a:pt x="73355" y="73891"/>
                  <a:pt x="73355" y="75270"/>
                </a:cubicBezTo>
                <a:cubicBezTo>
                  <a:pt x="74750" y="76650"/>
                  <a:pt x="74750" y="76650"/>
                  <a:pt x="74750" y="76650"/>
                </a:cubicBezTo>
                <a:cubicBezTo>
                  <a:pt x="74750" y="78029"/>
                  <a:pt x="74750" y="78029"/>
                  <a:pt x="74750" y="78029"/>
                </a:cubicBezTo>
                <a:lnTo>
                  <a:pt x="74750" y="79408"/>
                </a:lnTo>
                <a:cubicBezTo>
                  <a:pt x="74750" y="79408"/>
                  <a:pt x="74750" y="79408"/>
                  <a:pt x="73355" y="79408"/>
                </a:cubicBezTo>
                <a:cubicBezTo>
                  <a:pt x="71960" y="80788"/>
                  <a:pt x="71960" y="80788"/>
                  <a:pt x="71960" y="80788"/>
                </a:cubicBezTo>
                <a:lnTo>
                  <a:pt x="71960" y="82167"/>
                </a:lnTo>
                <a:lnTo>
                  <a:pt x="71960" y="83546"/>
                </a:lnTo>
                <a:cubicBezTo>
                  <a:pt x="71960" y="83546"/>
                  <a:pt x="70365" y="83546"/>
                  <a:pt x="70365" y="84926"/>
                </a:cubicBezTo>
                <a:lnTo>
                  <a:pt x="70365" y="86305"/>
                </a:lnTo>
                <a:lnTo>
                  <a:pt x="68970" y="86305"/>
                </a:lnTo>
                <a:cubicBezTo>
                  <a:pt x="68970" y="87684"/>
                  <a:pt x="67574" y="87684"/>
                  <a:pt x="67574" y="89064"/>
                </a:cubicBezTo>
                <a:cubicBezTo>
                  <a:pt x="66179" y="89064"/>
                  <a:pt x="66179" y="89064"/>
                  <a:pt x="66179" y="89064"/>
                </a:cubicBezTo>
                <a:cubicBezTo>
                  <a:pt x="64784" y="89064"/>
                  <a:pt x="64784" y="89064"/>
                  <a:pt x="64784" y="89064"/>
                </a:cubicBezTo>
                <a:lnTo>
                  <a:pt x="63388" y="89064"/>
                </a:lnTo>
                <a:cubicBezTo>
                  <a:pt x="63388" y="90640"/>
                  <a:pt x="63388" y="89064"/>
                  <a:pt x="63388" y="89064"/>
                </a:cubicBezTo>
                <a:cubicBezTo>
                  <a:pt x="63388" y="90640"/>
                  <a:pt x="63388" y="90640"/>
                  <a:pt x="63388" y="90640"/>
                </a:cubicBezTo>
                <a:cubicBezTo>
                  <a:pt x="61993" y="90640"/>
                  <a:pt x="61993" y="89064"/>
                  <a:pt x="61993" y="89064"/>
                </a:cubicBezTo>
                <a:cubicBezTo>
                  <a:pt x="61993" y="87684"/>
                  <a:pt x="61993" y="87684"/>
                  <a:pt x="61993" y="87684"/>
                </a:cubicBezTo>
                <a:cubicBezTo>
                  <a:pt x="61993" y="87684"/>
                  <a:pt x="61993" y="86305"/>
                  <a:pt x="60598" y="86305"/>
                </a:cubicBezTo>
                <a:cubicBezTo>
                  <a:pt x="60598" y="84926"/>
                  <a:pt x="60598" y="84926"/>
                  <a:pt x="60598" y="84926"/>
                </a:cubicBezTo>
                <a:cubicBezTo>
                  <a:pt x="60598" y="84926"/>
                  <a:pt x="60598" y="84926"/>
                  <a:pt x="60598" y="83546"/>
                </a:cubicBezTo>
                <a:cubicBezTo>
                  <a:pt x="60598" y="82167"/>
                  <a:pt x="59202" y="82167"/>
                  <a:pt x="59202" y="82167"/>
                </a:cubicBezTo>
                <a:lnTo>
                  <a:pt x="59202" y="80788"/>
                </a:lnTo>
                <a:cubicBezTo>
                  <a:pt x="59202" y="79408"/>
                  <a:pt x="59202" y="79408"/>
                  <a:pt x="59202" y="79408"/>
                </a:cubicBezTo>
                <a:lnTo>
                  <a:pt x="59202" y="78029"/>
                </a:lnTo>
                <a:cubicBezTo>
                  <a:pt x="59202" y="76650"/>
                  <a:pt x="59202" y="76650"/>
                  <a:pt x="59202" y="76650"/>
                </a:cubicBezTo>
                <a:cubicBezTo>
                  <a:pt x="59202" y="75270"/>
                  <a:pt x="59202" y="75270"/>
                  <a:pt x="59202" y="75270"/>
                </a:cubicBezTo>
                <a:cubicBezTo>
                  <a:pt x="59202" y="75270"/>
                  <a:pt x="59202" y="75270"/>
                  <a:pt x="59202" y="73891"/>
                </a:cubicBezTo>
                <a:lnTo>
                  <a:pt x="59202" y="72512"/>
                </a:lnTo>
                <a:cubicBezTo>
                  <a:pt x="57807" y="72512"/>
                  <a:pt x="57807" y="72512"/>
                  <a:pt x="57807" y="72512"/>
                </a:cubicBezTo>
                <a:cubicBezTo>
                  <a:pt x="57807" y="71133"/>
                  <a:pt x="57807" y="71133"/>
                  <a:pt x="57807" y="71133"/>
                </a:cubicBezTo>
                <a:cubicBezTo>
                  <a:pt x="56411" y="71133"/>
                  <a:pt x="56411" y="71133"/>
                  <a:pt x="56411" y="71133"/>
                </a:cubicBezTo>
                <a:cubicBezTo>
                  <a:pt x="57807" y="71133"/>
                  <a:pt x="57807" y="71133"/>
                  <a:pt x="57807" y="69753"/>
                </a:cubicBezTo>
                <a:lnTo>
                  <a:pt x="57807" y="68374"/>
                </a:lnTo>
                <a:cubicBezTo>
                  <a:pt x="56411" y="68374"/>
                  <a:pt x="57807" y="68374"/>
                  <a:pt x="56411" y="68374"/>
                </a:cubicBezTo>
                <a:cubicBezTo>
                  <a:pt x="56411" y="68374"/>
                  <a:pt x="55016" y="68374"/>
                  <a:pt x="55016" y="66798"/>
                </a:cubicBezTo>
                <a:cubicBezTo>
                  <a:pt x="55016" y="66798"/>
                  <a:pt x="55016" y="66798"/>
                  <a:pt x="53621" y="66798"/>
                </a:cubicBezTo>
                <a:cubicBezTo>
                  <a:pt x="52225" y="66798"/>
                  <a:pt x="52225" y="66798"/>
                  <a:pt x="52225" y="66798"/>
                </a:cubicBezTo>
                <a:lnTo>
                  <a:pt x="50830" y="68374"/>
                </a:lnTo>
                <a:lnTo>
                  <a:pt x="50830" y="66798"/>
                </a:lnTo>
                <a:cubicBezTo>
                  <a:pt x="50830" y="66798"/>
                  <a:pt x="50830" y="66798"/>
                  <a:pt x="50830" y="68374"/>
                </a:cubicBezTo>
                <a:cubicBezTo>
                  <a:pt x="50830" y="68374"/>
                  <a:pt x="50830" y="66798"/>
                  <a:pt x="49435" y="66798"/>
                </a:cubicBezTo>
                <a:cubicBezTo>
                  <a:pt x="49435" y="68374"/>
                  <a:pt x="49435" y="68374"/>
                  <a:pt x="49435" y="68374"/>
                </a:cubicBezTo>
                <a:cubicBezTo>
                  <a:pt x="47840" y="68374"/>
                  <a:pt x="47840" y="68374"/>
                  <a:pt x="47840" y="68374"/>
                </a:cubicBezTo>
                <a:cubicBezTo>
                  <a:pt x="46445" y="66798"/>
                  <a:pt x="46445" y="66798"/>
                  <a:pt x="46445" y="66798"/>
                </a:cubicBezTo>
                <a:cubicBezTo>
                  <a:pt x="45049" y="66798"/>
                  <a:pt x="45049" y="66798"/>
                  <a:pt x="45049" y="66798"/>
                </a:cubicBezTo>
                <a:cubicBezTo>
                  <a:pt x="45049" y="65418"/>
                  <a:pt x="45049" y="65418"/>
                  <a:pt x="45049" y="65418"/>
                </a:cubicBezTo>
                <a:cubicBezTo>
                  <a:pt x="45049" y="65418"/>
                  <a:pt x="43654" y="65418"/>
                  <a:pt x="43654" y="64039"/>
                </a:cubicBezTo>
                <a:cubicBezTo>
                  <a:pt x="43654" y="64039"/>
                  <a:pt x="43654" y="64039"/>
                  <a:pt x="42259" y="64039"/>
                </a:cubicBezTo>
                <a:cubicBezTo>
                  <a:pt x="42259" y="62660"/>
                  <a:pt x="42259" y="62660"/>
                  <a:pt x="42259" y="62660"/>
                </a:cubicBezTo>
                <a:cubicBezTo>
                  <a:pt x="43654" y="62660"/>
                  <a:pt x="43654" y="62660"/>
                  <a:pt x="43654" y="62660"/>
                </a:cubicBezTo>
                <a:cubicBezTo>
                  <a:pt x="42259" y="62660"/>
                  <a:pt x="42259" y="62660"/>
                  <a:pt x="42259" y="62660"/>
                </a:cubicBezTo>
                <a:lnTo>
                  <a:pt x="43654" y="61280"/>
                </a:lnTo>
                <a:lnTo>
                  <a:pt x="43654" y="59901"/>
                </a:lnTo>
                <a:cubicBezTo>
                  <a:pt x="43654" y="59901"/>
                  <a:pt x="43654" y="58522"/>
                  <a:pt x="42259" y="58522"/>
                </a:cubicBezTo>
                <a:cubicBezTo>
                  <a:pt x="43654" y="58522"/>
                  <a:pt x="43654" y="58522"/>
                  <a:pt x="43654" y="58522"/>
                </a:cubicBezTo>
                <a:cubicBezTo>
                  <a:pt x="43654" y="57142"/>
                  <a:pt x="43654" y="57142"/>
                  <a:pt x="43654" y="57142"/>
                </a:cubicBezTo>
                <a:cubicBezTo>
                  <a:pt x="43654" y="55763"/>
                  <a:pt x="43654" y="55763"/>
                  <a:pt x="43654" y="55763"/>
                </a:cubicBezTo>
                <a:lnTo>
                  <a:pt x="45049" y="55763"/>
                </a:lnTo>
                <a:lnTo>
                  <a:pt x="45049" y="54384"/>
                </a:lnTo>
                <a:cubicBezTo>
                  <a:pt x="46445" y="54384"/>
                  <a:pt x="46445" y="54384"/>
                  <a:pt x="46445" y="54384"/>
                </a:cubicBezTo>
                <a:cubicBezTo>
                  <a:pt x="46445" y="53004"/>
                  <a:pt x="46445" y="53004"/>
                  <a:pt x="46445" y="53004"/>
                </a:cubicBezTo>
                <a:close/>
                <a:moveTo>
                  <a:pt x="43654" y="29359"/>
                </a:moveTo>
                <a:lnTo>
                  <a:pt x="43654" y="29359"/>
                </a:lnTo>
                <a:cubicBezTo>
                  <a:pt x="43654" y="29359"/>
                  <a:pt x="43654" y="29359"/>
                  <a:pt x="43654" y="30738"/>
                </a:cubicBezTo>
                <a:cubicBezTo>
                  <a:pt x="42259" y="30738"/>
                  <a:pt x="42259" y="30738"/>
                  <a:pt x="42259" y="30738"/>
                </a:cubicBezTo>
                <a:lnTo>
                  <a:pt x="40863" y="30738"/>
                </a:lnTo>
                <a:lnTo>
                  <a:pt x="39468" y="30738"/>
                </a:lnTo>
                <a:cubicBezTo>
                  <a:pt x="39468" y="29359"/>
                  <a:pt x="40863" y="29359"/>
                  <a:pt x="40863" y="29359"/>
                </a:cubicBezTo>
                <a:cubicBezTo>
                  <a:pt x="39468" y="29359"/>
                  <a:pt x="39468" y="29359"/>
                  <a:pt x="39468" y="29359"/>
                </a:cubicBezTo>
                <a:cubicBezTo>
                  <a:pt x="39468" y="29359"/>
                  <a:pt x="39468" y="29359"/>
                  <a:pt x="40863" y="29359"/>
                </a:cubicBezTo>
                <a:cubicBezTo>
                  <a:pt x="39468" y="29359"/>
                  <a:pt x="39468" y="29359"/>
                  <a:pt x="39468" y="27783"/>
                </a:cubicBezTo>
                <a:cubicBezTo>
                  <a:pt x="39468" y="27783"/>
                  <a:pt x="39468" y="29359"/>
                  <a:pt x="39468" y="27783"/>
                </a:cubicBezTo>
                <a:lnTo>
                  <a:pt x="40863" y="27783"/>
                </a:lnTo>
                <a:cubicBezTo>
                  <a:pt x="40863" y="29359"/>
                  <a:pt x="40863" y="29359"/>
                  <a:pt x="40863" y="29359"/>
                </a:cubicBezTo>
                <a:cubicBezTo>
                  <a:pt x="40863" y="27783"/>
                  <a:pt x="40863" y="27783"/>
                  <a:pt x="40863" y="27783"/>
                </a:cubicBezTo>
                <a:lnTo>
                  <a:pt x="42259" y="27783"/>
                </a:lnTo>
                <a:cubicBezTo>
                  <a:pt x="42259" y="27783"/>
                  <a:pt x="42259" y="27783"/>
                  <a:pt x="43654" y="27783"/>
                </a:cubicBezTo>
                <a:lnTo>
                  <a:pt x="45049" y="27783"/>
                </a:lnTo>
                <a:cubicBezTo>
                  <a:pt x="45049" y="29359"/>
                  <a:pt x="45049" y="29359"/>
                  <a:pt x="45049" y="29359"/>
                </a:cubicBezTo>
                <a:cubicBezTo>
                  <a:pt x="45049" y="29359"/>
                  <a:pt x="45049" y="29359"/>
                  <a:pt x="43654" y="29359"/>
                </a:cubicBezTo>
                <a:close/>
                <a:moveTo>
                  <a:pt x="56411" y="68374"/>
                </a:moveTo>
                <a:lnTo>
                  <a:pt x="56411" y="68374"/>
                </a:lnTo>
                <a:close/>
                <a:moveTo>
                  <a:pt x="76146" y="82167"/>
                </a:moveTo>
                <a:lnTo>
                  <a:pt x="76146" y="82167"/>
                </a:lnTo>
                <a:lnTo>
                  <a:pt x="76146" y="80788"/>
                </a:lnTo>
                <a:cubicBezTo>
                  <a:pt x="76146" y="80788"/>
                  <a:pt x="76146" y="80788"/>
                  <a:pt x="76146" y="79408"/>
                </a:cubicBezTo>
                <a:cubicBezTo>
                  <a:pt x="77541" y="79408"/>
                  <a:pt x="77541" y="79408"/>
                  <a:pt x="77541" y="79408"/>
                </a:cubicBezTo>
                <a:cubicBezTo>
                  <a:pt x="77541" y="78029"/>
                  <a:pt x="77541" y="78029"/>
                  <a:pt x="77541" y="78029"/>
                </a:cubicBezTo>
                <a:cubicBezTo>
                  <a:pt x="77541" y="78029"/>
                  <a:pt x="77541" y="78029"/>
                  <a:pt x="78936" y="78029"/>
                </a:cubicBezTo>
                <a:cubicBezTo>
                  <a:pt x="78936" y="78029"/>
                  <a:pt x="78936" y="78029"/>
                  <a:pt x="78936" y="76650"/>
                </a:cubicBezTo>
                <a:cubicBezTo>
                  <a:pt x="78936" y="76650"/>
                  <a:pt x="78936" y="76650"/>
                  <a:pt x="78936" y="78029"/>
                </a:cubicBezTo>
                <a:cubicBezTo>
                  <a:pt x="80332" y="78029"/>
                  <a:pt x="78936" y="78029"/>
                  <a:pt x="80332" y="78029"/>
                </a:cubicBezTo>
                <a:cubicBezTo>
                  <a:pt x="80332" y="78029"/>
                  <a:pt x="80332" y="78029"/>
                  <a:pt x="80332" y="79408"/>
                </a:cubicBezTo>
                <a:cubicBezTo>
                  <a:pt x="78936" y="79408"/>
                  <a:pt x="78936" y="79408"/>
                  <a:pt x="78936" y="79408"/>
                </a:cubicBezTo>
                <a:lnTo>
                  <a:pt x="78936" y="80788"/>
                </a:lnTo>
                <a:cubicBezTo>
                  <a:pt x="78936" y="80788"/>
                  <a:pt x="78936" y="82167"/>
                  <a:pt x="78936" y="83546"/>
                </a:cubicBezTo>
                <a:cubicBezTo>
                  <a:pt x="78936" y="83546"/>
                  <a:pt x="77541" y="83546"/>
                  <a:pt x="77541" y="84926"/>
                </a:cubicBezTo>
                <a:cubicBezTo>
                  <a:pt x="76146" y="84926"/>
                  <a:pt x="76146" y="84926"/>
                  <a:pt x="76146" y="83546"/>
                </a:cubicBezTo>
                <a:cubicBezTo>
                  <a:pt x="76146" y="83546"/>
                  <a:pt x="76146" y="83546"/>
                  <a:pt x="76146" y="82167"/>
                </a:cubicBezTo>
                <a:close/>
                <a:moveTo>
                  <a:pt x="70365" y="50049"/>
                </a:moveTo>
                <a:lnTo>
                  <a:pt x="70365" y="50049"/>
                </a:lnTo>
                <a:close/>
                <a:moveTo>
                  <a:pt x="66179" y="50049"/>
                </a:moveTo>
                <a:lnTo>
                  <a:pt x="66179" y="50049"/>
                </a:lnTo>
                <a:cubicBezTo>
                  <a:pt x="64784" y="50049"/>
                  <a:pt x="64784" y="50049"/>
                  <a:pt x="64784" y="50049"/>
                </a:cubicBezTo>
                <a:cubicBezTo>
                  <a:pt x="66179" y="50049"/>
                  <a:pt x="66179" y="50049"/>
                  <a:pt x="66179" y="50049"/>
                </a:cubicBezTo>
                <a:close/>
                <a:moveTo>
                  <a:pt x="60598" y="48669"/>
                </a:moveTo>
                <a:lnTo>
                  <a:pt x="60598" y="48669"/>
                </a:lnTo>
                <a:lnTo>
                  <a:pt x="60598" y="50049"/>
                </a:lnTo>
                <a:cubicBezTo>
                  <a:pt x="60598" y="48669"/>
                  <a:pt x="59202" y="48669"/>
                  <a:pt x="59202" y="48669"/>
                </a:cubicBezTo>
                <a:lnTo>
                  <a:pt x="60598" y="48669"/>
                </a:lnTo>
                <a:close/>
                <a:moveTo>
                  <a:pt x="57807" y="47290"/>
                </a:moveTo>
                <a:lnTo>
                  <a:pt x="57807" y="47290"/>
                </a:lnTo>
                <a:cubicBezTo>
                  <a:pt x="56411" y="47290"/>
                  <a:pt x="56411" y="48669"/>
                  <a:pt x="56411" y="48669"/>
                </a:cubicBezTo>
                <a:cubicBezTo>
                  <a:pt x="56411" y="47290"/>
                  <a:pt x="56411" y="47290"/>
                  <a:pt x="56411" y="47290"/>
                </a:cubicBezTo>
                <a:cubicBezTo>
                  <a:pt x="56411" y="47290"/>
                  <a:pt x="56411" y="47290"/>
                  <a:pt x="57807" y="47290"/>
                </a:cubicBezTo>
                <a:close/>
                <a:moveTo>
                  <a:pt x="57807" y="45911"/>
                </a:moveTo>
                <a:lnTo>
                  <a:pt x="57807" y="45911"/>
                </a:lnTo>
                <a:cubicBezTo>
                  <a:pt x="56411" y="45911"/>
                  <a:pt x="56411" y="45911"/>
                  <a:pt x="56411" y="45911"/>
                </a:cubicBezTo>
                <a:lnTo>
                  <a:pt x="57807" y="45911"/>
                </a:lnTo>
                <a:close/>
                <a:moveTo>
                  <a:pt x="40863" y="20886"/>
                </a:moveTo>
                <a:lnTo>
                  <a:pt x="40863" y="20886"/>
                </a:lnTo>
                <a:lnTo>
                  <a:pt x="39468" y="20886"/>
                </a:lnTo>
                <a:cubicBezTo>
                  <a:pt x="39468" y="20886"/>
                  <a:pt x="39468" y="20886"/>
                  <a:pt x="39468" y="19507"/>
                </a:cubicBezTo>
                <a:cubicBezTo>
                  <a:pt x="39468" y="19507"/>
                  <a:pt x="39468" y="19507"/>
                  <a:pt x="40863" y="19507"/>
                </a:cubicBezTo>
                <a:cubicBezTo>
                  <a:pt x="40863" y="19507"/>
                  <a:pt x="39468" y="19507"/>
                  <a:pt x="39468" y="20886"/>
                </a:cubicBezTo>
                <a:cubicBezTo>
                  <a:pt x="40863" y="20886"/>
                  <a:pt x="40863" y="20886"/>
                  <a:pt x="40863" y="20886"/>
                </a:cubicBezTo>
                <a:close/>
                <a:moveTo>
                  <a:pt x="39468" y="19507"/>
                </a:moveTo>
                <a:lnTo>
                  <a:pt x="39468" y="19507"/>
                </a:lnTo>
                <a:close/>
                <a:moveTo>
                  <a:pt x="38073" y="19507"/>
                </a:moveTo>
                <a:lnTo>
                  <a:pt x="38073" y="19507"/>
                </a:lnTo>
                <a:lnTo>
                  <a:pt x="39468" y="19507"/>
                </a:lnTo>
                <a:lnTo>
                  <a:pt x="38073" y="19507"/>
                </a:lnTo>
                <a:close/>
                <a:moveTo>
                  <a:pt x="39468" y="18128"/>
                </a:moveTo>
                <a:lnTo>
                  <a:pt x="39468" y="18128"/>
                </a:lnTo>
                <a:lnTo>
                  <a:pt x="39468" y="16748"/>
                </a:ln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22266"/>
                </a:moveTo>
                <a:lnTo>
                  <a:pt x="39468" y="22266"/>
                </a:lnTo>
                <a:close/>
                <a:moveTo>
                  <a:pt x="30897" y="34876"/>
                </a:moveTo>
                <a:lnTo>
                  <a:pt x="30897" y="34876"/>
                </a:lnTo>
                <a:close/>
                <a:moveTo>
                  <a:pt x="26710" y="47290"/>
                </a:moveTo>
                <a:lnTo>
                  <a:pt x="26710" y="47290"/>
                </a:lnTo>
                <a:cubicBezTo>
                  <a:pt x="26710" y="45911"/>
                  <a:pt x="26710" y="45911"/>
                  <a:pt x="26710" y="45911"/>
                </a:cubicBezTo>
                <a:lnTo>
                  <a:pt x="26710" y="47290"/>
                </a:lnTo>
                <a:lnTo>
                  <a:pt x="26710" y="45911"/>
                </a:lnTo>
                <a:cubicBezTo>
                  <a:pt x="25315" y="45911"/>
                  <a:pt x="25315" y="45911"/>
                  <a:pt x="25315" y="45911"/>
                </a:cubicBezTo>
                <a:lnTo>
                  <a:pt x="23920" y="45911"/>
                </a:lnTo>
                <a:lnTo>
                  <a:pt x="25315" y="45911"/>
                </a:lnTo>
                <a:cubicBezTo>
                  <a:pt x="25315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5315" y="43152"/>
                </a:cubicBezTo>
                <a:lnTo>
                  <a:pt x="26710" y="43152"/>
                </a:lnTo>
                <a:cubicBezTo>
                  <a:pt x="26710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6710" y="44532"/>
                </a:cubicBezTo>
                <a:cubicBezTo>
                  <a:pt x="26710" y="44532"/>
                  <a:pt x="26710" y="45911"/>
                  <a:pt x="26710" y="44532"/>
                </a:cubicBezTo>
                <a:cubicBezTo>
                  <a:pt x="26710" y="44532"/>
                  <a:pt x="26710" y="44532"/>
                  <a:pt x="28106" y="44532"/>
                </a:cubicBezTo>
                <a:cubicBezTo>
                  <a:pt x="26710" y="45911"/>
                  <a:pt x="26710" y="45911"/>
                  <a:pt x="26710" y="45911"/>
                </a:cubicBezTo>
                <a:lnTo>
                  <a:pt x="28106" y="45911"/>
                </a:lnTo>
                <a:cubicBezTo>
                  <a:pt x="28106" y="45911"/>
                  <a:pt x="28106" y="45911"/>
                  <a:pt x="26710" y="45911"/>
                </a:cubicBezTo>
                <a:cubicBezTo>
                  <a:pt x="28106" y="45911"/>
                  <a:pt x="28106" y="45911"/>
                  <a:pt x="28106" y="45911"/>
                </a:cubicBezTo>
                <a:lnTo>
                  <a:pt x="28106" y="47290"/>
                </a:lnTo>
                <a:cubicBezTo>
                  <a:pt x="28106" y="47290"/>
                  <a:pt x="28106" y="47290"/>
                  <a:pt x="26710" y="47290"/>
                </a:cubicBezTo>
                <a:close/>
                <a:moveTo>
                  <a:pt x="26710" y="78029"/>
                </a:moveTo>
                <a:lnTo>
                  <a:pt x="26710" y="78029"/>
                </a:lnTo>
                <a:lnTo>
                  <a:pt x="26710" y="76650"/>
                </a:lnTo>
                <a:lnTo>
                  <a:pt x="26710" y="78029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6403"/>
                  <a:pt x="26710" y="26403"/>
                  <a:pt x="26710" y="26403"/>
                </a:cubicBezTo>
                <a:cubicBezTo>
                  <a:pt x="26710" y="26403"/>
                  <a:pt x="26710" y="26403"/>
                  <a:pt x="26710" y="25024"/>
                </a:cubicBezTo>
                <a:close/>
                <a:moveTo>
                  <a:pt x="22524" y="47290"/>
                </a:moveTo>
                <a:lnTo>
                  <a:pt x="22524" y="47290"/>
                </a:lnTo>
                <a:lnTo>
                  <a:pt x="23920" y="47290"/>
                </a:lnTo>
                <a:cubicBezTo>
                  <a:pt x="23920" y="47290"/>
                  <a:pt x="23920" y="47290"/>
                  <a:pt x="22524" y="47290"/>
                </a:cubicBezTo>
                <a:close/>
                <a:moveTo>
                  <a:pt x="19734" y="64039"/>
                </a:moveTo>
                <a:lnTo>
                  <a:pt x="19734" y="64039"/>
                </a:lnTo>
                <a:lnTo>
                  <a:pt x="21129" y="64039"/>
                </a:lnTo>
                <a:cubicBezTo>
                  <a:pt x="21129" y="64039"/>
                  <a:pt x="21129" y="64039"/>
                  <a:pt x="19734" y="64039"/>
                </a:cubicBezTo>
                <a:close/>
                <a:moveTo>
                  <a:pt x="19734" y="71133"/>
                </a:moveTo>
                <a:lnTo>
                  <a:pt x="19734" y="71133"/>
                </a:lnTo>
                <a:lnTo>
                  <a:pt x="21129" y="71133"/>
                </a:lnTo>
                <a:cubicBezTo>
                  <a:pt x="19734" y="71133"/>
                  <a:pt x="21129" y="71133"/>
                  <a:pt x="19734" y="71133"/>
                </a:cubicBezTo>
                <a:close/>
                <a:moveTo>
                  <a:pt x="18338" y="64039"/>
                </a:moveTo>
                <a:lnTo>
                  <a:pt x="18338" y="64039"/>
                </a:lnTo>
                <a:cubicBezTo>
                  <a:pt x="18338" y="64039"/>
                  <a:pt x="18338" y="64039"/>
                  <a:pt x="16943" y="64039"/>
                </a:cubicBezTo>
                <a:cubicBezTo>
                  <a:pt x="16943" y="64039"/>
                  <a:pt x="16943" y="64039"/>
                  <a:pt x="15548" y="64039"/>
                </a:cubicBezTo>
                <a:cubicBezTo>
                  <a:pt x="16943" y="64039"/>
                  <a:pt x="16943" y="64039"/>
                  <a:pt x="16943" y="64039"/>
                </a:cubicBezTo>
                <a:lnTo>
                  <a:pt x="18338" y="64039"/>
                </a:lnTo>
                <a:lnTo>
                  <a:pt x="19734" y="64039"/>
                </a:lnTo>
                <a:cubicBezTo>
                  <a:pt x="18338" y="64039"/>
                  <a:pt x="18338" y="64039"/>
                  <a:pt x="18338" y="64039"/>
                </a:cubicBez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4152" y="64039"/>
                </a:moveTo>
                <a:lnTo>
                  <a:pt x="14152" y="64039"/>
                </a:lnTo>
                <a:cubicBezTo>
                  <a:pt x="14152" y="64039"/>
                  <a:pt x="14152" y="64039"/>
                  <a:pt x="15548" y="64039"/>
                </a:cubicBezTo>
                <a:cubicBezTo>
                  <a:pt x="14152" y="64039"/>
                  <a:pt x="14152" y="64039"/>
                  <a:pt x="14152" y="64039"/>
                </a:cubicBezTo>
                <a:close/>
                <a:moveTo>
                  <a:pt x="95880" y="65418"/>
                </a:moveTo>
                <a:lnTo>
                  <a:pt x="95880" y="65418"/>
                </a:lnTo>
                <a:lnTo>
                  <a:pt x="97275" y="65418"/>
                </a:lnTo>
                <a:lnTo>
                  <a:pt x="97275" y="66798"/>
                </a:lnTo>
                <a:cubicBezTo>
                  <a:pt x="97275" y="66798"/>
                  <a:pt x="97275" y="66798"/>
                  <a:pt x="95880" y="66798"/>
                </a:cubicBezTo>
                <a:lnTo>
                  <a:pt x="95880" y="65418"/>
                </a:lnTo>
                <a:close/>
                <a:moveTo>
                  <a:pt x="57807" y="34876"/>
                </a:moveTo>
                <a:lnTo>
                  <a:pt x="57807" y="34876"/>
                </a:lnTo>
                <a:cubicBezTo>
                  <a:pt x="57807" y="34876"/>
                  <a:pt x="57807" y="34876"/>
                  <a:pt x="57807" y="36256"/>
                </a:cubicBezTo>
                <a:cubicBezTo>
                  <a:pt x="57807" y="36256"/>
                  <a:pt x="57807" y="36256"/>
                  <a:pt x="56411" y="36256"/>
                </a:cubicBezTo>
                <a:cubicBezTo>
                  <a:pt x="56411" y="36256"/>
                  <a:pt x="56411" y="36256"/>
                  <a:pt x="56411" y="34876"/>
                </a:cubicBezTo>
                <a:lnTo>
                  <a:pt x="57807" y="34876"/>
                </a:lnTo>
                <a:close/>
                <a:moveTo>
                  <a:pt x="59202" y="36256"/>
                </a:moveTo>
                <a:lnTo>
                  <a:pt x="59202" y="36256"/>
                </a:lnTo>
                <a:cubicBezTo>
                  <a:pt x="59202" y="37635"/>
                  <a:pt x="59202" y="36256"/>
                  <a:pt x="59202" y="37635"/>
                </a:cubicBezTo>
                <a:lnTo>
                  <a:pt x="57807" y="37635"/>
                </a:lnTo>
                <a:cubicBezTo>
                  <a:pt x="57807" y="36256"/>
                  <a:pt x="57807" y="36256"/>
                  <a:pt x="59202" y="36256"/>
                </a:cubicBez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4384"/>
                </a:moveTo>
                <a:lnTo>
                  <a:pt x="15548" y="54384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3004"/>
                  <a:pt x="15548" y="53004"/>
                  <a:pt x="15548" y="54384"/>
                </a:cubicBez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2344979" y="2394654"/>
            <a:ext cx="219000" cy="174300"/>
          </a:xfrm>
          <a:custGeom>
            <a:rect b="b" l="l" r="r" t="t"/>
            <a:pathLst>
              <a:path extrusionOk="0" h="120000" w="120000">
                <a:moveTo>
                  <a:pt x="59901" y="119802"/>
                </a:moveTo>
                <a:lnTo>
                  <a:pt x="59901" y="119802"/>
                </a:lnTo>
                <a:cubicBezTo>
                  <a:pt x="26403" y="119802"/>
                  <a:pt x="0" y="93399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93201" y="0"/>
                  <a:pt x="119802" y="26403"/>
                  <a:pt x="119802" y="59901"/>
                </a:cubicBezTo>
                <a:cubicBezTo>
                  <a:pt x="119802" y="93399"/>
                  <a:pt x="93201" y="119802"/>
                  <a:pt x="59901" y="119802"/>
                </a:cubicBezTo>
                <a:close/>
                <a:moveTo>
                  <a:pt x="59901" y="11231"/>
                </a:moveTo>
                <a:lnTo>
                  <a:pt x="59901" y="11231"/>
                </a:lnTo>
                <a:cubicBezTo>
                  <a:pt x="33300" y="11231"/>
                  <a:pt x="11034" y="33497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33497"/>
                  <a:pt x="86305" y="11231"/>
                  <a:pt x="59901" y="11231"/>
                </a:cubicBezTo>
                <a:close/>
                <a:moveTo>
                  <a:pt x="47290" y="71133"/>
                </a:moveTo>
                <a:lnTo>
                  <a:pt x="47290" y="71133"/>
                </a:lnTo>
                <a:cubicBezTo>
                  <a:pt x="30541" y="30738"/>
                  <a:pt x="30541" y="30738"/>
                  <a:pt x="30541" y="30738"/>
                </a:cubicBezTo>
                <a:cubicBezTo>
                  <a:pt x="72315" y="47290"/>
                  <a:pt x="72315" y="47290"/>
                  <a:pt x="72315" y="47290"/>
                </a:cubicBezTo>
                <a:cubicBezTo>
                  <a:pt x="89064" y="89064"/>
                  <a:pt x="89064" y="89064"/>
                  <a:pt x="89064" y="89064"/>
                </a:cubicBezTo>
                <a:lnTo>
                  <a:pt x="47290" y="71133"/>
                </a:lnTo>
                <a:close/>
                <a:moveTo>
                  <a:pt x="59901" y="54384"/>
                </a:moveTo>
                <a:lnTo>
                  <a:pt x="59901" y="54384"/>
                </a:lnTo>
                <a:cubicBezTo>
                  <a:pt x="57142" y="54384"/>
                  <a:pt x="54384" y="57142"/>
                  <a:pt x="54384" y="59901"/>
                </a:cubicBezTo>
                <a:cubicBezTo>
                  <a:pt x="54384" y="62660"/>
                  <a:pt x="57142" y="65418"/>
                  <a:pt x="59901" y="65418"/>
                </a:cubicBezTo>
                <a:cubicBezTo>
                  <a:pt x="62660" y="65418"/>
                  <a:pt x="65418" y="62660"/>
                  <a:pt x="65418" y="59901"/>
                </a:cubicBezTo>
                <a:cubicBezTo>
                  <a:pt x="65418" y="57142"/>
                  <a:pt x="62660" y="54384"/>
                  <a:pt x="59901" y="543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1934207" y="2394654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019" y="65418"/>
                </a:moveTo>
                <a:lnTo>
                  <a:pt x="114019" y="65418"/>
                </a:lnTo>
                <a:cubicBezTo>
                  <a:pt x="108438" y="65418"/>
                  <a:pt x="108438" y="65418"/>
                  <a:pt x="108438" y="65418"/>
                </a:cubicBezTo>
                <a:cubicBezTo>
                  <a:pt x="105647" y="87684"/>
                  <a:pt x="88704" y="105812"/>
                  <a:pt x="66179" y="107192"/>
                </a:cubicBezTo>
                <a:cubicBezTo>
                  <a:pt x="66179" y="114285"/>
                  <a:pt x="66179" y="114285"/>
                  <a:pt x="66179" y="114285"/>
                </a:cubicBezTo>
                <a:cubicBezTo>
                  <a:pt x="66179" y="117044"/>
                  <a:pt x="63388" y="119802"/>
                  <a:pt x="60598" y="119802"/>
                </a:cubicBezTo>
                <a:cubicBezTo>
                  <a:pt x="56411" y="119802"/>
                  <a:pt x="55016" y="117044"/>
                  <a:pt x="55016" y="114285"/>
                </a:cubicBezTo>
                <a:cubicBezTo>
                  <a:pt x="55016" y="107192"/>
                  <a:pt x="55016" y="107192"/>
                  <a:pt x="55016" y="107192"/>
                </a:cubicBezTo>
                <a:cubicBezTo>
                  <a:pt x="32292" y="105812"/>
                  <a:pt x="14152" y="87684"/>
                  <a:pt x="11162" y="65418"/>
                </a:cubicBezTo>
                <a:cubicBezTo>
                  <a:pt x="5581" y="65418"/>
                  <a:pt x="5581" y="65418"/>
                  <a:pt x="5581" y="65418"/>
                </a:cubicBezTo>
                <a:cubicBezTo>
                  <a:pt x="2790" y="65418"/>
                  <a:pt x="0" y="62660"/>
                  <a:pt x="0" y="59901"/>
                </a:cubicBezTo>
                <a:cubicBezTo>
                  <a:pt x="0" y="57142"/>
                  <a:pt x="2790" y="54384"/>
                  <a:pt x="5581" y="54384"/>
                </a:cubicBezTo>
                <a:cubicBezTo>
                  <a:pt x="11162" y="54384"/>
                  <a:pt x="11162" y="54384"/>
                  <a:pt x="11162" y="54384"/>
                </a:cubicBezTo>
                <a:cubicBezTo>
                  <a:pt x="14152" y="32118"/>
                  <a:pt x="32292" y="13990"/>
                  <a:pt x="55016" y="12610"/>
                </a:cubicBezTo>
                <a:cubicBezTo>
                  <a:pt x="55016" y="5517"/>
                  <a:pt x="55016" y="5517"/>
                  <a:pt x="55016" y="5517"/>
                </a:cubicBezTo>
                <a:cubicBezTo>
                  <a:pt x="55016" y="2758"/>
                  <a:pt x="56411" y="0"/>
                  <a:pt x="60598" y="0"/>
                </a:cubicBezTo>
                <a:cubicBezTo>
                  <a:pt x="63388" y="0"/>
                  <a:pt x="66179" y="2758"/>
                  <a:pt x="66179" y="5517"/>
                </a:cubicBezTo>
                <a:cubicBezTo>
                  <a:pt x="66179" y="12610"/>
                  <a:pt x="66179" y="12610"/>
                  <a:pt x="66179" y="12610"/>
                </a:cubicBezTo>
                <a:cubicBezTo>
                  <a:pt x="88704" y="13990"/>
                  <a:pt x="105647" y="32118"/>
                  <a:pt x="108438" y="54384"/>
                </a:cubicBezTo>
                <a:cubicBezTo>
                  <a:pt x="114019" y="54384"/>
                  <a:pt x="114019" y="54384"/>
                  <a:pt x="114019" y="54384"/>
                </a:cubicBezTo>
                <a:cubicBezTo>
                  <a:pt x="118405" y="54384"/>
                  <a:pt x="119800" y="57142"/>
                  <a:pt x="119800" y="59901"/>
                </a:cubicBezTo>
                <a:cubicBezTo>
                  <a:pt x="119800" y="62660"/>
                  <a:pt x="118405" y="65418"/>
                  <a:pt x="114019" y="65418"/>
                </a:cubicBezTo>
                <a:close/>
                <a:moveTo>
                  <a:pt x="85913" y="54384"/>
                </a:moveTo>
                <a:lnTo>
                  <a:pt x="85913" y="54384"/>
                </a:lnTo>
                <a:cubicBezTo>
                  <a:pt x="97076" y="54384"/>
                  <a:pt x="97076" y="54384"/>
                  <a:pt x="97076" y="54384"/>
                </a:cubicBezTo>
                <a:cubicBezTo>
                  <a:pt x="94285" y="37635"/>
                  <a:pt x="81727" y="25024"/>
                  <a:pt x="66179" y="23645"/>
                </a:cubicBezTo>
                <a:cubicBezTo>
                  <a:pt x="66179" y="33497"/>
                  <a:pt x="66179" y="33497"/>
                  <a:pt x="66179" y="33497"/>
                </a:cubicBezTo>
                <a:cubicBezTo>
                  <a:pt x="66179" y="37635"/>
                  <a:pt x="63388" y="39014"/>
                  <a:pt x="60598" y="39014"/>
                </a:cubicBezTo>
                <a:cubicBezTo>
                  <a:pt x="56411" y="39014"/>
                  <a:pt x="55016" y="37635"/>
                  <a:pt x="55016" y="33497"/>
                </a:cubicBezTo>
                <a:cubicBezTo>
                  <a:pt x="55016" y="23645"/>
                  <a:pt x="55016" y="23645"/>
                  <a:pt x="55016" y="23645"/>
                </a:cubicBezTo>
                <a:cubicBezTo>
                  <a:pt x="38073" y="25024"/>
                  <a:pt x="25315" y="37635"/>
                  <a:pt x="22524" y="54384"/>
                </a:cubicBezTo>
                <a:cubicBezTo>
                  <a:pt x="33687" y="54384"/>
                  <a:pt x="33687" y="54384"/>
                  <a:pt x="33687" y="54384"/>
                </a:cubicBezTo>
                <a:cubicBezTo>
                  <a:pt x="36677" y="54384"/>
                  <a:pt x="39468" y="57142"/>
                  <a:pt x="39468" y="59901"/>
                </a:cubicBezTo>
                <a:cubicBezTo>
                  <a:pt x="39468" y="62660"/>
                  <a:pt x="36677" y="65418"/>
                  <a:pt x="33687" y="65418"/>
                </a:cubicBezTo>
                <a:cubicBezTo>
                  <a:pt x="22524" y="65418"/>
                  <a:pt x="22524" y="65418"/>
                  <a:pt x="22524" y="65418"/>
                </a:cubicBezTo>
                <a:cubicBezTo>
                  <a:pt x="25315" y="82167"/>
                  <a:pt x="38073" y="94778"/>
                  <a:pt x="55016" y="96157"/>
                </a:cubicBezTo>
                <a:cubicBezTo>
                  <a:pt x="55016" y="86305"/>
                  <a:pt x="55016" y="86305"/>
                  <a:pt x="55016" y="86305"/>
                </a:cubicBezTo>
                <a:cubicBezTo>
                  <a:pt x="55016" y="82167"/>
                  <a:pt x="56411" y="80788"/>
                  <a:pt x="60598" y="80788"/>
                </a:cubicBezTo>
                <a:cubicBezTo>
                  <a:pt x="63388" y="80788"/>
                  <a:pt x="66179" y="82167"/>
                  <a:pt x="66179" y="86305"/>
                </a:cubicBezTo>
                <a:cubicBezTo>
                  <a:pt x="66179" y="96157"/>
                  <a:pt x="66179" y="96157"/>
                  <a:pt x="66179" y="96157"/>
                </a:cubicBezTo>
                <a:cubicBezTo>
                  <a:pt x="81727" y="94778"/>
                  <a:pt x="94285" y="82167"/>
                  <a:pt x="97076" y="65418"/>
                </a:cubicBezTo>
                <a:cubicBezTo>
                  <a:pt x="85913" y="65418"/>
                  <a:pt x="85913" y="65418"/>
                  <a:pt x="85913" y="65418"/>
                </a:cubicBezTo>
                <a:cubicBezTo>
                  <a:pt x="83122" y="65418"/>
                  <a:pt x="80332" y="62660"/>
                  <a:pt x="80332" y="59901"/>
                </a:cubicBezTo>
                <a:cubicBezTo>
                  <a:pt x="80332" y="57142"/>
                  <a:pt x="83122" y="54384"/>
                  <a:pt x="85913" y="54384"/>
                </a:cubicBezTo>
                <a:close/>
                <a:moveTo>
                  <a:pt x="60598" y="65418"/>
                </a:moveTo>
                <a:lnTo>
                  <a:pt x="60598" y="65418"/>
                </a:lnTo>
                <a:cubicBezTo>
                  <a:pt x="56411" y="65418"/>
                  <a:pt x="55016" y="62660"/>
                  <a:pt x="55016" y="59901"/>
                </a:cubicBezTo>
                <a:cubicBezTo>
                  <a:pt x="55016" y="57142"/>
                  <a:pt x="56411" y="54384"/>
                  <a:pt x="60598" y="54384"/>
                </a:cubicBezTo>
                <a:cubicBezTo>
                  <a:pt x="63388" y="54384"/>
                  <a:pt x="66179" y="57142"/>
                  <a:pt x="66179" y="59901"/>
                </a:cubicBezTo>
                <a:cubicBezTo>
                  <a:pt x="66179" y="62660"/>
                  <a:pt x="63388" y="65418"/>
                  <a:pt x="60598" y="6541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1577404" y="2394654"/>
            <a:ext cx="163500" cy="174300"/>
          </a:xfrm>
          <a:custGeom>
            <a:rect b="b" l="l" r="r" t="t"/>
            <a:pathLst>
              <a:path extrusionOk="0" h="120000" w="12000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801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9383" y="15369"/>
                  <a:pt x="20616" y="29359"/>
                  <a:pt x="20616" y="44532"/>
                </a:cubicBezTo>
                <a:cubicBezTo>
                  <a:pt x="20616" y="61280"/>
                  <a:pt x="39383" y="75270"/>
                  <a:pt x="60000" y="75270"/>
                </a:cubicBezTo>
                <a:cubicBezTo>
                  <a:pt x="82202" y="75270"/>
                  <a:pt x="100969" y="61280"/>
                  <a:pt x="100969" y="44532"/>
                </a:cubicBezTo>
                <a:cubicBezTo>
                  <a:pt x="100969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41233" y="50049"/>
                  <a:pt x="41233" y="50049"/>
                  <a:pt x="41233" y="50049"/>
                </a:cubicBezTo>
                <a:cubicBezTo>
                  <a:pt x="35682" y="50049"/>
                  <a:pt x="33832" y="48669"/>
                  <a:pt x="33832" y="44532"/>
                </a:cubicBezTo>
                <a:cubicBezTo>
                  <a:pt x="33832" y="41773"/>
                  <a:pt x="35682" y="39014"/>
                  <a:pt x="41233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317" y="39014"/>
                  <a:pt x="88017" y="41773"/>
                  <a:pt x="88017" y="44532"/>
                </a:cubicBezTo>
                <a:cubicBezTo>
                  <a:pt x="88017" y="48669"/>
                  <a:pt x="84317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1220607" y="2394654"/>
            <a:ext cx="163500" cy="174300"/>
          </a:xfrm>
          <a:custGeom>
            <a:rect b="b" l="l" r="r" t="t"/>
            <a:pathLst>
              <a:path extrusionOk="0" h="120000" w="12000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20616" y="29359"/>
                  <a:pt x="20616" y="44532"/>
                </a:cubicBezTo>
                <a:cubicBezTo>
                  <a:pt x="20616" y="61280"/>
                  <a:pt x="37533" y="75270"/>
                  <a:pt x="60000" y="75270"/>
                </a:cubicBezTo>
                <a:cubicBezTo>
                  <a:pt x="82202" y="75270"/>
                  <a:pt x="99118" y="61280"/>
                  <a:pt x="99118" y="44532"/>
                </a:cubicBezTo>
                <a:cubicBezTo>
                  <a:pt x="99118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67400" y="50049"/>
                  <a:pt x="67400" y="50049"/>
                  <a:pt x="67400" y="50049"/>
                </a:cubicBezTo>
                <a:cubicBezTo>
                  <a:pt x="67400" y="59901"/>
                  <a:pt x="67400" y="59901"/>
                  <a:pt x="67400" y="59901"/>
                </a:cubicBezTo>
                <a:cubicBezTo>
                  <a:pt x="67400" y="62660"/>
                  <a:pt x="63700" y="65418"/>
                  <a:pt x="60000" y="65418"/>
                </a:cubicBezTo>
                <a:cubicBezTo>
                  <a:pt x="56299" y="65418"/>
                  <a:pt x="52334" y="62660"/>
                  <a:pt x="52334" y="59901"/>
                </a:cubicBezTo>
                <a:cubicBezTo>
                  <a:pt x="52334" y="50049"/>
                  <a:pt x="52334" y="50049"/>
                  <a:pt x="52334" y="50049"/>
                </a:cubicBezTo>
                <a:cubicBezTo>
                  <a:pt x="39383" y="50049"/>
                  <a:pt x="39383" y="50049"/>
                  <a:pt x="39383" y="50049"/>
                </a:cubicBezTo>
                <a:cubicBezTo>
                  <a:pt x="35682" y="50049"/>
                  <a:pt x="31718" y="48669"/>
                  <a:pt x="31718" y="44532"/>
                </a:cubicBezTo>
                <a:cubicBezTo>
                  <a:pt x="31718" y="41773"/>
                  <a:pt x="35682" y="39014"/>
                  <a:pt x="39383" y="39014"/>
                </a:cubicBezTo>
                <a:cubicBezTo>
                  <a:pt x="52334" y="39014"/>
                  <a:pt x="52334" y="39014"/>
                  <a:pt x="52334" y="39014"/>
                </a:cubicBezTo>
                <a:cubicBezTo>
                  <a:pt x="52334" y="30738"/>
                  <a:pt x="52334" y="30738"/>
                  <a:pt x="52334" y="30738"/>
                </a:cubicBezTo>
                <a:cubicBezTo>
                  <a:pt x="52334" y="26403"/>
                  <a:pt x="56299" y="25024"/>
                  <a:pt x="60000" y="25024"/>
                </a:cubicBezTo>
                <a:cubicBezTo>
                  <a:pt x="63700" y="25024"/>
                  <a:pt x="67400" y="26403"/>
                  <a:pt x="67400" y="30738"/>
                </a:cubicBezTo>
                <a:cubicBezTo>
                  <a:pt x="67400" y="39014"/>
                  <a:pt x="67400" y="39014"/>
                  <a:pt x="67400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052" y="39014"/>
                  <a:pt x="88017" y="41773"/>
                  <a:pt x="88017" y="44532"/>
                </a:cubicBezTo>
                <a:cubicBezTo>
                  <a:pt x="88017" y="48669"/>
                  <a:pt x="84052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863805" y="2394654"/>
            <a:ext cx="163500" cy="174300"/>
          </a:xfrm>
          <a:custGeom>
            <a:rect b="b" l="l" r="r" t="t"/>
            <a:pathLst>
              <a:path extrusionOk="0" h="120000" w="12000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171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18766" y="29359"/>
                  <a:pt x="18766" y="44532"/>
                </a:cubicBezTo>
                <a:cubicBezTo>
                  <a:pt x="18766" y="61280"/>
                  <a:pt x="37533" y="75270"/>
                  <a:pt x="60000" y="75270"/>
                </a:cubicBezTo>
                <a:cubicBezTo>
                  <a:pt x="80352" y="75270"/>
                  <a:pt x="99118" y="61280"/>
                  <a:pt x="99118" y="44532"/>
                </a:cubicBezTo>
                <a:cubicBezTo>
                  <a:pt x="99118" y="29359"/>
                  <a:pt x="80352" y="15369"/>
                  <a:pt x="60000" y="15369"/>
                </a:cubicBezTo>
                <a:close/>
                <a:moveTo>
                  <a:pt x="60000" y="59901"/>
                </a:moveTo>
                <a:lnTo>
                  <a:pt x="60000" y="59901"/>
                </a:lnTo>
                <a:cubicBezTo>
                  <a:pt x="48634" y="59901"/>
                  <a:pt x="39383" y="53004"/>
                  <a:pt x="39383" y="44532"/>
                </a:cubicBezTo>
                <a:cubicBezTo>
                  <a:pt x="39383" y="36256"/>
                  <a:pt x="48634" y="30738"/>
                  <a:pt x="60000" y="30738"/>
                </a:cubicBezTo>
                <a:cubicBezTo>
                  <a:pt x="71101" y="30738"/>
                  <a:pt x="78502" y="36256"/>
                  <a:pt x="78502" y="44532"/>
                </a:cubicBezTo>
                <a:cubicBezTo>
                  <a:pt x="78502" y="53004"/>
                  <a:pt x="71101" y="59901"/>
                  <a:pt x="60000" y="59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507005" y="2394654"/>
            <a:ext cx="163500" cy="174300"/>
          </a:xfrm>
          <a:custGeom>
            <a:rect b="b" l="l" r="r" t="t"/>
            <a:pathLst>
              <a:path extrusionOk="0" h="120000" w="120000">
                <a:moveTo>
                  <a:pt x="59867" y="119802"/>
                </a:moveTo>
                <a:lnTo>
                  <a:pt x="59867" y="119802"/>
                </a:lnTo>
                <a:cubicBezTo>
                  <a:pt x="59867" y="119802"/>
                  <a:pt x="0" y="69753"/>
                  <a:pt x="0" y="44532"/>
                </a:cubicBezTo>
                <a:cubicBezTo>
                  <a:pt x="0" y="20886"/>
                  <a:pt x="28079" y="0"/>
                  <a:pt x="59867" y="0"/>
                </a:cubicBezTo>
                <a:cubicBezTo>
                  <a:pt x="93774" y="0"/>
                  <a:pt x="119735" y="20886"/>
                  <a:pt x="119735" y="44532"/>
                </a:cubicBezTo>
                <a:cubicBezTo>
                  <a:pt x="119735" y="69753"/>
                  <a:pt x="59867" y="119802"/>
                  <a:pt x="59867" y="119802"/>
                </a:cubicBezTo>
                <a:close/>
                <a:moveTo>
                  <a:pt x="59867" y="15369"/>
                </a:moveTo>
                <a:lnTo>
                  <a:pt x="59867" y="15369"/>
                </a:lnTo>
                <a:cubicBezTo>
                  <a:pt x="39470" y="15369"/>
                  <a:pt x="20662" y="29359"/>
                  <a:pt x="20662" y="44532"/>
                </a:cubicBezTo>
                <a:cubicBezTo>
                  <a:pt x="20662" y="61280"/>
                  <a:pt x="39470" y="75270"/>
                  <a:pt x="59867" y="75270"/>
                </a:cubicBezTo>
                <a:cubicBezTo>
                  <a:pt x="82384" y="75270"/>
                  <a:pt x="101192" y="61280"/>
                  <a:pt x="101192" y="44532"/>
                </a:cubicBezTo>
                <a:cubicBezTo>
                  <a:pt x="101192" y="29359"/>
                  <a:pt x="82384" y="15369"/>
                  <a:pt x="59867" y="153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3"/>
          <p:cNvSpPr/>
          <p:nvPr/>
        </p:nvSpPr>
        <p:spPr>
          <a:xfrm>
            <a:off x="94643" y="2418656"/>
            <a:ext cx="219000" cy="150300"/>
          </a:xfrm>
          <a:custGeom>
            <a:rect b="b" l="l" r="r" t="t"/>
            <a:pathLst>
              <a:path extrusionOk="0" h="120000" w="120000">
                <a:moveTo>
                  <a:pt x="92019" y="95496"/>
                </a:moveTo>
                <a:lnTo>
                  <a:pt x="92019" y="95496"/>
                </a:lnTo>
                <a:cubicBezTo>
                  <a:pt x="87881" y="95496"/>
                  <a:pt x="86502" y="92290"/>
                  <a:pt x="86502" y="89083"/>
                </a:cubicBezTo>
                <a:cubicBezTo>
                  <a:pt x="86502" y="85877"/>
                  <a:pt x="87881" y="82442"/>
                  <a:pt x="92019" y="82442"/>
                </a:cubicBezTo>
                <a:cubicBezTo>
                  <a:pt x="100295" y="82442"/>
                  <a:pt x="108768" y="74427"/>
                  <a:pt x="108768" y="63206"/>
                </a:cubicBezTo>
                <a:cubicBezTo>
                  <a:pt x="108768" y="56564"/>
                  <a:pt x="105812" y="51755"/>
                  <a:pt x="103054" y="48549"/>
                </a:cubicBezTo>
                <a:cubicBezTo>
                  <a:pt x="101674" y="48549"/>
                  <a:pt x="101674" y="48549"/>
                  <a:pt x="101674" y="46946"/>
                </a:cubicBezTo>
                <a:lnTo>
                  <a:pt x="100295" y="46946"/>
                </a:lnTo>
                <a:lnTo>
                  <a:pt x="98916" y="45343"/>
                </a:lnTo>
                <a:lnTo>
                  <a:pt x="97536" y="45343"/>
                </a:lnTo>
                <a:cubicBezTo>
                  <a:pt x="97536" y="45343"/>
                  <a:pt x="96157" y="45343"/>
                  <a:pt x="96157" y="43740"/>
                </a:cubicBezTo>
                <a:cubicBezTo>
                  <a:pt x="94778" y="43740"/>
                  <a:pt x="94778" y="43740"/>
                  <a:pt x="94778" y="43740"/>
                </a:cubicBezTo>
                <a:cubicBezTo>
                  <a:pt x="94778" y="43740"/>
                  <a:pt x="94778" y="43740"/>
                  <a:pt x="93399" y="43740"/>
                </a:cubicBezTo>
                <a:cubicBezTo>
                  <a:pt x="92019" y="43740"/>
                  <a:pt x="92019" y="43740"/>
                  <a:pt x="92019" y="43740"/>
                </a:cubicBezTo>
                <a:lnTo>
                  <a:pt x="90640" y="43740"/>
                </a:lnTo>
                <a:cubicBezTo>
                  <a:pt x="90640" y="42137"/>
                  <a:pt x="90640" y="42137"/>
                  <a:pt x="90640" y="40534"/>
                </a:cubicBezTo>
                <a:cubicBezTo>
                  <a:pt x="90640" y="38702"/>
                  <a:pt x="89261" y="38702"/>
                  <a:pt x="89261" y="37099"/>
                </a:cubicBezTo>
                <a:cubicBezTo>
                  <a:pt x="89261" y="35496"/>
                  <a:pt x="89261" y="35496"/>
                  <a:pt x="87881" y="33893"/>
                </a:cubicBezTo>
                <a:cubicBezTo>
                  <a:pt x="87881" y="32290"/>
                  <a:pt x="87881" y="32290"/>
                  <a:pt x="86502" y="30687"/>
                </a:cubicBezTo>
                <a:cubicBezTo>
                  <a:pt x="80788" y="21068"/>
                  <a:pt x="71133" y="12824"/>
                  <a:pt x="59901" y="12824"/>
                </a:cubicBezTo>
                <a:cubicBezTo>
                  <a:pt x="48866" y="12824"/>
                  <a:pt x="39014" y="21068"/>
                  <a:pt x="33497" y="30687"/>
                </a:cubicBezTo>
                <a:cubicBezTo>
                  <a:pt x="32118" y="32290"/>
                  <a:pt x="32118" y="32290"/>
                  <a:pt x="32118" y="33893"/>
                </a:cubicBezTo>
                <a:cubicBezTo>
                  <a:pt x="30738" y="35496"/>
                  <a:pt x="30738" y="35496"/>
                  <a:pt x="30738" y="37099"/>
                </a:cubicBezTo>
                <a:cubicBezTo>
                  <a:pt x="30738" y="38702"/>
                  <a:pt x="29359" y="38702"/>
                  <a:pt x="29359" y="40534"/>
                </a:cubicBezTo>
                <a:cubicBezTo>
                  <a:pt x="29359" y="42137"/>
                  <a:pt x="29359" y="42137"/>
                  <a:pt x="29359" y="43740"/>
                </a:cubicBezTo>
                <a:lnTo>
                  <a:pt x="27980" y="43740"/>
                </a:lnTo>
                <a:cubicBezTo>
                  <a:pt x="27980" y="43740"/>
                  <a:pt x="27980" y="43740"/>
                  <a:pt x="26600" y="43740"/>
                </a:cubicBezTo>
                <a:cubicBezTo>
                  <a:pt x="25221" y="43740"/>
                  <a:pt x="25221" y="43740"/>
                  <a:pt x="25221" y="43740"/>
                </a:cubicBezTo>
                <a:cubicBezTo>
                  <a:pt x="25221" y="43740"/>
                  <a:pt x="25221" y="43740"/>
                  <a:pt x="23842" y="43740"/>
                </a:cubicBezTo>
                <a:cubicBezTo>
                  <a:pt x="23842" y="45343"/>
                  <a:pt x="22266" y="45343"/>
                  <a:pt x="22266" y="45343"/>
                </a:cubicBezTo>
                <a:lnTo>
                  <a:pt x="20886" y="45343"/>
                </a:lnTo>
                <a:lnTo>
                  <a:pt x="19507" y="46946"/>
                </a:lnTo>
                <a:lnTo>
                  <a:pt x="18128" y="46946"/>
                </a:lnTo>
                <a:cubicBezTo>
                  <a:pt x="18128" y="48549"/>
                  <a:pt x="18128" y="48549"/>
                  <a:pt x="16748" y="48549"/>
                </a:cubicBezTo>
                <a:cubicBezTo>
                  <a:pt x="13990" y="51755"/>
                  <a:pt x="11231" y="56564"/>
                  <a:pt x="11231" y="63206"/>
                </a:cubicBezTo>
                <a:cubicBezTo>
                  <a:pt x="11231" y="74427"/>
                  <a:pt x="19507" y="82442"/>
                  <a:pt x="27980" y="82442"/>
                </a:cubicBezTo>
                <a:cubicBezTo>
                  <a:pt x="32118" y="82442"/>
                  <a:pt x="33497" y="85877"/>
                  <a:pt x="33497" y="89083"/>
                </a:cubicBezTo>
                <a:cubicBezTo>
                  <a:pt x="33497" y="92290"/>
                  <a:pt x="32118" y="95496"/>
                  <a:pt x="27980" y="95496"/>
                </a:cubicBezTo>
                <a:cubicBezTo>
                  <a:pt x="12610" y="95496"/>
                  <a:pt x="0" y="80839"/>
                  <a:pt x="0" y="63206"/>
                </a:cubicBezTo>
                <a:cubicBezTo>
                  <a:pt x="0" y="48549"/>
                  <a:pt x="8472" y="35496"/>
                  <a:pt x="19507" y="32290"/>
                </a:cubicBezTo>
                <a:cubicBezTo>
                  <a:pt x="26600" y="12824"/>
                  <a:pt x="41773" y="0"/>
                  <a:pt x="59901" y="0"/>
                </a:cubicBezTo>
                <a:cubicBezTo>
                  <a:pt x="78029" y="0"/>
                  <a:pt x="93399" y="12824"/>
                  <a:pt x="100295" y="32290"/>
                </a:cubicBezTo>
                <a:cubicBezTo>
                  <a:pt x="111527" y="35496"/>
                  <a:pt x="119802" y="48549"/>
                  <a:pt x="119802" y="63206"/>
                </a:cubicBezTo>
                <a:cubicBezTo>
                  <a:pt x="119802" y="80839"/>
                  <a:pt x="107389" y="95496"/>
                  <a:pt x="92019" y="95496"/>
                </a:cubicBezTo>
                <a:close/>
                <a:moveTo>
                  <a:pt x="39014" y="80839"/>
                </a:moveTo>
                <a:lnTo>
                  <a:pt x="39014" y="80839"/>
                </a:lnTo>
                <a:cubicBezTo>
                  <a:pt x="55763" y="58167"/>
                  <a:pt x="55763" y="58167"/>
                  <a:pt x="55763" y="58167"/>
                </a:cubicBezTo>
                <a:cubicBezTo>
                  <a:pt x="57142" y="58167"/>
                  <a:pt x="58522" y="56564"/>
                  <a:pt x="59901" y="56564"/>
                </a:cubicBezTo>
                <a:cubicBezTo>
                  <a:pt x="61280" y="56564"/>
                  <a:pt x="62660" y="58167"/>
                  <a:pt x="64236" y="58167"/>
                </a:cubicBezTo>
                <a:cubicBezTo>
                  <a:pt x="80788" y="80839"/>
                  <a:pt x="80788" y="80839"/>
                  <a:pt x="80788" y="80839"/>
                </a:cubicBezTo>
                <a:cubicBezTo>
                  <a:pt x="82167" y="80839"/>
                  <a:pt x="82167" y="82442"/>
                  <a:pt x="82167" y="84045"/>
                </a:cubicBezTo>
                <a:cubicBezTo>
                  <a:pt x="82167" y="89083"/>
                  <a:pt x="79408" y="90687"/>
                  <a:pt x="76650" y="90687"/>
                </a:cubicBezTo>
                <a:cubicBezTo>
                  <a:pt x="75270" y="90687"/>
                  <a:pt x="73891" y="90687"/>
                  <a:pt x="72512" y="89083"/>
                </a:cubicBezTo>
                <a:cubicBezTo>
                  <a:pt x="65615" y="79236"/>
                  <a:pt x="65615" y="79236"/>
                  <a:pt x="65615" y="79236"/>
                </a:cubicBezTo>
                <a:cubicBezTo>
                  <a:pt x="65615" y="113358"/>
                  <a:pt x="65615" y="113358"/>
                  <a:pt x="65615" y="113358"/>
                </a:cubicBezTo>
                <a:cubicBezTo>
                  <a:pt x="65615" y="116564"/>
                  <a:pt x="62660" y="119770"/>
                  <a:pt x="59901" y="119770"/>
                </a:cubicBezTo>
                <a:cubicBezTo>
                  <a:pt x="57142" y="119770"/>
                  <a:pt x="54384" y="116564"/>
                  <a:pt x="54384" y="113358"/>
                </a:cubicBezTo>
                <a:cubicBezTo>
                  <a:pt x="54384" y="79236"/>
                  <a:pt x="54384" y="79236"/>
                  <a:pt x="54384" y="79236"/>
                </a:cubicBezTo>
                <a:cubicBezTo>
                  <a:pt x="47487" y="89083"/>
                  <a:pt x="47487" y="89083"/>
                  <a:pt x="47487" y="89083"/>
                </a:cubicBezTo>
                <a:cubicBezTo>
                  <a:pt x="46108" y="90687"/>
                  <a:pt x="44532" y="90687"/>
                  <a:pt x="43152" y="90687"/>
                </a:cubicBezTo>
                <a:cubicBezTo>
                  <a:pt x="40394" y="90687"/>
                  <a:pt x="37635" y="89083"/>
                  <a:pt x="37635" y="84045"/>
                </a:cubicBezTo>
                <a:cubicBezTo>
                  <a:pt x="37635" y="82442"/>
                  <a:pt x="37635" y="80839"/>
                  <a:pt x="39014" y="8083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8763390" y="1427661"/>
            <a:ext cx="217500" cy="150300"/>
          </a:xfrm>
          <a:custGeom>
            <a:rect b="b" l="l" r="r" t="t"/>
            <a:pathLst>
              <a:path extrusionOk="0" h="120000" w="120000">
                <a:moveTo>
                  <a:pt x="91694" y="95496"/>
                </a:moveTo>
                <a:lnTo>
                  <a:pt x="91694" y="95496"/>
                </a:lnTo>
                <a:cubicBezTo>
                  <a:pt x="88903" y="95496"/>
                  <a:pt x="85913" y="92290"/>
                  <a:pt x="85913" y="89083"/>
                </a:cubicBezTo>
                <a:cubicBezTo>
                  <a:pt x="85913" y="85877"/>
                  <a:pt x="88903" y="82442"/>
                  <a:pt x="91694" y="82442"/>
                </a:cubicBezTo>
                <a:cubicBezTo>
                  <a:pt x="101461" y="82442"/>
                  <a:pt x="108438" y="74427"/>
                  <a:pt x="108438" y="63206"/>
                </a:cubicBezTo>
                <a:cubicBezTo>
                  <a:pt x="108438" y="56564"/>
                  <a:pt x="107043" y="51755"/>
                  <a:pt x="102857" y="48549"/>
                </a:cubicBezTo>
                <a:cubicBezTo>
                  <a:pt x="102857" y="48549"/>
                  <a:pt x="102857" y="48549"/>
                  <a:pt x="101461" y="46946"/>
                </a:cubicBezTo>
                <a:cubicBezTo>
                  <a:pt x="100066" y="46946"/>
                  <a:pt x="100066" y="45343"/>
                  <a:pt x="100066" y="45343"/>
                </a:cubicBezTo>
                <a:cubicBezTo>
                  <a:pt x="100066" y="45343"/>
                  <a:pt x="100066" y="45343"/>
                  <a:pt x="98671" y="45343"/>
                </a:cubicBezTo>
                <a:cubicBezTo>
                  <a:pt x="98671" y="45343"/>
                  <a:pt x="98671" y="45343"/>
                  <a:pt x="97275" y="45343"/>
                </a:cubicBezTo>
                <a:cubicBezTo>
                  <a:pt x="97275" y="45343"/>
                  <a:pt x="97275" y="45343"/>
                  <a:pt x="97275" y="43740"/>
                </a:cubicBezTo>
                <a:lnTo>
                  <a:pt x="95880" y="43740"/>
                </a:lnTo>
                <a:cubicBezTo>
                  <a:pt x="94485" y="43740"/>
                  <a:pt x="94485" y="43740"/>
                  <a:pt x="94485" y="43740"/>
                </a:cubicBezTo>
                <a:cubicBezTo>
                  <a:pt x="93089" y="43740"/>
                  <a:pt x="93089" y="43740"/>
                  <a:pt x="91694" y="43740"/>
                </a:cubicBezTo>
                <a:cubicBezTo>
                  <a:pt x="91694" y="42137"/>
                  <a:pt x="91694" y="42137"/>
                  <a:pt x="91694" y="40534"/>
                </a:cubicBezTo>
                <a:cubicBezTo>
                  <a:pt x="90299" y="40534"/>
                  <a:pt x="90299" y="40534"/>
                  <a:pt x="90299" y="40534"/>
                </a:cubicBezTo>
                <a:cubicBezTo>
                  <a:pt x="90299" y="38702"/>
                  <a:pt x="90299" y="38702"/>
                  <a:pt x="90299" y="37099"/>
                </a:cubicBezTo>
                <a:cubicBezTo>
                  <a:pt x="88903" y="35496"/>
                  <a:pt x="88903" y="35496"/>
                  <a:pt x="88903" y="33893"/>
                </a:cubicBezTo>
                <a:cubicBezTo>
                  <a:pt x="88903" y="32290"/>
                  <a:pt x="87508" y="32290"/>
                  <a:pt x="87508" y="30687"/>
                </a:cubicBezTo>
                <a:cubicBezTo>
                  <a:pt x="81727" y="21068"/>
                  <a:pt x="71960" y="12824"/>
                  <a:pt x="60598" y="12824"/>
                </a:cubicBezTo>
                <a:cubicBezTo>
                  <a:pt x="48039" y="12824"/>
                  <a:pt x="38073" y="21068"/>
                  <a:pt x="32491" y="30687"/>
                </a:cubicBezTo>
                <a:cubicBezTo>
                  <a:pt x="32491" y="32290"/>
                  <a:pt x="32491" y="32290"/>
                  <a:pt x="31096" y="33893"/>
                </a:cubicBezTo>
                <a:cubicBezTo>
                  <a:pt x="31096" y="35496"/>
                  <a:pt x="31096" y="35496"/>
                  <a:pt x="31096" y="37099"/>
                </a:cubicBezTo>
                <a:cubicBezTo>
                  <a:pt x="31096" y="37099"/>
                  <a:pt x="31096" y="37099"/>
                  <a:pt x="29700" y="37099"/>
                </a:cubicBezTo>
                <a:cubicBezTo>
                  <a:pt x="29700" y="38702"/>
                  <a:pt x="29700" y="38702"/>
                  <a:pt x="29700" y="40534"/>
                </a:cubicBezTo>
                <a:cubicBezTo>
                  <a:pt x="29700" y="42137"/>
                  <a:pt x="28305" y="42137"/>
                  <a:pt x="28305" y="43740"/>
                </a:cubicBezTo>
                <a:lnTo>
                  <a:pt x="26910" y="43740"/>
                </a:lnTo>
                <a:cubicBezTo>
                  <a:pt x="26910" y="43740"/>
                  <a:pt x="26910" y="43740"/>
                  <a:pt x="25514" y="43740"/>
                </a:cubicBezTo>
                <a:cubicBezTo>
                  <a:pt x="23920" y="43740"/>
                  <a:pt x="23920" y="43740"/>
                  <a:pt x="23920" y="43740"/>
                </a:cubicBezTo>
                <a:cubicBezTo>
                  <a:pt x="22524" y="45343"/>
                  <a:pt x="22524" y="45343"/>
                  <a:pt x="22524" y="45343"/>
                </a:cubicBezTo>
                <a:cubicBezTo>
                  <a:pt x="21129" y="45343"/>
                  <a:pt x="21129" y="45343"/>
                  <a:pt x="21129" y="45343"/>
                </a:cubicBezTo>
                <a:cubicBezTo>
                  <a:pt x="19734" y="45343"/>
                  <a:pt x="19734" y="46946"/>
                  <a:pt x="19734" y="46946"/>
                </a:cubicBezTo>
                <a:cubicBezTo>
                  <a:pt x="18338" y="46946"/>
                  <a:pt x="18338" y="46946"/>
                  <a:pt x="18338" y="46946"/>
                </a:cubicBezTo>
                <a:cubicBezTo>
                  <a:pt x="18338" y="48549"/>
                  <a:pt x="16943" y="48549"/>
                  <a:pt x="16943" y="48549"/>
                </a:cubicBezTo>
                <a:cubicBezTo>
                  <a:pt x="14152" y="51755"/>
                  <a:pt x="11362" y="56564"/>
                  <a:pt x="11362" y="63206"/>
                </a:cubicBezTo>
                <a:cubicBezTo>
                  <a:pt x="11362" y="74427"/>
                  <a:pt x="18338" y="82442"/>
                  <a:pt x="28305" y="82442"/>
                </a:cubicBezTo>
                <a:cubicBezTo>
                  <a:pt x="31096" y="82442"/>
                  <a:pt x="33887" y="85877"/>
                  <a:pt x="33887" y="89083"/>
                </a:cubicBezTo>
                <a:cubicBezTo>
                  <a:pt x="33887" y="92290"/>
                  <a:pt x="31096" y="95496"/>
                  <a:pt x="28305" y="95496"/>
                </a:cubicBezTo>
                <a:cubicBezTo>
                  <a:pt x="12757" y="95496"/>
                  <a:pt x="0" y="80839"/>
                  <a:pt x="0" y="63206"/>
                </a:cubicBezTo>
                <a:cubicBezTo>
                  <a:pt x="0" y="48549"/>
                  <a:pt x="8571" y="35496"/>
                  <a:pt x="19734" y="32290"/>
                </a:cubicBezTo>
                <a:cubicBezTo>
                  <a:pt x="26910" y="12824"/>
                  <a:pt x="42259" y="0"/>
                  <a:pt x="60598" y="0"/>
                </a:cubicBezTo>
                <a:cubicBezTo>
                  <a:pt x="78936" y="0"/>
                  <a:pt x="94485" y="12824"/>
                  <a:pt x="100066" y="32290"/>
                </a:cubicBezTo>
                <a:cubicBezTo>
                  <a:pt x="111428" y="35496"/>
                  <a:pt x="119800" y="48549"/>
                  <a:pt x="119800" y="63206"/>
                </a:cubicBezTo>
                <a:cubicBezTo>
                  <a:pt x="119800" y="80839"/>
                  <a:pt x="107043" y="95496"/>
                  <a:pt x="91694" y="95496"/>
                </a:cubicBezTo>
                <a:close/>
                <a:moveTo>
                  <a:pt x="43654" y="84045"/>
                </a:moveTo>
                <a:lnTo>
                  <a:pt x="43654" y="84045"/>
                </a:lnTo>
                <a:cubicBezTo>
                  <a:pt x="45049" y="84045"/>
                  <a:pt x="46445" y="85877"/>
                  <a:pt x="48039" y="87480"/>
                </a:cubicBezTo>
                <a:cubicBezTo>
                  <a:pt x="55016" y="95496"/>
                  <a:pt x="55016" y="95496"/>
                  <a:pt x="55016" y="95496"/>
                </a:cubicBezTo>
                <a:cubicBezTo>
                  <a:pt x="55016" y="63206"/>
                  <a:pt x="55016" y="63206"/>
                  <a:pt x="55016" y="63206"/>
                </a:cubicBezTo>
                <a:cubicBezTo>
                  <a:pt x="55016" y="60000"/>
                  <a:pt x="56411" y="56564"/>
                  <a:pt x="60598" y="56564"/>
                </a:cubicBezTo>
                <a:cubicBezTo>
                  <a:pt x="63388" y="56564"/>
                  <a:pt x="66378" y="60000"/>
                  <a:pt x="66378" y="63206"/>
                </a:cubicBezTo>
                <a:cubicBezTo>
                  <a:pt x="66378" y="95496"/>
                  <a:pt x="66378" y="95496"/>
                  <a:pt x="66378" y="95496"/>
                </a:cubicBezTo>
                <a:cubicBezTo>
                  <a:pt x="73355" y="87480"/>
                  <a:pt x="73355" y="87480"/>
                  <a:pt x="73355" y="87480"/>
                </a:cubicBezTo>
                <a:cubicBezTo>
                  <a:pt x="73355" y="85877"/>
                  <a:pt x="74750" y="84045"/>
                  <a:pt x="77541" y="84045"/>
                </a:cubicBezTo>
                <a:cubicBezTo>
                  <a:pt x="80332" y="84045"/>
                  <a:pt x="83122" y="87480"/>
                  <a:pt x="83122" y="90687"/>
                </a:cubicBezTo>
                <a:cubicBezTo>
                  <a:pt x="83122" y="92290"/>
                  <a:pt x="81727" y="93893"/>
                  <a:pt x="81727" y="95496"/>
                </a:cubicBezTo>
                <a:cubicBezTo>
                  <a:pt x="64784" y="116564"/>
                  <a:pt x="64784" y="116564"/>
                  <a:pt x="64784" y="116564"/>
                </a:cubicBezTo>
                <a:cubicBezTo>
                  <a:pt x="63388" y="118167"/>
                  <a:pt x="61993" y="119770"/>
                  <a:pt x="60598" y="119770"/>
                </a:cubicBezTo>
                <a:cubicBezTo>
                  <a:pt x="57807" y="119770"/>
                  <a:pt x="56411" y="118167"/>
                  <a:pt x="56411" y="116564"/>
                </a:cubicBezTo>
                <a:cubicBezTo>
                  <a:pt x="39468" y="95496"/>
                  <a:pt x="39468" y="95496"/>
                  <a:pt x="39468" y="95496"/>
                </a:cubicBezTo>
                <a:cubicBezTo>
                  <a:pt x="38073" y="93893"/>
                  <a:pt x="38073" y="92290"/>
                  <a:pt x="38073" y="90687"/>
                </a:cubicBezTo>
                <a:cubicBezTo>
                  <a:pt x="38073" y="87480"/>
                  <a:pt x="39468" y="84045"/>
                  <a:pt x="43654" y="8404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8362715" y="1427660"/>
            <a:ext cx="217500" cy="141300"/>
          </a:xfrm>
          <a:custGeom>
            <a:rect b="b" l="l" r="r" t="t"/>
            <a:pathLst>
              <a:path extrusionOk="0" h="120000" w="120000">
                <a:moveTo>
                  <a:pt x="91694" y="100887"/>
                </a:moveTo>
                <a:lnTo>
                  <a:pt x="91694" y="100887"/>
                </a:lnTo>
                <a:cubicBezTo>
                  <a:pt x="88903" y="100887"/>
                  <a:pt x="85913" y="97500"/>
                  <a:pt x="85913" y="94112"/>
                </a:cubicBezTo>
                <a:cubicBezTo>
                  <a:pt x="85913" y="90725"/>
                  <a:pt x="88903" y="87096"/>
                  <a:pt x="91694" y="87096"/>
                </a:cubicBezTo>
                <a:cubicBezTo>
                  <a:pt x="101461" y="87096"/>
                  <a:pt x="108438" y="78629"/>
                  <a:pt x="108438" y="66774"/>
                </a:cubicBezTo>
                <a:cubicBezTo>
                  <a:pt x="108438" y="59758"/>
                  <a:pt x="105647" y="54677"/>
                  <a:pt x="102857" y="51290"/>
                </a:cubicBezTo>
                <a:cubicBezTo>
                  <a:pt x="102857" y="51290"/>
                  <a:pt x="101461" y="51290"/>
                  <a:pt x="101461" y="49596"/>
                </a:cubicBezTo>
                <a:cubicBezTo>
                  <a:pt x="101461" y="49596"/>
                  <a:pt x="101461" y="49596"/>
                  <a:pt x="100066" y="49596"/>
                </a:cubicBezTo>
                <a:cubicBezTo>
                  <a:pt x="100066" y="49596"/>
                  <a:pt x="100066" y="47903"/>
                  <a:pt x="98671" y="47903"/>
                </a:cubicBezTo>
                <a:cubicBezTo>
                  <a:pt x="98671" y="47903"/>
                  <a:pt x="98671" y="47903"/>
                  <a:pt x="97275" y="47903"/>
                </a:cubicBezTo>
                <a:cubicBezTo>
                  <a:pt x="97275" y="47903"/>
                  <a:pt x="97275" y="47903"/>
                  <a:pt x="95880" y="46209"/>
                </a:cubicBezTo>
                <a:cubicBezTo>
                  <a:pt x="95880" y="46209"/>
                  <a:pt x="95880" y="46209"/>
                  <a:pt x="94485" y="46209"/>
                </a:cubicBezTo>
                <a:cubicBezTo>
                  <a:pt x="93089" y="46209"/>
                  <a:pt x="93089" y="46209"/>
                  <a:pt x="93089" y="46209"/>
                </a:cubicBezTo>
                <a:lnTo>
                  <a:pt x="91694" y="46209"/>
                </a:lnTo>
                <a:cubicBezTo>
                  <a:pt x="91694" y="44516"/>
                  <a:pt x="90299" y="44516"/>
                  <a:pt x="90299" y="42822"/>
                </a:cubicBezTo>
                <a:cubicBezTo>
                  <a:pt x="90299" y="40887"/>
                  <a:pt x="90299" y="40887"/>
                  <a:pt x="90299" y="39193"/>
                </a:cubicBezTo>
                <a:cubicBezTo>
                  <a:pt x="88903" y="39193"/>
                  <a:pt x="88903" y="39193"/>
                  <a:pt x="88903" y="39193"/>
                </a:cubicBezTo>
                <a:cubicBezTo>
                  <a:pt x="88903" y="37500"/>
                  <a:pt x="88903" y="37500"/>
                  <a:pt x="88903" y="35806"/>
                </a:cubicBezTo>
                <a:cubicBezTo>
                  <a:pt x="87308" y="34112"/>
                  <a:pt x="87308" y="34112"/>
                  <a:pt x="87308" y="32419"/>
                </a:cubicBezTo>
                <a:cubicBezTo>
                  <a:pt x="81727" y="22258"/>
                  <a:pt x="71960" y="13548"/>
                  <a:pt x="59202" y="13548"/>
                </a:cubicBezTo>
                <a:cubicBezTo>
                  <a:pt x="47840" y="13548"/>
                  <a:pt x="38073" y="22258"/>
                  <a:pt x="32491" y="32419"/>
                </a:cubicBezTo>
                <a:cubicBezTo>
                  <a:pt x="32491" y="34112"/>
                  <a:pt x="31096" y="34112"/>
                  <a:pt x="31096" y="35806"/>
                </a:cubicBezTo>
                <a:cubicBezTo>
                  <a:pt x="31096" y="37500"/>
                  <a:pt x="31096" y="37500"/>
                  <a:pt x="29700" y="39193"/>
                </a:cubicBezTo>
                <a:cubicBezTo>
                  <a:pt x="29700" y="40887"/>
                  <a:pt x="29700" y="40887"/>
                  <a:pt x="29700" y="42822"/>
                </a:cubicBezTo>
                <a:cubicBezTo>
                  <a:pt x="29700" y="42822"/>
                  <a:pt x="29700" y="42822"/>
                  <a:pt x="28305" y="42822"/>
                </a:cubicBezTo>
                <a:cubicBezTo>
                  <a:pt x="28305" y="44516"/>
                  <a:pt x="28305" y="44516"/>
                  <a:pt x="28305" y="46209"/>
                </a:cubicBezTo>
                <a:cubicBezTo>
                  <a:pt x="26910" y="46209"/>
                  <a:pt x="26910" y="46209"/>
                  <a:pt x="25315" y="46209"/>
                </a:cubicBezTo>
                <a:cubicBezTo>
                  <a:pt x="25315" y="46209"/>
                  <a:pt x="25315" y="46209"/>
                  <a:pt x="23920" y="46209"/>
                </a:cubicBezTo>
                <a:lnTo>
                  <a:pt x="22524" y="46209"/>
                </a:lnTo>
                <a:cubicBezTo>
                  <a:pt x="22524" y="47903"/>
                  <a:pt x="22524" y="47903"/>
                  <a:pt x="22524" y="47903"/>
                </a:cubicBezTo>
                <a:cubicBezTo>
                  <a:pt x="21129" y="47903"/>
                  <a:pt x="21129" y="47903"/>
                  <a:pt x="21129" y="47903"/>
                </a:cubicBezTo>
                <a:cubicBezTo>
                  <a:pt x="19734" y="47903"/>
                  <a:pt x="19734" y="47903"/>
                  <a:pt x="19734" y="47903"/>
                </a:cubicBezTo>
                <a:cubicBezTo>
                  <a:pt x="19734" y="47903"/>
                  <a:pt x="19734" y="49596"/>
                  <a:pt x="18338" y="49596"/>
                </a:cubicBezTo>
                <a:cubicBezTo>
                  <a:pt x="16943" y="51290"/>
                  <a:pt x="16943" y="51290"/>
                  <a:pt x="16943" y="51290"/>
                </a:cubicBezTo>
                <a:cubicBezTo>
                  <a:pt x="12757" y="54677"/>
                  <a:pt x="11362" y="59758"/>
                  <a:pt x="11362" y="66774"/>
                </a:cubicBezTo>
                <a:cubicBezTo>
                  <a:pt x="11362" y="78629"/>
                  <a:pt x="18338" y="87096"/>
                  <a:pt x="28305" y="87096"/>
                </a:cubicBezTo>
                <a:cubicBezTo>
                  <a:pt x="31096" y="87096"/>
                  <a:pt x="33887" y="90725"/>
                  <a:pt x="33887" y="94112"/>
                </a:cubicBezTo>
                <a:cubicBezTo>
                  <a:pt x="33887" y="97500"/>
                  <a:pt x="31096" y="100887"/>
                  <a:pt x="28305" y="100887"/>
                </a:cubicBezTo>
                <a:cubicBezTo>
                  <a:pt x="12757" y="100887"/>
                  <a:pt x="0" y="85403"/>
                  <a:pt x="0" y="66774"/>
                </a:cubicBezTo>
                <a:cubicBezTo>
                  <a:pt x="0" y="51290"/>
                  <a:pt x="8571" y="37500"/>
                  <a:pt x="19734" y="34112"/>
                </a:cubicBezTo>
                <a:cubicBezTo>
                  <a:pt x="25315" y="13548"/>
                  <a:pt x="40863" y="0"/>
                  <a:pt x="59202" y="0"/>
                </a:cubicBezTo>
                <a:cubicBezTo>
                  <a:pt x="77541" y="0"/>
                  <a:pt x="93089" y="13548"/>
                  <a:pt x="100066" y="34112"/>
                </a:cubicBezTo>
                <a:cubicBezTo>
                  <a:pt x="111428" y="37500"/>
                  <a:pt x="119800" y="51290"/>
                  <a:pt x="119800" y="66774"/>
                </a:cubicBezTo>
                <a:cubicBezTo>
                  <a:pt x="119800" y="85403"/>
                  <a:pt x="107043" y="100887"/>
                  <a:pt x="91694" y="100887"/>
                </a:cubicBezTo>
                <a:close/>
                <a:moveTo>
                  <a:pt x="45049" y="68467"/>
                </a:moveTo>
                <a:lnTo>
                  <a:pt x="45049" y="68467"/>
                </a:lnTo>
                <a:cubicBezTo>
                  <a:pt x="46445" y="68467"/>
                  <a:pt x="47840" y="70161"/>
                  <a:pt x="47840" y="71854"/>
                </a:cubicBezTo>
                <a:cubicBezTo>
                  <a:pt x="59202" y="83709"/>
                  <a:pt x="59202" y="83709"/>
                  <a:pt x="59202" y="83709"/>
                </a:cubicBezTo>
                <a:cubicBezTo>
                  <a:pt x="70564" y="71854"/>
                  <a:pt x="70564" y="71854"/>
                  <a:pt x="70564" y="71854"/>
                </a:cubicBezTo>
                <a:cubicBezTo>
                  <a:pt x="71960" y="70161"/>
                  <a:pt x="73355" y="68467"/>
                  <a:pt x="74750" y="68467"/>
                </a:cubicBezTo>
                <a:cubicBezTo>
                  <a:pt x="77541" y="68467"/>
                  <a:pt x="80332" y="71854"/>
                  <a:pt x="80332" y="75241"/>
                </a:cubicBezTo>
                <a:cubicBezTo>
                  <a:pt x="80332" y="76935"/>
                  <a:pt x="80332" y="78629"/>
                  <a:pt x="78936" y="80322"/>
                </a:cubicBezTo>
                <a:cubicBezTo>
                  <a:pt x="67774" y="94112"/>
                  <a:pt x="67774" y="94112"/>
                  <a:pt x="67774" y="94112"/>
                </a:cubicBezTo>
                <a:cubicBezTo>
                  <a:pt x="78936" y="107661"/>
                  <a:pt x="78936" y="107661"/>
                  <a:pt x="78936" y="107661"/>
                </a:cubicBezTo>
                <a:cubicBezTo>
                  <a:pt x="80332" y="109354"/>
                  <a:pt x="80332" y="111048"/>
                  <a:pt x="80332" y="112741"/>
                </a:cubicBezTo>
                <a:cubicBezTo>
                  <a:pt x="80332" y="116129"/>
                  <a:pt x="77541" y="119758"/>
                  <a:pt x="74750" y="119758"/>
                </a:cubicBezTo>
                <a:cubicBezTo>
                  <a:pt x="73355" y="119758"/>
                  <a:pt x="71960" y="118064"/>
                  <a:pt x="70564" y="116129"/>
                </a:cubicBezTo>
                <a:cubicBezTo>
                  <a:pt x="59202" y="104274"/>
                  <a:pt x="59202" y="104274"/>
                  <a:pt x="59202" y="104274"/>
                </a:cubicBezTo>
                <a:cubicBezTo>
                  <a:pt x="47840" y="116129"/>
                  <a:pt x="47840" y="116129"/>
                  <a:pt x="47840" y="116129"/>
                </a:cubicBezTo>
                <a:cubicBezTo>
                  <a:pt x="47840" y="118064"/>
                  <a:pt x="46445" y="119758"/>
                  <a:pt x="45049" y="119758"/>
                </a:cubicBezTo>
                <a:cubicBezTo>
                  <a:pt x="40863" y="119758"/>
                  <a:pt x="39468" y="116129"/>
                  <a:pt x="39468" y="112741"/>
                </a:cubicBezTo>
                <a:cubicBezTo>
                  <a:pt x="39468" y="111048"/>
                  <a:pt x="39468" y="109354"/>
                  <a:pt x="40863" y="107661"/>
                </a:cubicBezTo>
                <a:cubicBezTo>
                  <a:pt x="52225" y="94112"/>
                  <a:pt x="52225" y="94112"/>
                  <a:pt x="52225" y="94112"/>
                </a:cubicBezTo>
                <a:cubicBezTo>
                  <a:pt x="40863" y="80322"/>
                  <a:pt x="40863" y="80322"/>
                  <a:pt x="40863" y="80322"/>
                </a:cubicBezTo>
                <a:cubicBezTo>
                  <a:pt x="39468" y="78629"/>
                  <a:pt x="39468" y="76935"/>
                  <a:pt x="39468" y="75241"/>
                </a:cubicBezTo>
                <a:cubicBezTo>
                  <a:pt x="39468" y="71854"/>
                  <a:pt x="40863" y="68467"/>
                  <a:pt x="45049" y="684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7960455" y="1427660"/>
            <a:ext cx="219000" cy="141300"/>
          </a:xfrm>
          <a:custGeom>
            <a:rect b="b" l="l" r="r" t="t"/>
            <a:pathLst>
              <a:path extrusionOk="0" h="120000" w="120000">
                <a:moveTo>
                  <a:pt x="92019" y="100887"/>
                </a:moveTo>
                <a:lnTo>
                  <a:pt x="92019" y="100887"/>
                </a:lnTo>
                <a:cubicBezTo>
                  <a:pt x="87684" y="100887"/>
                  <a:pt x="86305" y="97500"/>
                  <a:pt x="86305" y="94112"/>
                </a:cubicBezTo>
                <a:cubicBezTo>
                  <a:pt x="86305" y="90725"/>
                  <a:pt x="87684" y="87096"/>
                  <a:pt x="92019" y="87096"/>
                </a:cubicBezTo>
                <a:cubicBezTo>
                  <a:pt x="100295" y="87096"/>
                  <a:pt x="108571" y="78629"/>
                  <a:pt x="108571" y="66774"/>
                </a:cubicBezTo>
                <a:cubicBezTo>
                  <a:pt x="108571" y="59758"/>
                  <a:pt x="105812" y="54677"/>
                  <a:pt x="103054" y="51290"/>
                </a:cubicBezTo>
                <a:cubicBezTo>
                  <a:pt x="101674" y="51290"/>
                  <a:pt x="101674" y="51290"/>
                  <a:pt x="101674" y="49596"/>
                </a:cubicBezTo>
                <a:lnTo>
                  <a:pt x="100295" y="49596"/>
                </a:lnTo>
                <a:lnTo>
                  <a:pt x="98916" y="47903"/>
                </a:lnTo>
                <a:lnTo>
                  <a:pt x="97536" y="47903"/>
                </a:lnTo>
                <a:cubicBezTo>
                  <a:pt x="97536" y="47903"/>
                  <a:pt x="96157" y="47903"/>
                  <a:pt x="96157" y="46209"/>
                </a:cubicBezTo>
                <a:cubicBezTo>
                  <a:pt x="94778" y="46209"/>
                  <a:pt x="94778" y="46209"/>
                  <a:pt x="94778" y="46209"/>
                </a:cubicBezTo>
                <a:cubicBezTo>
                  <a:pt x="94778" y="46209"/>
                  <a:pt x="94778" y="46209"/>
                  <a:pt x="93399" y="46209"/>
                </a:cubicBezTo>
                <a:cubicBezTo>
                  <a:pt x="92019" y="46209"/>
                  <a:pt x="92019" y="46209"/>
                  <a:pt x="92019" y="46209"/>
                </a:cubicBezTo>
                <a:lnTo>
                  <a:pt x="90443" y="46209"/>
                </a:lnTo>
                <a:cubicBezTo>
                  <a:pt x="90443" y="44516"/>
                  <a:pt x="90443" y="44516"/>
                  <a:pt x="90443" y="42822"/>
                </a:cubicBezTo>
                <a:cubicBezTo>
                  <a:pt x="90443" y="40887"/>
                  <a:pt x="89064" y="40887"/>
                  <a:pt x="89064" y="39193"/>
                </a:cubicBezTo>
                <a:cubicBezTo>
                  <a:pt x="89064" y="37500"/>
                  <a:pt x="89064" y="37500"/>
                  <a:pt x="87684" y="35806"/>
                </a:cubicBezTo>
                <a:cubicBezTo>
                  <a:pt x="87684" y="34112"/>
                  <a:pt x="87684" y="34112"/>
                  <a:pt x="86305" y="32419"/>
                </a:cubicBezTo>
                <a:cubicBezTo>
                  <a:pt x="80788" y="22258"/>
                  <a:pt x="71133" y="13548"/>
                  <a:pt x="59901" y="13548"/>
                </a:cubicBezTo>
                <a:cubicBezTo>
                  <a:pt x="48669" y="13548"/>
                  <a:pt x="39014" y="22258"/>
                  <a:pt x="33497" y="32419"/>
                </a:cubicBezTo>
                <a:cubicBezTo>
                  <a:pt x="32118" y="34112"/>
                  <a:pt x="32118" y="34112"/>
                  <a:pt x="32118" y="35806"/>
                </a:cubicBezTo>
                <a:cubicBezTo>
                  <a:pt x="30738" y="37500"/>
                  <a:pt x="30738" y="37500"/>
                  <a:pt x="30738" y="39193"/>
                </a:cubicBezTo>
                <a:cubicBezTo>
                  <a:pt x="30738" y="40887"/>
                  <a:pt x="29359" y="40887"/>
                  <a:pt x="29359" y="42822"/>
                </a:cubicBezTo>
                <a:cubicBezTo>
                  <a:pt x="29359" y="44516"/>
                  <a:pt x="29359" y="44516"/>
                  <a:pt x="29359" y="46209"/>
                </a:cubicBezTo>
                <a:lnTo>
                  <a:pt x="27783" y="46209"/>
                </a:lnTo>
                <a:cubicBezTo>
                  <a:pt x="27783" y="46209"/>
                  <a:pt x="27783" y="46209"/>
                  <a:pt x="26403" y="46209"/>
                </a:cubicBezTo>
                <a:cubicBezTo>
                  <a:pt x="25024" y="46209"/>
                  <a:pt x="25024" y="46209"/>
                  <a:pt x="25024" y="46209"/>
                </a:cubicBezTo>
                <a:cubicBezTo>
                  <a:pt x="25024" y="46209"/>
                  <a:pt x="25024" y="46209"/>
                  <a:pt x="23645" y="46209"/>
                </a:cubicBezTo>
                <a:cubicBezTo>
                  <a:pt x="23645" y="47903"/>
                  <a:pt x="22266" y="47903"/>
                  <a:pt x="22266" y="47903"/>
                </a:cubicBezTo>
                <a:lnTo>
                  <a:pt x="20886" y="47903"/>
                </a:lnTo>
                <a:lnTo>
                  <a:pt x="19507" y="49596"/>
                </a:lnTo>
                <a:lnTo>
                  <a:pt x="18128" y="49596"/>
                </a:lnTo>
                <a:cubicBezTo>
                  <a:pt x="18128" y="51290"/>
                  <a:pt x="18128" y="51290"/>
                  <a:pt x="16748" y="51290"/>
                </a:cubicBezTo>
                <a:cubicBezTo>
                  <a:pt x="13990" y="54677"/>
                  <a:pt x="11231" y="59758"/>
                  <a:pt x="11231" y="66774"/>
                </a:cubicBezTo>
                <a:cubicBezTo>
                  <a:pt x="11231" y="78629"/>
                  <a:pt x="19507" y="87096"/>
                  <a:pt x="27783" y="87096"/>
                </a:cubicBezTo>
                <a:cubicBezTo>
                  <a:pt x="32118" y="87096"/>
                  <a:pt x="33497" y="90725"/>
                  <a:pt x="33497" y="94112"/>
                </a:cubicBezTo>
                <a:cubicBezTo>
                  <a:pt x="33497" y="97500"/>
                  <a:pt x="32118" y="100887"/>
                  <a:pt x="27783" y="100887"/>
                </a:cubicBezTo>
                <a:cubicBezTo>
                  <a:pt x="12610" y="100887"/>
                  <a:pt x="0" y="85403"/>
                  <a:pt x="0" y="66774"/>
                </a:cubicBezTo>
                <a:cubicBezTo>
                  <a:pt x="0" y="51290"/>
                  <a:pt x="8472" y="37500"/>
                  <a:pt x="19507" y="34112"/>
                </a:cubicBezTo>
                <a:cubicBezTo>
                  <a:pt x="26403" y="13548"/>
                  <a:pt x="41773" y="0"/>
                  <a:pt x="59901" y="0"/>
                </a:cubicBezTo>
                <a:cubicBezTo>
                  <a:pt x="78029" y="0"/>
                  <a:pt x="93399" y="13548"/>
                  <a:pt x="100295" y="34112"/>
                </a:cubicBezTo>
                <a:cubicBezTo>
                  <a:pt x="111330" y="37500"/>
                  <a:pt x="119802" y="51290"/>
                  <a:pt x="119802" y="66774"/>
                </a:cubicBezTo>
                <a:cubicBezTo>
                  <a:pt x="119802" y="85403"/>
                  <a:pt x="107192" y="100887"/>
                  <a:pt x="92019" y="100887"/>
                </a:cubicBezTo>
                <a:close/>
                <a:moveTo>
                  <a:pt x="44532" y="87096"/>
                </a:moveTo>
                <a:lnTo>
                  <a:pt x="44532" y="87096"/>
                </a:lnTo>
                <a:cubicBezTo>
                  <a:pt x="45911" y="87096"/>
                  <a:pt x="47290" y="87096"/>
                  <a:pt x="48669" y="88790"/>
                </a:cubicBezTo>
                <a:cubicBezTo>
                  <a:pt x="58522" y="100887"/>
                  <a:pt x="58522" y="100887"/>
                  <a:pt x="58522" y="100887"/>
                </a:cubicBezTo>
                <a:cubicBezTo>
                  <a:pt x="75270" y="71854"/>
                  <a:pt x="75270" y="71854"/>
                  <a:pt x="75270" y="71854"/>
                </a:cubicBezTo>
                <a:cubicBezTo>
                  <a:pt x="76650" y="70161"/>
                  <a:pt x="78029" y="68467"/>
                  <a:pt x="80788" y="68467"/>
                </a:cubicBezTo>
                <a:cubicBezTo>
                  <a:pt x="83546" y="68467"/>
                  <a:pt x="86305" y="71854"/>
                  <a:pt x="86305" y="75241"/>
                </a:cubicBezTo>
                <a:cubicBezTo>
                  <a:pt x="86305" y="76935"/>
                  <a:pt x="84926" y="78629"/>
                  <a:pt x="84926" y="80322"/>
                </a:cubicBezTo>
                <a:cubicBezTo>
                  <a:pt x="64039" y="116129"/>
                  <a:pt x="64039" y="116129"/>
                  <a:pt x="64039" y="116129"/>
                </a:cubicBezTo>
                <a:cubicBezTo>
                  <a:pt x="64039" y="118064"/>
                  <a:pt x="61280" y="119758"/>
                  <a:pt x="59901" y="119758"/>
                </a:cubicBezTo>
                <a:cubicBezTo>
                  <a:pt x="58522" y="119758"/>
                  <a:pt x="57142" y="118064"/>
                  <a:pt x="55763" y="116129"/>
                </a:cubicBezTo>
                <a:cubicBezTo>
                  <a:pt x="41773" y="99193"/>
                  <a:pt x="41773" y="99193"/>
                  <a:pt x="41773" y="99193"/>
                </a:cubicBezTo>
                <a:cubicBezTo>
                  <a:pt x="40394" y="97500"/>
                  <a:pt x="39014" y="95806"/>
                  <a:pt x="39014" y="94112"/>
                </a:cubicBezTo>
                <a:cubicBezTo>
                  <a:pt x="39014" y="90725"/>
                  <a:pt x="41773" y="87096"/>
                  <a:pt x="44532" y="870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7559786" y="1427662"/>
            <a:ext cx="217500" cy="120000"/>
          </a:xfrm>
          <a:custGeom>
            <a:rect b="b" l="l" r="r" t="t"/>
            <a:pathLst>
              <a:path extrusionOk="0" h="120000" w="120000">
                <a:moveTo>
                  <a:pt x="91495" y="119712"/>
                </a:moveTo>
                <a:lnTo>
                  <a:pt x="91495" y="119712"/>
                </a:lnTo>
                <a:cubicBezTo>
                  <a:pt x="28106" y="119712"/>
                  <a:pt x="28106" y="119712"/>
                  <a:pt x="28106" y="119712"/>
                </a:cubicBezTo>
                <a:cubicBezTo>
                  <a:pt x="12757" y="119712"/>
                  <a:pt x="0" y="101339"/>
                  <a:pt x="0" y="79234"/>
                </a:cubicBezTo>
                <a:cubicBezTo>
                  <a:pt x="0" y="60861"/>
                  <a:pt x="8372" y="44497"/>
                  <a:pt x="19734" y="40478"/>
                </a:cubicBezTo>
                <a:cubicBezTo>
                  <a:pt x="26710" y="16076"/>
                  <a:pt x="42259" y="0"/>
                  <a:pt x="60598" y="0"/>
                </a:cubicBezTo>
                <a:cubicBezTo>
                  <a:pt x="78936" y="0"/>
                  <a:pt x="94485" y="16076"/>
                  <a:pt x="100066" y="40478"/>
                </a:cubicBezTo>
                <a:cubicBezTo>
                  <a:pt x="111229" y="44497"/>
                  <a:pt x="119800" y="60861"/>
                  <a:pt x="119800" y="79234"/>
                </a:cubicBezTo>
                <a:cubicBezTo>
                  <a:pt x="119800" y="101339"/>
                  <a:pt x="107043" y="119712"/>
                  <a:pt x="91495" y="119712"/>
                </a:cubicBezTo>
                <a:close/>
                <a:moveTo>
                  <a:pt x="102857" y="60861"/>
                </a:moveTo>
                <a:lnTo>
                  <a:pt x="102857" y="60861"/>
                </a:lnTo>
                <a:cubicBezTo>
                  <a:pt x="102857" y="60861"/>
                  <a:pt x="102857" y="60861"/>
                  <a:pt x="101461" y="58851"/>
                </a:cubicBezTo>
                <a:cubicBezTo>
                  <a:pt x="100066" y="58851"/>
                  <a:pt x="100066" y="56842"/>
                  <a:pt x="100066" y="56842"/>
                </a:cubicBezTo>
                <a:cubicBezTo>
                  <a:pt x="100066" y="56842"/>
                  <a:pt x="100066" y="56842"/>
                  <a:pt x="98671" y="56842"/>
                </a:cubicBezTo>
                <a:cubicBezTo>
                  <a:pt x="98671" y="56842"/>
                  <a:pt x="98671" y="56842"/>
                  <a:pt x="97275" y="56842"/>
                </a:cubicBezTo>
                <a:cubicBezTo>
                  <a:pt x="97275" y="56842"/>
                  <a:pt x="97275" y="56842"/>
                  <a:pt x="97275" y="54832"/>
                </a:cubicBezTo>
                <a:lnTo>
                  <a:pt x="95880" y="54832"/>
                </a:lnTo>
                <a:cubicBezTo>
                  <a:pt x="94485" y="54832"/>
                  <a:pt x="94485" y="54832"/>
                  <a:pt x="94485" y="54832"/>
                </a:cubicBezTo>
                <a:cubicBezTo>
                  <a:pt x="93089" y="54832"/>
                  <a:pt x="93089" y="54832"/>
                  <a:pt x="91495" y="54832"/>
                </a:cubicBezTo>
                <a:cubicBezTo>
                  <a:pt x="91495" y="52822"/>
                  <a:pt x="91495" y="52822"/>
                  <a:pt x="91495" y="50813"/>
                </a:cubicBezTo>
                <a:cubicBezTo>
                  <a:pt x="90099" y="50813"/>
                  <a:pt x="90099" y="50813"/>
                  <a:pt x="90099" y="50813"/>
                </a:cubicBezTo>
                <a:cubicBezTo>
                  <a:pt x="90099" y="48516"/>
                  <a:pt x="90099" y="48516"/>
                  <a:pt x="90099" y="46507"/>
                </a:cubicBezTo>
                <a:cubicBezTo>
                  <a:pt x="88704" y="44497"/>
                  <a:pt x="88704" y="44497"/>
                  <a:pt x="88704" y="42488"/>
                </a:cubicBezTo>
                <a:cubicBezTo>
                  <a:pt x="88704" y="40478"/>
                  <a:pt x="87308" y="40478"/>
                  <a:pt x="87308" y="38468"/>
                </a:cubicBezTo>
                <a:cubicBezTo>
                  <a:pt x="81727" y="26411"/>
                  <a:pt x="71960" y="16076"/>
                  <a:pt x="60598" y="16076"/>
                </a:cubicBezTo>
                <a:cubicBezTo>
                  <a:pt x="47840" y="16076"/>
                  <a:pt x="38073" y="26411"/>
                  <a:pt x="32491" y="38468"/>
                </a:cubicBezTo>
                <a:cubicBezTo>
                  <a:pt x="32491" y="40478"/>
                  <a:pt x="32491" y="40478"/>
                  <a:pt x="31096" y="42488"/>
                </a:cubicBezTo>
                <a:cubicBezTo>
                  <a:pt x="31096" y="44497"/>
                  <a:pt x="31096" y="44497"/>
                  <a:pt x="31096" y="46507"/>
                </a:cubicBezTo>
                <a:cubicBezTo>
                  <a:pt x="31096" y="46507"/>
                  <a:pt x="31096" y="46507"/>
                  <a:pt x="29501" y="46507"/>
                </a:cubicBezTo>
                <a:cubicBezTo>
                  <a:pt x="29501" y="48516"/>
                  <a:pt x="29501" y="48516"/>
                  <a:pt x="29501" y="50813"/>
                </a:cubicBezTo>
                <a:cubicBezTo>
                  <a:pt x="29501" y="52822"/>
                  <a:pt x="28106" y="52822"/>
                  <a:pt x="28106" y="54832"/>
                </a:cubicBezTo>
                <a:lnTo>
                  <a:pt x="26710" y="54832"/>
                </a:lnTo>
                <a:cubicBezTo>
                  <a:pt x="26710" y="54832"/>
                  <a:pt x="26710" y="54832"/>
                  <a:pt x="25315" y="54832"/>
                </a:cubicBezTo>
                <a:cubicBezTo>
                  <a:pt x="23920" y="54832"/>
                  <a:pt x="23920" y="54832"/>
                  <a:pt x="23920" y="54832"/>
                </a:cubicBezTo>
                <a:cubicBezTo>
                  <a:pt x="22524" y="56842"/>
                  <a:pt x="22524" y="56842"/>
                  <a:pt x="22524" y="56842"/>
                </a:cubicBezTo>
                <a:cubicBezTo>
                  <a:pt x="21129" y="56842"/>
                  <a:pt x="21129" y="56842"/>
                  <a:pt x="21129" y="56842"/>
                </a:cubicBezTo>
                <a:cubicBezTo>
                  <a:pt x="19734" y="56842"/>
                  <a:pt x="19734" y="58851"/>
                  <a:pt x="19734" y="58851"/>
                </a:cubicBezTo>
                <a:cubicBezTo>
                  <a:pt x="18338" y="58851"/>
                  <a:pt x="18338" y="58851"/>
                  <a:pt x="18338" y="58851"/>
                </a:cubicBezTo>
                <a:cubicBezTo>
                  <a:pt x="18338" y="60861"/>
                  <a:pt x="16943" y="60861"/>
                  <a:pt x="16943" y="60861"/>
                </a:cubicBezTo>
                <a:cubicBezTo>
                  <a:pt x="14152" y="64880"/>
                  <a:pt x="11362" y="70909"/>
                  <a:pt x="11362" y="79234"/>
                </a:cubicBezTo>
                <a:cubicBezTo>
                  <a:pt x="11362" y="93301"/>
                  <a:pt x="18338" y="103349"/>
                  <a:pt x="28106" y="103349"/>
                </a:cubicBezTo>
                <a:cubicBezTo>
                  <a:pt x="91495" y="103349"/>
                  <a:pt x="91495" y="103349"/>
                  <a:pt x="91495" y="103349"/>
                </a:cubicBezTo>
                <a:cubicBezTo>
                  <a:pt x="101461" y="103349"/>
                  <a:pt x="108438" y="93301"/>
                  <a:pt x="108438" y="79234"/>
                </a:cubicBezTo>
                <a:cubicBezTo>
                  <a:pt x="108438" y="70909"/>
                  <a:pt x="107043" y="64880"/>
                  <a:pt x="102857" y="608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6655253" y="787644"/>
            <a:ext cx="217500" cy="173100"/>
          </a:xfrm>
          <a:custGeom>
            <a:rect b="b" l="l" r="r" t="t"/>
            <a:pathLst>
              <a:path extrusionOk="0" h="120000" w="12000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6194255" y="787644"/>
            <a:ext cx="219000" cy="173100"/>
          </a:xfrm>
          <a:custGeom>
            <a:rect b="b" l="l" r="r" t="t"/>
            <a:pathLst>
              <a:path extrusionOk="0" h="120000" w="12000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5734848" y="805332"/>
            <a:ext cx="217500" cy="135300"/>
          </a:xfrm>
          <a:custGeom>
            <a:rect b="b" l="l" r="r" t="t"/>
            <a:pathLst>
              <a:path extrusionOk="0" h="120000" w="12000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5277025" y="805332"/>
            <a:ext cx="216000" cy="135300"/>
          </a:xfrm>
          <a:custGeom>
            <a:rect b="b" l="l" r="r" t="t"/>
            <a:pathLst>
              <a:path extrusionOk="0" h="120000" w="12000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4912862" y="787644"/>
            <a:ext cx="122100" cy="173100"/>
          </a:xfrm>
          <a:custGeom>
            <a:rect b="b" l="l" r="r" t="t"/>
            <a:pathLst>
              <a:path extrusionOk="0" h="120000" w="12000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4507428" y="809119"/>
            <a:ext cx="163500" cy="130200"/>
          </a:xfrm>
          <a:custGeom>
            <a:rect b="b" l="l" r="r" t="t"/>
            <a:pathLst>
              <a:path extrusionOk="0" h="120000" w="12000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3"/>
          <p:cNvSpPr/>
          <p:nvPr/>
        </p:nvSpPr>
        <p:spPr>
          <a:xfrm>
            <a:off x="4048020" y="781328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3"/>
          <p:cNvSpPr/>
          <p:nvPr/>
        </p:nvSpPr>
        <p:spPr>
          <a:xfrm>
            <a:off x="3587019" y="781328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5202802" y="1104160"/>
            <a:ext cx="201600" cy="160500"/>
          </a:xfrm>
          <a:custGeom>
            <a:rect b="b" l="l" r="r" t="t"/>
            <a:pathLst>
              <a:path extrusionOk="0" h="120000" w="120000">
                <a:moveTo>
                  <a:pt x="15026" y="106046"/>
                </a:moveTo>
                <a:lnTo>
                  <a:pt x="15026" y="106046"/>
                </a:lnTo>
                <a:cubicBezTo>
                  <a:pt x="13524" y="104543"/>
                  <a:pt x="13524" y="104543"/>
                  <a:pt x="13524" y="104543"/>
                </a:cubicBezTo>
                <a:cubicBezTo>
                  <a:pt x="0" y="91019"/>
                  <a:pt x="0" y="68264"/>
                  <a:pt x="13524" y="54525"/>
                </a:cubicBezTo>
                <a:cubicBezTo>
                  <a:pt x="54525" y="13524"/>
                  <a:pt x="54525" y="13524"/>
                  <a:pt x="54525" y="13524"/>
                </a:cubicBezTo>
                <a:cubicBezTo>
                  <a:pt x="68264" y="0"/>
                  <a:pt x="91019" y="0"/>
                  <a:pt x="104543" y="13524"/>
                </a:cubicBezTo>
                <a:cubicBezTo>
                  <a:pt x="106046" y="15026"/>
                  <a:pt x="106046" y="15026"/>
                  <a:pt x="106046" y="15026"/>
                </a:cubicBezTo>
                <a:cubicBezTo>
                  <a:pt x="119785" y="28765"/>
                  <a:pt x="119785" y="51520"/>
                  <a:pt x="106046" y="65044"/>
                </a:cubicBezTo>
                <a:cubicBezTo>
                  <a:pt x="65259" y="106046"/>
                  <a:pt x="65259" y="106046"/>
                  <a:pt x="65259" y="106046"/>
                </a:cubicBezTo>
                <a:cubicBezTo>
                  <a:pt x="51520" y="119785"/>
                  <a:pt x="28765" y="119785"/>
                  <a:pt x="15026" y="106046"/>
                </a:cubicBezTo>
                <a:close/>
                <a:moveTo>
                  <a:pt x="77280" y="77280"/>
                </a:moveTo>
                <a:lnTo>
                  <a:pt x="77280" y="77280"/>
                </a:lnTo>
                <a:cubicBezTo>
                  <a:pt x="42504" y="42289"/>
                  <a:pt x="42504" y="42289"/>
                  <a:pt x="42504" y="42289"/>
                </a:cubicBezTo>
                <a:cubicBezTo>
                  <a:pt x="21252" y="63542"/>
                  <a:pt x="21252" y="63542"/>
                  <a:pt x="21252" y="63542"/>
                </a:cubicBezTo>
                <a:cubicBezTo>
                  <a:pt x="12021" y="72772"/>
                  <a:pt x="12021" y="87799"/>
                  <a:pt x="21252" y="97030"/>
                </a:cubicBezTo>
                <a:cubicBezTo>
                  <a:pt x="22754" y="98533"/>
                  <a:pt x="22754" y="98533"/>
                  <a:pt x="22754" y="98533"/>
                </a:cubicBezTo>
                <a:cubicBezTo>
                  <a:pt x="31771" y="107549"/>
                  <a:pt x="47012" y="107549"/>
                  <a:pt x="56028" y="98533"/>
                </a:cubicBezTo>
                <a:lnTo>
                  <a:pt x="77280" y="772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4883379" y="1107948"/>
            <a:ext cx="138000" cy="151500"/>
          </a:xfrm>
          <a:custGeom>
            <a:rect b="b" l="l" r="r" t="t"/>
            <a:pathLst>
              <a:path extrusionOk="0" h="120000" w="120000">
                <a:moveTo>
                  <a:pt x="59843" y="119774"/>
                </a:moveTo>
                <a:lnTo>
                  <a:pt x="59843" y="119774"/>
                </a:lnTo>
                <a:cubicBezTo>
                  <a:pt x="28825" y="119774"/>
                  <a:pt x="0" y="100564"/>
                  <a:pt x="0" y="76610"/>
                </a:cubicBezTo>
                <a:cubicBezTo>
                  <a:pt x="0" y="54237"/>
                  <a:pt x="57650" y="0"/>
                  <a:pt x="57650" y="0"/>
                </a:cubicBezTo>
                <a:cubicBezTo>
                  <a:pt x="57650" y="0"/>
                  <a:pt x="119686" y="52655"/>
                  <a:pt x="119686" y="76610"/>
                </a:cubicBezTo>
                <a:cubicBezTo>
                  <a:pt x="119686" y="100564"/>
                  <a:pt x="90861" y="119774"/>
                  <a:pt x="59843" y="11977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4484581" y="1107948"/>
            <a:ext cx="217500" cy="151500"/>
          </a:xfrm>
          <a:custGeom>
            <a:rect b="b" l="l" r="r" t="t"/>
            <a:pathLst>
              <a:path extrusionOk="0" h="120000" w="12000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4085787" y="1097844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cubicBezTo>
                  <a:pt x="85913" y="108438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59202" y="95880"/>
                </a:moveTo>
                <a:lnTo>
                  <a:pt x="59202" y="95880"/>
                </a:lnTo>
                <a:cubicBezTo>
                  <a:pt x="39468" y="95880"/>
                  <a:pt x="23920" y="80332"/>
                  <a:pt x="23920" y="60598"/>
                </a:cubicBezTo>
                <a:cubicBezTo>
                  <a:pt x="23920" y="40863"/>
                  <a:pt x="39468" y="23920"/>
                  <a:pt x="59202" y="23920"/>
                </a:cubicBezTo>
                <a:cubicBezTo>
                  <a:pt x="78936" y="23920"/>
                  <a:pt x="95880" y="40863"/>
                  <a:pt x="95880" y="60598"/>
                </a:cubicBezTo>
                <a:cubicBezTo>
                  <a:pt x="95880" y="80332"/>
                  <a:pt x="78936" y="95880"/>
                  <a:pt x="59202" y="95880"/>
                </a:cubicBezTo>
                <a:close/>
                <a:moveTo>
                  <a:pt x="59202" y="35282"/>
                </a:moveTo>
                <a:lnTo>
                  <a:pt x="59202" y="35282"/>
                </a:lnTo>
                <a:cubicBezTo>
                  <a:pt x="46445" y="35282"/>
                  <a:pt x="35282" y="46445"/>
                  <a:pt x="35282" y="60598"/>
                </a:cubicBezTo>
                <a:cubicBezTo>
                  <a:pt x="35282" y="73355"/>
                  <a:pt x="46445" y="84518"/>
                  <a:pt x="59202" y="84518"/>
                </a:cubicBezTo>
                <a:cubicBezTo>
                  <a:pt x="73355" y="84518"/>
                  <a:pt x="84518" y="73355"/>
                  <a:pt x="84518" y="60598"/>
                </a:cubicBezTo>
                <a:cubicBezTo>
                  <a:pt x="84518" y="46445"/>
                  <a:pt x="73355" y="35282"/>
                  <a:pt x="59202" y="35282"/>
                </a:cubicBezTo>
                <a:close/>
                <a:moveTo>
                  <a:pt x="59202" y="71960"/>
                </a:moveTo>
                <a:lnTo>
                  <a:pt x="59202" y="71960"/>
                </a:lnTo>
                <a:cubicBezTo>
                  <a:pt x="53621" y="71960"/>
                  <a:pt x="47840" y="66378"/>
                  <a:pt x="47840" y="60598"/>
                </a:cubicBezTo>
                <a:cubicBezTo>
                  <a:pt x="47840" y="53621"/>
                  <a:pt x="53621" y="49435"/>
                  <a:pt x="59202" y="49435"/>
                </a:cubicBezTo>
                <a:cubicBezTo>
                  <a:pt x="66179" y="49435"/>
                  <a:pt x="70564" y="53621"/>
                  <a:pt x="70564" y="60598"/>
                </a:cubicBezTo>
                <a:cubicBezTo>
                  <a:pt x="70564" y="66378"/>
                  <a:pt x="66179" y="71960"/>
                  <a:pt x="59202" y="719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3685399" y="1097844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285" y="66378"/>
                </a:moveTo>
                <a:lnTo>
                  <a:pt x="114285" y="66378"/>
                </a:lnTo>
                <a:cubicBezTo>
                  <a:pt x="98916" y="66378"/>
                  <a:pt x="98916" y="66378"/>
                  <a:pt x="98916" y="66378"/>
                </a:cubicBezTo>
                <a:cubicBezTo>
                  <a:pt x="96157" y="66378"/>
                  <a:pt x="93399" y="63388"/>
                  <a:pt x="93399" y="60598"/>
                </a:cubicBezTo>
                <a:cubicBezTo>
                  <a:pt x="93399" y="56411"/>
                  <a:pt x="96157" y="55016"/>
                  <a:pt x="98916" y="55016"/>
                </a:cubicBezTo>
                <a:cubicBezTo>
                  <a:pt x="114285" y="55016"/>
                  <a:pt x="114285" y="55016"/>
                  <a:pt x="114285" y="55016"/>
                </a:cubicBezTo>
                <a:cubicBezTo>
                  <a:pt x="117044" y="55016"/>
                  <a:pt x="119802" y="56411"/>
                  <a:pt x="119802" y="60598"/>
                </a:cubicBezTo>
                <a:cubicBezTo>
                  <a:pt x="119802" y="63388"/>
                  <a:pt x="117044" y="66378"/>
                  <a:pt x="114285" y="66378"/>
                </a:cubicBezTo>
                <a:close/>
                <a:moveTo>
                  <a:pt x="103054" y="23920"/>
                </a:moveTo>
                <a:lnTo>
                  <a:pt x="103054" y="23920"/>
                </a:lnTo>
                <a:cubicBezTo>
                  <a:pt x="92019" y="35282"/>
                  <a:pt x="92019" y="35282"/>
                  <a:pt x="92019" y="35282"/>
                </a:cubicBezTo>
                <a:lnTo>
                  <a:pt x="92019" y="35282"/>
                </a:lnTo>
                <a:cubicBezTo>
                  <a:pt x="90443" y="36677"/>
                  <a:pt x="89064" y="38073"/>
                  <a:pt x="87684" y="38073"/>
                </a:cubicBezTo>
                <a:cubicBezTo>
                  <a:pt x="84926" y="38073"/>
                  <a:pt x="82167" y="35282"/>
                  <a:pt x="82167" y="32491"/>
                </a:cubicBezTo>
                <a:cubicBezTo>
                  <a:pt x="82167" y="31096"/>
                  <a:pt x="82167" y="29700"/>
                  <a:pt x="83546" y="28305"/>
                </a:cubicBezTo>
                <a:lnTo>
                  <a:pt x="83546" y="28305"/>
                </a:lnTo>
                <a:cubicBezTo>
                  <a:pt x="94778" y="16943"/>
                  <a:pt x="94778" y="16943"/>
                  <a:pt x="94778" y="16943"/>
                </a:cubicBezTo>
                <a:lnTo>
                  <a:pt x="94778" y="16943"/>
                </a:lnTo>
                <a:cubicBezTo>
                  <a:pt x="96157" y="15548"/>
                  <a:pt x="97536" y="15548"/>
                  <a:pt x="98916" y="15548"/>
                </a:cubicBezTo>
                <a:cubicBezTo>
                  <a:pt x="101674" y="15548"/>
                  <a:pt x="104433" y="16943"/>
                  <a:pt x="104433" y="21129"/>
                </a:cubicBezTo>
                <a:cubicBezTo>
                  <a:pt x="104433" y="22524"/>
                  <a:pt x="104433" y="23920"/>
                  <a:pt x="103054" y="23920"/>
                </a:cubicBezTo>
                <a:close/>
                <a:moveTo>
                  <a:pt x="59901" y="119800"/>
                </a:moveTo>
                <a:lnTo>
                  <a:pt x="59901" y="119800"/>
                </a:lnTo>
                <a:cubicBezTo>
                  <a:pt x="57142" y="119800"/>
                  <a:pt x="54384" y="118405"/>
                  <a:pt x="54384" y="114219"/>
                </a:cubicBezTo>
                <a:cubicBezTo>
                  <a:pt x="54384" y="100066"/>
                  <a:pt x="54384" y="100066"/>
                  <a:pt x="54384" y="100066"/>
                </a:cubicBezTo>
                <a:cubicBezTo>
                  <a:pt x="54384" y="95880"/>
                  <a:pt x="57142" y="94485"/>
                  <a:pt x="59901" y="94485"/>
                </a:cubicBezTo>
                <a:cubicBezTo>
                  <a:pt x="62660" y="94485"/>
                  <a:pt x="65418" y="95880"/>
                  <a:pt x="65418" y="100066"/>
                </a:cubicBezTo>
                <a:cubicBezTo>
                  <a:pt x="65418" y="114219"/>
                  <a:pt x="65418" y="114219"/>
                  <a:pt x="65418" y="114219"/>
                </a:cubicBezTo>
                <a:cubicBezTo>
                  <a:pt x="65418" y="118405"/>
                  <a:pt x="62660" y="119800"/>
                  <a:pt x="59901" y="119800"/>
                </a:cubicBezTo>
                <a:close/>
                <a:moveTo>
                  <a:pt x="59901" y="26910"/>
                </a:moveTo>
                <a:lnTo>
                  <a:pt x="59901" y="26910"/>
                </a:lnTo>
                <a:cubicBezTo>
                  <a:pt x="57142" y="26910"/>
                  <a:pt x="54384" y="23920"/>
                  <a:pt x="54384" y="21129"/>
                </a:cubicBezTo>
                <a:cubicBezTo>
                  <a:pt x="54384" y="5780"/>
                  <a:pt x="54384" y="5780"/>
                  <a:pt x="54384" y="5780"/>
                </a:cubicBezTo>
                <a:cubicBezTo>
                  <a:pt x="54384" y="2990"/>
                  <a:pt x="57142" y="0"/>
                  <a:pt x="59901" y="0"/>
                </a:cubicBezTo>
                <a:cubicBezTo>
                  <a:pt x="62660" y="0"/>
                  <a:pt x="65418" y="2990"/>
                  <a:pt x="65418" y="5780"/>
                </a:cubicBezTo>
                <a:cubicBezTo>
                  <a:pt x="65418" y="21129"/>
                  <a:pt x="65418" y="21129"/>
                  <a:pt x="65418" y="21129"/>
                </a:cubicBezTo>
                <a:cubicBezTo>
                  <a:pt x="65418" y="23920"/>
                  <a:pt x="62660" y="26910"/>
                  <a:pt x="59901" y="26910"/>
                </a:cubicBezTo>
                <a:close/>
                <a:moveTo>
                  <a:pt x="36256" y="91694"/>
                </a:moveTo>
                <a:lnTo>
                  <a:pt x="36256" y="91694"/>
                </a:lnTo>
                <a:cubicBezTo>
                  <a:pt x="25024" y="102857"/>
                  <a:pt x="25024" y="102857"/>
                  <a:pt x="25024" y="102857"/>
                </a:cubicBezTo>
                <a:lnTo>
                  <a:pt x="25024" y="102857"/>
                </a:lnTo>
                <a:cubicBezTo>
                  <a:pt x="23645" y="104252"/>
                  <a:pt x="22266" y="105647"/>
                  <a:pt x="20886" y="105647"/>
                </a:cubicBezTo>
                <a:cubicBezTo>
                  <a:pt x="18128" y="105647"/>
                  <a:pt x="15369" y="102857"/>
                  <a:pt x="15369" y="100066"/>
                </a:cubicBezTo>
                <a:cubicBezTo>
                  <a:pt x="15369" y="98671"/>
                  <a:pt x="15369" y="97275"/>
                  <a:pt x="16748" y="95880"/>
                </a:cubicBezTo>
                <a:lnTo>
                  <a:pt x="16748" y="95880"/>
                </a:lnTo>
                <a:cubicBezTo>
                  <a:pt x="27783" y="84518"/>
                  <a:pt x="27783" y="84518"/>
                  <a:pt x="27783" y="84518"/>
                </a:cubicBezTo>
                <a:lnTo>
                  <a:pt x="27783" y="84518"/>
                </a:lnTo>
                <a:cubicBezTo>
                  <a:pt x="29359" y="83122"/>
                  <a:pt x="30738" y="83122"/>
                  <a:pt x="32118" y="83122"/>
                </a:cubicBezTo>
                <a:cubicBezTo>
                  <a:pt x="34876" y="83122"/>
                  <a:pt x="37635" y="84518"/>
                  <a:pt x="37635" y="88903"/>
                </a:cubicBezTo>
                <a:cubicBezTo>
                  <a:pt x="37635" y="90299"/>
                  <a:pt x="37635" y="91694"/>
                  <a:pt x="36256" y="91694"/>
                </a:cubicBezTo>
                <a:close/>
                <a:moveTo>
                  <a:pt x="32118" y="38073"/>
                </a:moveTo>
                <a:lnTo>
                  <a:pt x="32118" y="38073"/>
                </a:lnTo>
                <a:cubicBezTo>
                  <a:pt x="30738" y="38073"/>
                  <a:pt x="29359" y="36677"/>
                  <a:pt x="27783" y="35282"/>
                </a:cubicBezTo>
                <a:lnTo>
                  <a:pt x="27783" y="35282"/>
                </a:lnTo>
                <a:cubicBezTo>
                  <a:pt x="16748" y="23920"/>
                  <a:pt x="16748" y="23920"/>
                  <a:pt x="16748" y="23920"/>
                </a:cubicBezTo>
                <a:lnTo>
                  <a:pt x="16748" y="23920"/>
                </a:lnTo>
                <a:cubicBezTo>
                  <a:pt x="15369" y="23920"/>
                  <a:pt x="15369" y="22524"/>
                  <a:pt x="15369" y="21129"/>
                </a:cubicBezTo>
                <a:cubicBezTo>
                  <a:pt x="15369" y="16943"/>
                  <a:pt x="18128" y="15548"/>
                  <a:pt x="20886" y="15548"/>
                </a:cubicBezTo>
                <a:cubicBezTo>
                  <a:pt x="22266" y="15548"/>
                  <a:pt x="23645" y="15548"/>
                  <a:pt x="25024" y="16943"/>
                </a:cubicBezTo>
                <a:lnTo>
                  <a:pt x="25024" y="16943"/>
                </a:lnTo>
                <a:cubicBezTo>
                  <a:pt x="36256" y="28305"/>
                  <a:pt x="36256" y="28305"/>
                  <a:pt x="36256" y="28305"/>
                </a:cubicBezTo>
                <a:lnTo>
                  <a:pt x="36256" y="28305"/>
                </a:lnTo>
                <a:cubicBezTo>
                  <a:pt x="37635" y="29700"/>
                  <a:pt x="37635" y="31096"/>
                  <a:pt x="37635" y="32491"/>
                </a:cubicBezTo>
                <a:cubicBezTo>
                  <a:pt x="37635" y="35282"/>
                  <a:pt x="34876" y="38073"/>
                  <a:pt x="32118" y="38073"/>
                </a:cubicBezTo>
                <a:close/>
                <a:moveTo>
                  <a:pt x="26403" y="60598"/>
                </a:moveTo>
                <a:lnTo>
                  <a:pt x="26403" y="60598"/>
                </a:lnTo>
                <a:cubicBezTo>
                  <a:pt x="26403" y="63388"/>
                  <a:pt x="23645" y="66378"/>
                  <a:pt x="20886" y="66378"/>
                </a:cubicBezTo>
                <a:cubicBezTo>
                  <a:pt x="5517" y="66378"/>
                  <a:pt x="5517" y="66378"/>
                  <a:pt x="5517" y="66378"/>
                </a:cubicBezTo>
                <a:cubicBezTo>
                  <a:pt x="2758" y="66378"/>
                  <a:pt x="0" y="63388"/>
                  <a:pt x="0" y="60598"/>
                </a:cubicBezTo>
                <a:cubicBezTo>
                  <a:pt x="0" y="56411"/>
                  <a:pt x="2758" y="55016"/>
                  <a:pt x="5517" y="55016"/>
                </a:cubicBezTo>
                <a:cubicBezTo>
                  <a:pt x="20886" y="55016"/>
                  <a:pt x="20886" y="55016"/>
                  <a:pt x="20886" y="55016"/>
                </a:cubicBezTo>
                <a:cubicBezTo>
                  <a:pt x="23645" y="55016"/>
                  <a:pt x="26403" y="56411"/>
                  <a:pt x="26403" y="60598"/>
                </a:cubicBezTo>
                <a:close/>
                <a:moveTo>
                  <a:pt x="87684" y="83122"/>
                </a:moveTo>
                <a:lnTo>
                  <a:pt x="87684" y="83122"/>
                </a:lnTo>
                <a:cubicBezTo>
                  <a:pt x="89064" y="83122"/>
                  <a:pt x="90443" y="83122"/>
                  <a:pt x="92019" y="84518"/>
                </a:cubicBezTo>
                <a:lnTo>
                  <a:pt x="92019" y="84518"/>
                </a:lnTo>
                <a:cubicBezTo>
                  <a:pt x="103054" y="95880"/>
                  <a:pt x="103054" y="95880"/>
                  <a:pt x="103054" y="95880"/>
                </a:cubicBezTo>
                <a:lnTo>
                  <a:pt x="103054" y="95880"/>
                </a:lnTo>
                <a:cubicBezTo>
                  <a:pt x="104433" y="97275"/>
                  <a:pt x="104433" y="98671"/>
                  <a:pt x="104433" y="100066"/>
                </a:cubicBezTo>
                <a:cubicBezTo>
                  <a:pt x="104433" y="102857"/>
                  <a:pt x="101674" y="105647"/>
                  <a:pt x="98916" y="105647"/>
                </a:cubicBezTo>
                <a:cubicBezTo>
                  <a:pt x="97536" y="105647"/>
                  <a:pt x="96157" y="104252"/>
                  <a:pt x="94778" y="102857"/>
                </a:cubicBezTo>
                <a:lnTo>
                  <a:pt x="94778" y="102857"/>
                </a:lnTo>
                <a:cubicBezTo>
                  <a:pt x="83546" y="91694"/>
                  <a:pt x="83546" y="91694"/>
                  <a:pt x="83546" y="91694"/>
                </a:cubicBezTo>
                <a:lnTo>
                  <a:pt x="83546" y="91694"/>
                </a:lnTo>
                <a:cubicBezTo>
                  <a:pt x="82167" y="91694"/>
                  <a:pt x="82167" y="90299"/>
                  <a:pt x="82167" y="88903"/>
                </a:cubicBezTo>
                <a:cubicBezTo>
                  <a:pt x="82167" y="84518"/>
                  <a:pt x="84926" y="83122"/>
                  <a:pt x="8768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3286603" y="1097844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438"/>
                  <a:pt x="60598" y="108438"/>
                </a:cubicBezTo>
                <a:cubicBezTo>
                  <a:pt x="87308" y="108438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60598" y="85913"/>
                </a:moveTo>
                <a:lnTo>
                  <a:pt x="60598" y="85913"/>
                </a:lnTo>
                <a:cubicBezTo>
                  <a:pt x="45049" y="85913"/>
                  <a:pt x="49235" y="70564"/>
                  <a:pt x="49235" y="70564"/>
                </a:cubicBezTo>
                <a:cubicBezTo>
                  <a:pt x="60598" y="29700"/>
                  <a:pt x="60598" y="29700"/>
                  <a:pt x="60598" y="29700"/>
                </a:cubicBezTo>
                <a:cubicBezTo>
                  <a:pt x="70365" y="70564"/>
                  <a:pt x="70365" y="70564"/>
                  <a:pt x="70365" y="70564"/>
                </a:cubicBezTo>
                <a:cubicBezTo>
                  <a:pt x="74750" y="85913"/>
                  <a:pt x="60598" y="85913"/>
                  <a:pt x="60598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7225786" y="1407437"/>
            <a:ext cx="150900" cy="173100"/>
          </a:xfrm>
          <a:custGeom>
            <a:rect b="b" l="l" r="r" t="t"/>
            <a:pathLst>
              <a:path extrusionOk="0" h="120000" w="120000">
                <a:moveTo>
                  <a:pt x="111674" y="119800"/>
                </a:moveTo>
                <a:lnTo>
                  <a:pt x="111674" y="119800"/>
                </a:lnTo>
                <a:cubicBezTo>
                  <a:pt x="8038" y="119800"/>
                  <a:pt x="8038" y="119800"/>
                  <a:pt x="8038" y="119800"/>
                </a:cubicBezTo>
                <a:cubicBezTo>
                  <a:pt x="4019" y="119800"/>
                  <a:pt x="0" y="118205"/>
                  <a:pt x="0" y="114019"/>
                </a:cubicBezTo>
                <a:cubicBezTo>
                  <a:pt x="0" y="43654"/>
                  <a:pt x="0" y="43654"/>
                  <a:pt x="0" y="43654"/>
                </a:cubicBezTo>
                <a:cubicBezTo>
                  <a:pt x="0" y="39468"/>
                  <a:pt x="4019" y="38073"/>
                  <a:pt x="8038" y="38073"/>
                </a:cubicBezTo>
                <a:cubicBezTo>
                  <a:pt x="40478" y="38073"/>
                  <a:pt x="40478" y="38073"/>
                  <a:pt x="40478" y="38073"/>
                </a:cubicBezTo>
                <a:cubicBezTo>
                  <a:pt x="40478" y="49235"/>
                  <a:pt x="40478" y="49235"/>
                  <a:pt x="40478" y="49235"/>
                </a:cubicBezTo>
                <a:cubicBezTo>
                  <a:pt x="16076" y="49235"/>
                  <a:pt x="16076" y="49235"/>
                  <a:pt x="16076" y="49235"/>
                </a:cubicBezTo>
                <a:cubicBezTo>
                  <a:pt x="16076" y="108438"/>
                  <a:pt x="16076" y="108438"/>
                  <a:pt x="16076" y="108438"/>
                </a:cubicBezTo>
                <a:cubicBezTo>
                  <a:pt x="103349" y="108438"/>
                  <a:pt x="103349" y="108438"/>
                  <a:pt x="103349" y="108438"/>
                </a:cubicBezTo>
                <a:cubicBezTo>
                  <a:pt x="103349" y="49235"/>
                  <a:pt x="103349" y="49235"/>
                  <a:pt x="103349" y="49235"/>
                </a:cubicBezTo>
                <a:cubicBezTo>
                  <a:pt x="74928" y="49235"/>
                  <a:pt x="74928" y="49235"/>
                  <a:pt x="74928" y="49235"/>
                </a:cubicBezTo>
                <a:cubicBezTo>
                  <a:pt x="74928" y="38073"/>
                  <a:pt x="74928" y="38073"/>
                  <a:pt x="74928" y="38073"/>
                </a:cubicBezTo>
                <a:cubicBezTo>
                  <a:pt x="111674" y="38073"/>
                  <a:pt x="111674" y="38073"/>
                  <a:pt x="111674" y="38073"/>
                </a:cubicBezTo>
                <a:cubicBezTo>
                  <a:pt x="115693" y="38073"/>
                  <a:pt x="119712" y="39468"/>
                  <a:pt x="119712" y="43654"/>
                </a:cubicBezTo>
                <a:cubicBezTo>
                  <a:pt x="119712" y="114019"/>
                  <a:pt x="119712" y="114019"/>
                  <a:pt x="119712" y="114019"/>
                </a:cubicBezTo>
                <a:cubicBezTo>
                  <a:pt x="119712" y="118205"/>
                  <a:pt x="115693" y="119800"/>
                  <a:pt x="111674" y="119800"/>
                </a:cubicBezTo>
                <a:close/>
                <a:moveTo>
                  <a:pt x="83253" y="29501"/>
                </a:moveTo>
                <a:lnTo>
                  <a:pt x="83253" y="29501"/>
                </a:lnTo>
                <a:cubicBezTo>
                  <a:pt x="81244" y="29501"/>
                  <a:pt x="79234" y="29501"/>
                  <a:pt x="77224" y="28106"/>
                </a:cubicBezTo>
                <a:lnTo>
                  <a:pt x="77224" y="28106"/>
                </a:lnTo>
                <a:cubicBezTo>
                  <a:pt x="66889" y="19734"/>
                  <a:pt x="66889" y="19734"/>
                  <a:pt x="66889" y="19734"/>
                </a:cubicBezTo>
                <a:cubicBezTo>
                  <a:pt x="66889" y="54817"/>
                  <a:pt x="66889" y="54817"/>
                  <a:pt x="66889" y="54817"/>
                </a:cubicBezTo>
                <a:lnTo>
                  <a:pt x="66889" y="54817"/>
                </a:lnTo>
                <a:cubicBezTo>
                  <a:pt x="66889" y="57807"/>
                  <a:pt x="64880" y="60598"/>
                  <a:pt x="58851" y="60598"/>
                </a:cubicBezTo>
                <a:cubicBezTo>
                  <a:pt x="54832" y="60598"/>
                  <a:pt x="50813" y="57807"/>
                  <a:pt x="50813" y="54817"/>
                </a:cubicBezTo>
                <a:lnTo>
                  <a:pt x="50813" y="54817"/>
                </a:lnTo>
                <a:cubicBezTo>
                  <a:pt x="50813" y="19734"/>
                  <a:pt x="50813" y="19734"/>
                  <a:pt x="50813" y="19734"/>
                </a:cubicBezTo>
                <a:cubicBezTo>
                  <a:pt x="40478" y="28106"/>
                  <a:pt x="40478" y="28106"/>
                  <a:pt x="40478" y="28106"/>
                </a:cubicBezTo>
                <a:lnTo>
                  <a:pt x="40478" y="28106"/>
                </a:lnTo>
                <a:cubicBezTo>
                  <a:pt x="40478" y="29501"/>
                  <a:pt x="38468" y="29501"/>
                  <a:pt x="34449" y="29501"/>
                </a:cubicBezTo>
                <a:cubicBezTo>
                  <a:pt x="30430" y="29501"/>
                  <a:pt x="26411" y="28106"/>
                  <a:pt x="26411" y="23920"/>
                </a:cubicBezTo>
                <a:cubicBezTo>
                  <a:pt x="26411" y="22524"/>
                  <a:pt x="28421" y="21129"/>
                  <a:pt x="28421" y="21129"/>
                </a:cubicBezTo>
                <a:lnTo>
                  <a:pt x="28421" y="21129"/>
                </a:lnTo>
                <a:cubicBezTo>
                  <a:pt x="52822" y="1395"/>
                  <a:pt x="52822" y="1395"/>
                  <a:pt x="52822" y="1395"/>
                </a:cubicBezTo>
                <a:lnTo>
                  <a:pt x="52822" y="1395"/>
                </a:lnTo>
                <a:cubicBezTo>
                  <a:pt x="54832" y="1395"/>
                  <a:pt x="56842" y="0"/>
                  <a:pt x="58851" y="0"/>
                </a:cubicBezTo>
                <a:cubicBezTo>
                  <a:pt x="62870" y="0"/>
                  <a:pt x="64880" y="1395"/>
                  <a:pt x="64880" y="1395"/>
                </a:cubicBezTo>
                <a:lnTo>
                  <a:pt x="64880" y="1395"/>
                </a:lnTo>
                <a:cubicBezTo>
                  <a:pt x="89282" y="21129"/>
                  <a:pt x="89282" y="21129"/>
                  <a:pt x="89282" y="21129"/>
                </a:cubicBezTo>
                <a:lnTo>
                  <a:pt x="89282" y="21129"/>
                </a:lnTo>
                <a:cubicBezTo>
                  <a:pt x="91291" y="21129"/>
                  <a:pt x="91291" y="22524"/>
                  <a:pt x="91291" y="23920"/>
                </a:cubicBezTo>
                <a:cubicBezTo>
                  <a:pt x="91291" y="28106"/>
                  <a:pt x="89282" y="29501"/>
                  <a:pt x="83253" y="295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3"/>
          <p:cNvSpPr/>
          <p:nvPr/>
        </p:nvSpPr>
        <p:spPr>
          <a:xfrm>
            <a:off x="6864804" y="1422595"/>
            <a:ext cx="177900" cy="140100"/>
          </a:xfrm>
          <a:custGeom>
            <a:rect b="b" l="l" r="r" t="t"/>
            <a:pathLst>
              <a:path extrusionOk="0" h="120000" w="120000">
                <a:moveTo>
                  <a:pt x="112983" y="41717"/>
                </a:moveTo>
                <a:lnTo>
                  <a:pt x="112983" y="41717"/>
                </a:lnTo>
                <a:lnTo>
                  <a:pt x="112983" y="41717"/>
                </a:lnTo>
                <a:cubicBezTo>
                  <a:pt x="107903" y="41717"/>
                  <a:pt x="106209" y="38282"/>
                  <a:pt x="106209" y="34846"/>
                </a:cubicBezTo>
                <a:cubicBezTo>
                  <a:pt x="106209" y="24294"/>
                  <a:pt x="106209" y="24294"/>
                  <a:pt x="106209" y="24294"/>
                </a:cubicBezTo>
                <a:cubicBezTo>
                  <a:pt x="71854" y="59141"/>
                  <a:pt x="71854" y="59141"/>
                  <a:pt x="71854" y="59141"/>
                </a:cubicBezTo>
                <a:lnTo>
                  <a:pt x="71854" y="59141"/>
                </a:lnTo>
                <a:cubicBezTo>
                  <a:pt x="70161" y="59141"/>
                  <a:pt x="68467" y="60858"/>
                  <a:pt x="66774" y="60858"/>
                </a:cubicBezTo>
                <a:cubicBezTo>
                  <a:pt x="63387" y="60858"/>
                  <a:pt x="60000" y="57423"/>
                  <a:pt x="60000" y="53742"/>
                </a:cubicBezTo>
                <a:cubicBezTo>
                  <a:pt x="60000" y="52024"/>
                  <a:pt x="60000" y="50306"/>
                  <a:pt x="61693" y="48588"/>
                </a:cubicBezTo>
                <a:lnTo>
                  <a:pt x="61693" y="48588"/>
                </a:lnTo>
                <a:cubicBezTo>
                  <a:pt x="95806" y="13987"/>
                  <a:pt x="95806" y="13987"/>
                  <a:pt x="95806" y="13987"/>
                </a:cubicBezTo>
                <a:cubicBezTo>
                  <a:pt x="85645" y="13987"/>
                  <a:pt x="85645" y="13987"/>
                  <a:pt x="85645" y="13987"/>
                </a:cubicBezTo>
                <a:cubicBezTo>
                  <a:pt x="80564" y="13987"/>
                  <a:pt x="78870" y="10552"/>
                  <a:pt x="78870" y="7116"/>
                </a:cubicBezTo>
                <a:cubicBezTo>
                  <a:pt x="78870" y="3680"/>
                  <a:pt x="80564" y="0"/>
                  <a:pt x="85645" y="0"/>
                </a:cubicBezTo>
                <a:cubicBezTo>
                  <a:pt x="112983" y="0"/>
                  <a:pt x="112983" y="0"/>
                  <a:pt x="112983" y="0"/>
                </a:cubicBezTo>
                <a:cubicBezTo>
                  <a:pt x="116370" y="0"/>
                  <a:pt x="119758" y="3680"/>
                  <a:pt x="119758" y="7116"/>
                </a:cubicBezTo>
                <a:cubicBezTo>
                  <a:pt x="119758" y="34846"/>
                  <a:pt x="119758" y="34846"/>
                  <a:pt x="119758" y="34846"/>
                </a:cubicBezTo>
                <a:cubicBezTo>
                  <a:pt x="119758" y="38282"/>
                  <a:pt x="116370" y="41717"/>
                  <a:pt x="112983" y="41717"/>
                </a:cubicBezTo>
                <a:close/>
                <a:moveTo>
                  <a:pt x="58306" y="13987"/>
                </a:moveTo>
                <a:lnTo>
                  <a:pt x="58306" y="13987"/>
                </a:lnTo>
                <a:lnTo>
                  <a:pt x="58306" y="13987"/>
                </a:lnTo>
                <a:cubicBezTo>
                  <a:pt x="13790" y="13987"/>
                  <a:pt x="13790" y="13987"/>
                  <a:pt x="13790" y="13987"/>
                </a:cubicBezTo>
                <a:cubicBezTo>
                  <a:pt x="13790" y="105766"/>
                  <a:pt x="13790" y="105766"/>
                  <a:pt x="13790" y="105766"/>
                </a:cubicBezTo>
                <a:cubicBezTo>
                  <a:pt x="106209" y="105766"/>
                  <a:pt x="106209" y="105766"/>
                  <a:pt x="106209" y="105766"/>
                </a:cubicBezTo>
                <a:cubicBezTo>
                  <a:pt x="106209" y="98895"/>
                  <a:pt x="106209" y="98895"/>
                  <a:pt x="106209" y="98895"/>
                </a:cubicBezTo>
                <a:cubicBezTo>
                  <a:pt x="106209" y="62576"/>
                  <a:pt x="106209" y="62576"/>
                  <a:pt x="106209" y="62576"/>
                </a:cubicBezTo>
                <a:lnTo>
                  <a:pt x="106209" y="62576"/>
                </a:lnTo>
                <a:cubicBezTo>
                  <a:pt x="106209" y="46871"/>
                  <a:pt x="106209" y="46871"/>
                  <a:pt x="106209" y="46871"/>
                </a:cubicBezTo>
                <a:cubicBezTo>
                  <a:pt x="107903" y="48588"/>
                  <a:pt x="109596" y="48588"/>
                  <a:pt x="112983" y="48588"/>
                </a:cubicBezTo>
                <a:cubicBezTo>
                  <a:pt x="114677" y="48588"/>
                  <a:pt x="116370" y="48588"/>
                  <a:pt x="119758" y="46871"/>
                </a:cubicBezTo>
                <a:cubicBezTo>
                  <a:pt x="119758" y="67730"/>
                  <a:pt x="119758" y="67730"/>
                  <a:pt x="119758" y="67730"/>
                </a:cubicBezTo>
                <a:lnTo>
                  <a:pt x="119758" y="67730"/>
                </a:lnTo>
                <a:cubicBezTo>
                  <a:pt x="119758" y="112883"/>
                  <a:pt x="119758" y="112883"/>
                  <a:pt x="119758" y="112883"/>
                </a:cubicBezTo>
                <a:cubicBezTo>
                  <a:pt x="119758" y="118036"/>
                  <a:pt x="116370" y="119754"/>
                  <a:pt x="112983" y="119754"/>
                </a:cubicBezTo>
                <a:cubicBezTo>
                  <a:pt x="7016" y="119754"/>
                  <a:pt x="7016" y="119754"/>
                  <a:pt x="7016" y="119754"/>
                </a:cubicBezTo>
                <a:cubicBezTo>
                  <a:pt x="3629" y="119754"/>
                  <a:pt x="0" y="118036"/>
                  <a:pt x="0" y="112883"/>
                </a:cubicBezTo>
                <a:cubicBezTo>
                  <a:pt x="0" y="7116"/>
                  <a:pt x="0" y="7116"/>
                  <a:pt x="0" y="7116"/>
                </a:cubicBezTo>
                <a:cubicBezTo>
                  <a:pt x="0" y="3680"/>
                  <a:pt x="3629" y="0"/>
                  <a:pt x="7016" y="0"/>
                </a:cubicBezTo>
                <a:cubicBezTo>
                  <a:pt x="58306" y="0"/>
                  <a:pt x="58306" y="0"/>
                  <a:pt x="58306" y="0"/>
                </a:cubicBezTo>
                <a:lnTo>
                  <a:pt x="58306" y="0"/>
                </a:lnTo>
                <a:cubicBezTo>
                  <a:pt x="73548" y="0"/>
                  <a:pt x="73548" y="0"/>
                  <a:pt x="73548" y="0"/>
                </a:cubicBezTo>
                <a:cubicBezTo>
                  <a:pt x="71854" y="1717"/>
                  <a:pt x="71854" y="5398"/>
                  <a:pt x="71854" y="7116"/>
                </a:cubicBezTo>
                <a:cubicBezTo>
                  <a:pt x="71854" y="8834"/>
                  <a:pt x="71854" y="12269"/>
                  <a:pt x="73548" y="13987"/>
                </a:cubicBezTo>
                <a:lnTo>
                  <a:pt x="58306" y="139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3"/>
          <p:cNvSpPr/>
          <p:nvPr/>
        </p:nvSpPr>
        <p:spPr>
          <a:xfrm>
            <a:off x="6464128" y="1407437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019" y="119800"/>
                </a:moveTo>
                <a:lnTo>
                  <a:pt x="114019" y="119800"/>
                </a:lnTo>
                <a:cubicBezTo>
                  <a:pt x="91495" y="119800"/>
                  <a:pt x="91495" y="119800"/>
                  <a:pt x="91495" y="119800"/>
                </a:cubicBezTo>
                <a:lnTo>
                  <a:pt x="91495" y="119800"/>
                </a:lnTo>
                <a:cubicBezTo>
                  <a:pt x="88704" y="119800"/>
                  <a:pt x="85913" y="118205"/>
                  <a:pt x="85913" y="114019"/>
                </a:cubicBezTo>
                <a:cubicBezTo>
                  <a:pt x="85913" y="111229"/>
                  <a:pt x="88704" y="108438"/>
                  <a:pt x="91495" y="108438"/>
                </a:cubicBezTo>
                <a:lnTo>
                  <a:pt x="91495" y="108438"/>
                </a:lnTo>
                <a:cubicBezTo>
                  <a:pt x="108438" y="108438"/>
                  <a:pt x="108438" y="108438"/>
                  <a:pt x="108438" y="108438"/>
                </a:cubicBezTo>
                <a:cubicBezTo>
                  <a:pt x="108438" y="91495"/>
                  <a:pt x="108438" y="91495"/>
                  <a:pt x="108438" y="91495"/>
                </a:cubicBezTo>
                <a:lnTo>
                  <a:pt x="108438" y="91495"/>
                </a:lnTo>
                <a:cubicBezTo>
                  <a:pt x="108438" y="88704"/>
                  <a:pt x="111229" y="85913"/>
                  <a:pt x="114019" y="85913"/>
                </a:cubicBezTo>
                <a:cubicBezTo>
                  <a:pt x="118405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019" y="119800"/>
                </a:cubicBezTo>
                <a:close/>
                <a:moveTo>
                  <a:pt x="114019" y="33687"/>
                </a:moveTo>
                <a:lnTo>
                  <a:pt x="114019" y="33687"/>
                </a:lnTo>
                <a:cubicBezTo>
                  <a:pt x="111229" y="33687"/>
                  <a:pt x="108438" y="30897"/>
                  <a:pt x="108438" y="28106"/>
                </a:cubicBezTo>
                <a:lnTo>
                  <a:pt x="108438" y="28106"/>
                </a:lnTo>
                <a:cubicBezTo>
                  <a:pt x="108438" y="11162"/>
                  <a:pt x="108438" y="11162"/>
                  <a:pt x="108438" y="11162"/>
                </a:cubicBezTo>
                <a:cubicBezTo>
                  <a:pt x="91495" y="11162"/>
                  <a:pt x="91495" y="11162"/>
                  <a:pt x="91495" y="11162"/>
                </a:cubicBezTo>
                <a:lnTo>
                  <a:pt x="91495" y="11162"/>
                </a:lnTo>
                <a:cubicBezTo>
                  <a:pt x="88704" y="11162"/>
                  <a:pt x="85913" y="8372"/>
                  <a:pt x="85913" y="5581"/>
                </a:cubicBezTo>
                <a:cubicBezTo>
                  <a:pt x="85913" y="2790"/>
                  <a:pt x="88704" y="0"/>
                  <a:pt x="91495" y="0"/>
                </a:cubicBezTo>
                <a:lnTo>
                  <a:pt x="91495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28106"/>
                  <a:pt x="119800" y="28106"/>
                  <a:pt x="119800" y="28106"/>
                </a:cubicBezTo>
                <a:lnTo>
                  <a:pt x="119800" y="28106"/>
                </a:lnTo>
                <a:cubicBezTo>
                  <a:pt x="119800" y="30897"/>
                  <a:pt x="118405" y="33687"/>
                  <a:pt x="114019" y="33687"/>
                </a:cubicBezTo>
                <a:close/>
                <a:moveTo>
                  <a:pt x="28106" y="11162"/>
                </a:moveTo>
                <a:lnTo>
                  <a:pt x="28106" y="11162"/>
                </a:lnTo>
                <a:lnTo>
                  <a:pt x="28106" y="11162"/>
                </a:lnTo>
                <a:cubicBezTo>
                  <a:pt x="11162" y="11162"/>
                  <a:pt x="11162" y="11162"/>
                  <a:pt x="11162" y="11162"/>
                </a:cubicBezTo>
                <a:cubicBezTo>
                  <a:pt x="11162" y="28106"/>
                  <a:pt x="11162" y="28106"/>
                  <a:pt x="11162" y="28106"/>
                </a:cubicBezTo>
                <a:lnTo>
                  <a:pt x="11162" y="28106"/>
                </a:lnTo>
                <a:cubicBezTo>
                  <a:pt x="11162" y="30897"/>
                  <a:pt x="8372" y="33687"/>
                  <a:pt x="5581" y="33687"/>
                </a:cubicBezTo>
                <a:cubicBezTo>
                  <a:pt x="2790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0" y="0"/>
                  <a:pt x="5581" y="0"/>
                </a:cubicBezTo>
                <a:cubicBezTo>
                  <a:pt x="28106" y="0"/>
                  <a:pt x="28106" y="0"/>
                  <a:pt x="28106" y="0"/>
                </a:cubicBezTo>
                <a:lnTo>
                  <a:pt x="28106" y="0"/>
                </a:lnTo>
                <a:cubicBezTo>
                  <a:pt x="30897" y="0"/>
                  <a:pt x="33687" y="2790"/>
                  <a:pt x="33687" y="5581"/>
                </a:cubicBezTo>
                <a:cubicBezTo>
                  <a:pt x="33687" y="8372"/>
                  <a:pt x="30897" y="11162"/>
                  <a:pt x="28106" y="11162"/>
                </a:cubicBezTo>
                <a:close/>
                <a:moveTo>
                  <a:pt x="16943" y="16943"/>
                </a:moveTo>
                <a:lnTo>
                  <a:pt x="16943" y="16943"/>
                </a:lnTo>
                <a:cubicBezTo>
                  <a:pt x="102857" y="16943"/>
                  <a:pt x="102857" y="16943"/>
                  <a:pt x="102857" y="16943"/>
                </a:cubicBezTo>
                <a:cubicBezTo>
                  <a:pt x="102857" y="102857"/>
                  <a:pt x="102857" y="102857"/>
                  <a:pt x="102857" y="102857"/>
                </a:cubicBezTo>
                <a:cubicBezTo>
                  <a:pt x="16943" y="102857"/>
                  <a:pt x="16943" y="102857"/>
                  <a:pt x="16943" y="102857"/>
                </a:cubicBezTo>
                <a:lnTo>
                  <a:pt x="16943" y="16943"/>
                </a:lnTo>
                <a:close/>
                <a:moveTo>
                  <a:pt x="28106" y="91495"/>
                </a:moveTo>
                <a:lnTo>
                  <a:pt x="28106" y="91495"/>
                </a:lnTo>
                <a:cubicBezTo>
                  <a:pt x="91495" y="91495"/>
                  <a:pt x="91495" y="91495"/>
                  <a:pt x="91495" y="91495"/>
                </a:cubicBezTo>
                <a:cubicBezTo>
                  <a:pt x="91495" y="28106"/>
                  <a:pt x="91495" y="28106"/>
                  <a:pt x="91495" y="28106"/>
                </a:cubicBezTo>
                <a:cubicBezTo>
                  <a:pt x="28106" y="28106"/>
                  <a:pt x="28106" y="28106"/>
                  <a:pt x="28106" y="28106"/>
                </a:cubicBezTo>
                <a:lnTo>
                  <a:pt x="28106" y="91495"/>
                </a:lnTo>
                <a:close/>
                <a:moveTo>
                  <a:pt x="5581" y="85913"/>
                </a:moveTo>
                <a:lnTo>
                  <a:pt x="5581" y="85913"/>
                </a:lnTo>
                <a:cubicBezTo>
                  <a:pt x="8372" y="85913"/>
                  <a:pt x="11162" y="88704"/>
                  <a:pt x="11162" y="91495"/>
                </a:cubicBezTo>
                <a:lnTo>
                  <a:pt x="11162" y="91495"/>
                </a:lnTo>
                <a:cubicBezTo>
                  <a:pt x="11162" y="108438"/>
                  <a:pt x="11162" y="108438"/>
                  <a:pt x="11162" y="108438"/>
                </a:cubicBezTo>
                <a:cubicBezTo>
                  <a:pt x="28106" y="108438"/>
                  <a:pt x="28106" y="108438"/>
                  <a:pt x="28106" y="108438"/>
                </a:cubicBezTo>
                <a:lnTo>
                  <a:pt x="28106" y="108438"/>
                </a:lnTo>
                <a:cubicBezTo>
                  <a:pt x="30897" y="108438"/>
                  <a:pt x="33687" y="111229"/>
                  <a:pt x="33687" y="114019"/>
                </a:cubicBezTo>
                <a:cubicBezTo>
                  <a:pt x="33687" y="118205"/>
                  <a:pt x="30897" y="119800"/>
                  <a:pt x="28106" y="119800"/>
                </a:cubicBezTo>
                <a:lnTo>
                  <a:pt x="28106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90" y="85913"/>
                  <a:pt x="5581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3"/>
          <p:cNvSpPr/>
          <p:nvPr/>
        </p:nvSpPr>
        <p:spPr>
          <a:xfrm>
            <a:off x="6065046" y="1407437"/>
            <a:ext cx="216000" cy="173100"/>
          </a:xfrm>
          <a:custGeom>
            <a:rect b="b" l="l" r="r" t="t"/>
            <a:pathLst>
              <a:path extrusionOk="0" h="120000" w="120000">
                <a:moveTo>
                  <a:pt x="114209" y="119800"/>
                </a:moveTo>
                <a:lnTo>
                  <a:pt x="114209" y="119800"/>
                </a:lnTo>
                <a:cubicBezTo>
                  <a:pt x="91647" y="119800"/>
                  <a:pt x="91647" y="119800"/>
                  <a:pt x="91647" y="119800"/>
                </a:cubicBezTo>
                <a:lnTo>
                  <a:pt x="91647" y="119800"/>
                </a:lnTo>
                <a:cubicBezTo>
                  <a:pt x="88851" y="119800"/>
                  <a:pt x="86056" y="118205"/>
                  <a:pt x="86056" y="114019"/>
                </a:cubicBezTo>
                <a:cubicBezTo>
                  <a:pt x="86056" y="111229"/>
                  <a:pt x="88851" y="108438"/>
                  <a:pt x="91647" y="108438"/>
                </a:cubicBezTo>
                <a:lnTo>
                  <a:pt x="91647" y="108438"/>
                </a:lnTo>
                <a:cubicBezTo>
                  <a:pt x="108618" y="108438"/>
                  <a:pt x="108618" y="108438"/>
                  <a:pt x="108618" y="108438"/>
                </a:cubicBezTo>
                <a:cubicBezTo>
                  <a:pt x="108618" y="91495"/>
                  <a:pt x="108618" y="91495"/>
                  <a:pt x="108618" y="91495"/>
                </a:cubicBezTo>
                <a:lnTo>
                  <a:pt x="108618" y="91495"/>
                </a:lnTo>
                <a:cubicBezTo>
                  <a:pt x="108618" y="88704"/>
                  <a:pt x="111414" y="85913"/>
                  <a:pt x="114209" y="85913"/>
                </a:cubicBezTo>
                <a:cubicBezTo>
                  <a:pt x="117004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6971" y="16943"/>
                </a:moveTo>
                <a:lnTo>
                  <a:pt x="16971" y="16943"/>
                </a:lnTo>
                <a:cubicBezTo>
                  <a:pt x="103028" y="16943"/>
                  <a:pt x="103028" y="16943"/>
                  <a:pt x="103028" y="16943"/>
                </a:cubicBezTo>
                <a:cubicBezTo>
                  <a:pt x="103028" y="102857"/>
                  <a:pt x="103028" y="102857"/>
                  <a:pt x="103028" y="102857"/>
                </a:cubicBezTo>
                <a:cubicBezTo>
                  <a:pt x="16971" y="102857"/>
                  <a:pt x="16971" y="102857"/>
                  <a:pt x="16971" y="102857"/>
                </a:cubicBezTo>
                <a:lnTo>
                  <a:pt x="16971" y="16943"/>
                </a:lnTo>
                <a:close/>
                <a:moveTo>
                  <a:pt x="28153" y="91495"/>
                </a:moveTo>
                <a:lnTo>
                  <a:pt x="28153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28106"/>
                  <a:pt x="91647" y="28106"/>
                  <a:pt x="91647" y="28106"/>
                </a:cubicBezTo>
                <a:cubicBezTo>
                  <a:pt x="28153" y="28106"/>
                  <a:pt x="28153" y="28106"/>
                  <a:pt x="28153" y="28106"/>
                </a:cubicBezTo>
                <a:lnTo>
                  <a:pt x="28153" y="91495"/>
                </a:lnTo>
                <a:close/>
                <a:moveTo>
                  <a:pt x="28153" y="11162"/>
                </a:moveTo>
                <a:lnTo>
                  <a:pt x="28153" y="11162"/>
                </a:lnTo>
                <a:lnTo>
                  <a:pt x="28153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28106"/>
                  <a:pt x="11181" y="28106"/>
                  <a:pt x="11181" y="28106"/>
                </a:cubicBezTo>
                <a:lnTo>
                  <a:pt x="11181" y="28106"/>
                </a:lnTo>
                <a:cubicBezTo>
                  <a:pt x="11181" y="30897"/>
                  <a:pt x="8386" y="33687"/>
                  <a:pt x="5590" y="33687"/>
                </a:cubicBezTo>
                <a:cubicBezTo>
                  <a:pt x="1397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790"/>
                  <a:pt x="33743" y="5581"/>
                </a:cubicBezTo>
                <a:cubicBezTo>
                  <a:pt x="33743" y="8372"/>
                  <a:pt x="30948" y="11162"/>
                  <a:pt x="28153" y="111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3"/>
          <p:cNvSpPr/>
          <p:nvPr/>
        </p:nvSpPr>
        <p:spPr>
          <a:xfrm>
            <a:off x="5662783" y="1407437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276" y="33687"/>
                </a:moveTo>
                <a:lnTo>
                  <a:pt x="114276" y="33687"/>
                </a:lnTo>
                <a:cubicBezTo>
                  <a:pt x="110131" y="33687"/>
                  <a:pt x="108750" y="30897"/>
                  <a:pt x="108750" y="28106"/>
                </a:cubicBezTo>
                <a:lnTo>
                  <a:pt x="108750" y="28106"/>
                </a:lnTo>
                <a:cubicBezTo>
                  <a:pt x="108750" y="11162"/>
                  <a:pt x="108750" y="11162"/>
                  <a:pt x="108750" y="11162"/>
                </a:cubicBezTo>
                <a:cubicBezTo>
                  <a:pt x="91973" y="11162"/>
                  <a:pt x="91973" y="11162"/>
                  <a:pt x="91973" y="11162"/>
                </a:cubicBezTo>
                <a:lnTo>
                  <a:pt x="91973" y="11162"/>
                </a:lnTo>
                <a:cubicBezTo>
                  <a:pt x="87828" y="11162"/>
                  <a:pt x="86447" y="8372"/>
                  <a:pt x="86447" y="5581"/>
                </a:cubicBezTo>
                <a:cubicBezTo>
                  <a:pt x="86447" y="2790"/>
                  <a:pt x="87828" y="0"/>
                  <a:pt x="91973" y="0"/>
                </a:cubicBezTo>
                <a:lnTo>
                  <a:pt x="91973" y="0"/>
                </a:ln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790"/>
                  <a:pt x="119802" y="5581"/>
                </a:cubicBezTo>
                <a:cubicBezTo>
                  <a:pt x="119802" y="28106"/>
                  <a:pt x="119802" y="28106"/>
                  <a:pt x="119802" y="28106"/>
                </a:cubicBezTo>
                <a:lnTo>
                  <a:pt x="119802" y="28106"/>
                </a:lnTo>
                <a:cubicBezTo>
                  <a:pt x="119802" y="30897"/>
                  <a:pt x="117039" y="33687"/>
                  <a:pt x="114276" y="33687"/>
                </a:cubicBezTo>
                <a:close/>
                <a:moveTo>
                  <a:pt x="103223" y="102857"/>
                </a:moveTo>
                <a:lnTo>
                  <a:pt x="103223" y="102857"/>
                </a:lnTo>
                <a:cubicBezTo>
                  <a:pt x="16578" y="102857"/>
                  <a:pt x="16578" y="102857"/>
                  <a:pt x="16578" y="102857"/>
                </a:cubicBezTo>
                <a:cubicBezTo>
                  <a:pt x="16578" y="16943"/>
                  <a:pt x="16578" y="16943"/>
                  <a:pt x="16578" y="16943"/>
                </a:cubicBezTo>
                <a:cubicBezTo>
                  <a:pt x="103223" y="16943"/>
                  <a:pt x="103223" y="16943"/>
                  <a:pt x="103223" y="16943"/>
                </a:cubicBezTo>
                <a:lnTo>
                  <a:pt x="103223" y="102857"/>
                </a:lnTo>
                <a:close/>
                <a:moveTo>
                  <a:pt x="91973" y="28106"/>
                </a:moveTo>
                <a:lnTo>
                  <a:pt x="91973" y="28106"/>
                </a:lnTo>
                <a:cubicBezTo>
                  <a:pt x="27828" y="28106"/>
                  <a:pt x="27828" y="28106"/>
                  <a:pt x="27828" y="28106"/>
                </a:cubicBezTo>
                <a:cubicBezTo>
                  <a:pt x="27828" y="91495"/>
                  <a:pt x="27828" y="91495"/>
                  <a:pt x="27828" y="91495"/>
                </a:cubicBezTo>
                <a:cubicBezTo>
                  <a:pt x="91973" y="91495"/>
                  <a:pt x="91973" y="91495"/>
                  <a:pt x="91973" y="91495"/>
                </a:cubicBezTo>
                <a:lnTo>
                  <a:pt x="91973" y="28106"/>
                </a:lnTo>
                <a:close/>
                <a:moveTo>
                  <a:pt x="27828" y="108438"/>
                </a:moveTo>
                <a:lnTo>
                  <a:pt x="27828" y="108438"/>
                </a:lnTo>
                <a:cubicBezTo>
                  <a:pt x="31973" y="108438"/>
                  <a:pt x="33355" y="111229"/>
                  <a:pt x="33355" y="114019"/>
                </a:cubicBezTo>
                <a:cubicBezTo>
                  <a:pt x="33355" y="118205"/>
                  <a:pt x="31973" y="119800"/>
                  <a:pt x="27828" y="119800"/>
                </a:cubicBezTo>
                <a:lnTo>
                  <a:pt x="27828" y="119800"/>
                </a:lnTo>
                <a:cubicBezTo>
                  <a:pt x="5526" y="119800"/>
                  <a:pt x="5526" y="119800"/>
                  <a:pt x="5526" y="119800"/>
                </a:cubicBezTo>
                <a:cubicBezTo>
                  <a:pt x="2763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63" y="85913"/>
                  <a:pt x="5526" y="85913"/>
                </a:cubicBezTo>
                <a:cubicBezTo>
                  <a:pt x="9671" y="85913"/>
                  <a:pt x="11052" y="88704"/>
                  <a:pt x="11052" y="91495"/>
                </a:cubicBezTo>
                <a:lnTo>
                  <a:pt x="11052" y="91495"/>
                </a:lnTo>
                <a:cubicBezTo>
                  <a:pt x="11052" y="108438"/>
                  <a:pt x="11052" y="108438"/>
                  <a:pt x="11052" y="108438"/>
                </a:cubicBezTo>
                <a:cubicBezTo>
                  <a:pt x="27828" y="108438"/>
                  <a:pt x="27828" y="108438"/>
                  <a:pt x="27828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5263701" y="1407437"/>
            <a:ext cx="216000" cy="173100"/>
          </a:xfrm>
          <a:custGeom>
            <a:rect b="b" l="l" r="r" t="t"/>
            <a:pathLst>
              <a:path extrusionOk="0" h="120000" w="12000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27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2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23960" y="16943"/>
                </a:moveTo>
                <a:lnTo>
                  <a:pt x="23960" y="16943"/>
                </a:lnTo>
                <a:cubicBezTo>
                  <a:pt x="45124" y="16943"/>
                  <a:pt x="45124" y="16943"/>
                  <a:pt x="45124" y="16943"/>
                </a:cubicBezTo>
                <a:lnTo>
                  <a:pt x="45124" y="16943"/>
                </a:lnTo>
                <a:cubicBezTo>
                  <a:pt x="47920" y="16943"/>
                  <a:pt x="50715" y="19734"/>
                  <a:pt x="50715" y="22524"/>
                </a:cubicBezTo>
                <a:cubicBezTo>
                  <a:pt x="50715" y="25315"/>
                  <a:pt x="47920" y="28106"/>
                  <a:pt x="45124" y="28106"/>
                </a:cubicBezTo>
                <a:lnTo>
                  <a:pt x="45124" y="28106"/>
                </a:lnTo>
                <a:cubicBezTo>
                  <a:pt x="28153" y="28106"/>
                  <a:pt x="28153" y="28106"/>
                  <a:pt x="28153" y="28106"/>
                </a:cubicBezTo>
                <a:cubicBezTo>
                  <a:pt x="28153" y="45049"/>
                  <a:pt x="28153" y="45049"/>
                  <a:pt x="28153" y="45049"/>
                </a:cubicBezTo>
                <a:lnTo>
                  <a:pt x="28153" y="45049"/>
                </a:lnTo>
                <a:cubicBezTo>
                  <a:pt x="28153" y="47840"/>
                  <a:pt x="25357" y="50631"/>
                  <a:pt x="22562" y="50631"/>
                </a:cubicBezTo>
                <a:cubicBezTo>
                  <a:pt x="19767" y="50631"/>
                  <a:pt x="16772" y="47840"/>
                  <a:pt x="16772" y="45049"/>
                </a:cubicBezTo>
                <a:lnTo>
                  <a:pt x="16772" y="45049"/>
                </a:lnTo>
                <a:cubicBezTo>
                  <a:pt x="16772" y="23920"/>
                  <a:pt x="16772" y="23920"/>
                  <a:pt x="16772" y="23920"/>
                </a:cubicBezTo>
                <a:lnTo>
                  <a:pt x="16772" y="23920"/>
                </a:lnTo>
                <a:cubicBezTo>
                  <a:pt x="16772" y="16943"/>
                  <a:pt x="16772" y="16943"/>
                  <a:pt x="16772" y="16943"/>
                </a:cubicBezTo>
                <a:cubicBezTo>
                  <a:pt x="23960" y="16943"/>
                  <a:pt x="23960" y="16943"/>
                  <a:pt x="23960" y="16943"/>
                </a:cubicBezTo>
                <a:close/>
                <a:moveTo>
                  <a:pt x="16772" y="74551"/>
                </a:moveTo>
                <a:lnTo>
                  <a:pt x="16772" y="74551"/>
                </a:lnTo>
                <a:lnTo>
                  <a:pt x="16772" y="74551"/>
                </a:lnTo>
                <a:cubicBezTo>
                  <a:pt x="16772" y="71760"/>
                  <a:pt x="19767" y="68970"/>
                  <a:pt x="22562" y="68970"/>
                </a:cubicBezTo>
                <a:cubicBezTo>
                  <a:pt x="25357" y="68970"/>
                  <a:pt x="28153" y="71760"/>
                  <a:pt x="28153" y="74551"/>
                </a:cubicBezTo>
                <a:lnTo>
                  <a:pt x="28153" y="74551"/>
                </a:lnTo>
                <a:cubicBezTo>
                  <a:pt x="28153" y="91495"/>
                  <a:pt x="28153" y="91495"/>
                  <a:pt x="28153" y="91495"/>
                </a:cubicBezTo>
                <a:cubicBezTo>
                  <a:pt x="45124" y="91495"/>
                  <a:pt x="45124" y="91495"/>
                  <a:pt x="45124" y="91495"/>
                </a:cubicBezTo>
                <a:lnTo>
                  <a:pt x="45124" y="91495"/>
                </a:lnTo>
                <a:cubicBezTo>
                  <a:pt x="47920" y="91495"/>
                  <a:pt x="50715" y="94285"/>
                  <a:pt x="50715" y="97076"/>
                </a:cubicBezTo>
                <a:cubicBezTo>
                  <a:pt x="50715" y="101461"/>
                  <a:pt x="47920" y="102857"/>
                  <a:pt x="45124" y="102857"/>
                </a:cubicBezTo>
                <a:lnTo>
                  <a:pt x="45124" y="102857"/>
                </a:lnTo>
                <a:cubicBezTo>
                  <a:pt x="23960" y="102857"/>
                  <a:pt x="23960" y="102857"/>
                  <a:pt x="23960" y="102857"/>
                </a:cubicBezTo>
                <a:lnTo>
                  <a:pt x="23960" y="102857"/>
                </a:lnTo>
                <a:cubicBezTo>
                  <a:pt x="16772" y="102857"/>
                  <a:pt x="16772" y="102857"/>
                  <a:pt x="16772" y="102857"/>
                </a:cubicBezTo>
                <a:cubicBezTo>
                  <a:pt x="16772" y="95681"/>
                  <a:pt x="16772" y="95681"/>
                  <a:pt x="16772" y="95681"/>
                </a:cubicBezTo>
                <a:lnTo>
                  <a:pt x="16772" y="95681"/>
                </a:lnTo>
                <a:lnTo>
                  <a:pt x="16772" y="74551"/>
                </a:lnTo>
                <a:close/>
                <a:moveTo>
                  <a:pt x="74675" y="16943"/>
                </a:moveTo>
                <a:lnTo>
                  <a:pt x="74675" y="16943"/>
                </a:lnTo>
                <a:lnTo>
                  <a:pt x="74675" y="16943"/>
                </a:lnTo>
                <a:cubicBezTo>
                  <a:pt x="95840" y="16943"/>
                  <a:pt x="95840" y="16943"/>
                  <a:pt x="95840" y="16943"/>
                </a:cubicBezTo>
                <a:lnTo>
                  <a:pt x="95840" y="16943"/>
                </a:lnTo>
                <a:cubicBezTo>
                  <a:pt x="102828" y="16943"/>
                  <a:pt x="102828" y="16943"/>
                  <a:pt x="102828" y="16943"/>
                </a:cubicBezTo>
                <a:cubicBezTo>
                  <a:pt x="102828" y="23920"/>
                  <a:pt x="102828" y="23920"/>
                  <a:pt x="102828" y="23920"/>
                </a:cubicBezTo>
                <a:lnTo>
                  <a:pt x="102828" y="23920"/>
                </a:lnTo>
                <a:cubicBezTo>
                  <a:pt x="102828" y="45049"/>
                  <a:pt x="102828" y="45049"/>
                  <a:pt x="102828" y="45049"/>
                </a:cubicBezTo>
                <a:lnTo>
                  <a:pt x="102828" y="45049"/>
                </a:lnTo>
                <a:cubicBezTo>
                  <a:pt x="102828" y="47840"/>
                  <a:pt x="101430" y="50631"/>
                  <a:pt x="97237" y="50631"/>
                </a:cubicBezTo>
                <a:cubicBezTo>
                  <a:pt x="94442" y="50631"/>
                  <a:pt x="91647" y="47840"/>
                  <a:pt x="91647" y="45049"/>
                </a:cubicBezTo>
                <a:lnTo>
                  <a:pt x="91647" y="45049"/>
                </a:lnTo>
                <a:cubicBezTo>
                  <a:pt x="91647" y="28106"/>
                  <a:pt x="91647" y="28106"/>
                  <a:pt x="91647" y="28106"/>
                </a:cubicBezTo>
                <a:cubicBezTo>
                  <a:pt x="74675" y="28106"/>
                  <a:pt x="74675" y="28106"/>
                  <a:pt x="74675" y="28106"/>
                </a:cubicBezTo>
                <a:lnTo>
                  <a:pt x="74675" y="28106"/>
                </a:lnTo>
                <a:cubicBezTo>
                  <a:pt x="71880" y="28106"/>
                  <a:pt x="69084" y="25315"/>
                  <a:pt x="69084" y="22524"/>
                </a:cubicBezTo>
                <a:cubicBezTo>
                  <a:pt x="69084" y="19734"/>
                  <a:pt x="71880" y="16943"/>
                  <a:pt x="74675" y="16943"/>
                </a:cubicBezTo>
                <a:close/>
                <a:moveTo>
                  <a:pt x="74675" y="91495"/>
                </a:moveTo>
                <a:lnTo>
                  <a:pt x="74675" y="91495"/>
                </a:lnTo>
                <a:lnTo>
                  <a:pt x="74675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74551"/>
                  <a:pt x="91647" y="74551"/>
                  <a:pt x="91647" y="74551"/>
                </a:cubicBezTo>
                <a:lnTo>
                  <a:pt x="91647" y="74551"/>
                </a:lnTo>
                <a:cubicBezTo>
                  <a:pt x="91647" y="71760"/>
                  <a:pt x="94442" y="68970"/>
                  <a:pt x="97237" y="68970"/>
                </a:cubicBezTo>
                <a:cubicBezTo>
                  <a:pt x="101430" y="68970"/>
                  <a:pt x="102828" y="71760"/>
                  <a:pt x="102828" y="74551"/>
                </a:cubicBezTo>
                <a:lnTo>
                  <a:pt x="102828" y="74551"/>
                </a:lnTo>
                <a:cubicBezTo>
                  <a:pt x="102828" y="95681"/>
                  <a:pt x="102828" y="95681"/>
                  <a:pt x="102828" y="95681"/>
                </a:cubicBezTo>
                <a:lnTo>
                  <a:pt x="102828" y="95681"/>
                </a:lnTo>
                <a:cubicBezTo>
                  <a:pt x="102828" y="102857"/>
                  <a:pt x="102828" y="102857"/>
                  <a:pt x="102828" y="102857"/>
                </a:cubicBezTo>
                <a:cubicBezTo>
                  <a:pt x="95840" y="102857"/>
                  <a:pt x="95840" y="102857"/>
                  <a:pt x="95840" y="102857"/>
                </a:cubicBezTo>
                <a:lnTo>
                  <a:pt x="95840" y="102857"/>
                </a:lnTo>
                <a:cubicBezTo>
                  <a:pt x="74675" y="102857"/>
                  <a:pt x="74675" y="102857"/>
                  <a:pt x="74675" y="102857"/>
                </a:cubicBezTo>
                <a:lnTo>
                  <a:pt x="74675" y="102857"/>
                </a:lnTo>
                <a:cubicBezTo>
                  <a:pt x="71880" y="102857"/>
                  <a:pt x="69084" y="101461"/>
                  <a:pt x="69084" y="97076"/>
                </a:cubicBezTo>
                <a:cubicBezTo>
                  <a:pt x="69084" y="94285"/>
                  <a:pt x="71880" y="91495"/>
                  <a:pt x="74675" y="9149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3"/>
          <p:cNvSpPr/>
          <p:nvPr/>
        </p:nvSpPr>
        <p:spPr>
          <a:xfrm>
            <a:off x="4864617" y="1407437"/>
            <a:ext cx="216000" cy="169200"/>
          </a:xfrm>
          <a:custGeom>
            <a:rect b="b" l="l" r="r" t="t"/>
            <a:pathLst>
              <a:path extrusionOk="0" h="120000" w="12000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1397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33743" y="39468"/>
                </a:moveTo>
                <a:lnTo>
                  <a:pt x="33743" y="39468"/>
                </a:lnTo>
                <a:cubicBezTo>
                  <a:pt x="33743" y="36677"/>
                  <a:pt x="35141" y="33687"/>
                  <a:pt x="39334" y="33687"/>
                </a:cubicBezTo>
                <a:cubicBezTo>
                  <a:pt x="40732" y="33687"/>
                  <a:pt x="42129" y="33687"/>
                  <a:pt x="42129" y="35083"/>
                </a:cubicBezTo>
                <a:cubicBezTo>
                  <a:pt x="59101" y="52026"/>
                  <a:pt x="59101" y="52026"/>
                  <a:pt x="59101" y="52026"/>
                </a:cubicBezTo>
                <a:cubicBezTo>
                  <a:pt x="76073" y="35083"/>
                  <a:pt x="76073" y="35083"/>
                  <a:pt x="76073" y="35083"/>
                </a:cubicBezTo>
                <a:cubicBezTo>
                  <a:pt x="77470" y="33687"/>
                  <a:pt x="78868" y="33687"/>
                  <a:pt x="80266" y="33687"/>
                </a:cubicBezTo>
                <a:cubicBezTo>
                  <a:pt x="83261" y="33687"/>
                  <a:pt x="86056" y="36677"/>
                  <a:pt x="86056" y="39468"/>
                </a:cubicBezTo>
                <a:cubicBezTo>
                  <a:pt x="86056" y="40863"/>
                  <a:pt x="86056" y="42259"/>
                  <a:pt x="84658" y="43654"/>
                </a:cubicBezTo>
                <a:cubicBezTo>
                  <a:pt x="67687" y="60598"/>
                  <a:pt x="67687" y="60598"/>
                  <a:pt x="67687" y="60598"/>
                </a:cubicBezTo>
                <a:cubicBezTo>
                  <a:pt x="84658" y="77541"/>
                  <a:pt x="84658" y="77541"/>
                  <a:pt x="84658" y="77541"/>
                </a:cubicBezTo>
                <a:cubicBezTo>
                  <a:pt x="86056" y="77541"/>
                  <a:pt x="86056" y="78936"/>
                  <a:pt x="86056" y="80332"/>
                </a:cubicBezTo>
                <a:cubicBezTo>
                  <a:pt x="86056" y="84518"/>
                  <a:pt x="83261" y="85913"/>
                  <a:pt x="80266" y="85913"/>
                </a:cubicBezTo>
                <a:cubicBezTo>
                  <a:pt x="78868" y="85913"/>
                  <a:pt x="77470" y="85913"/>
                  <a:pt x="76073" y="84518"/>
                </a:cubicBezTo>
                <a:cubicBezTo>
                  <a:pt x="59101" y="67574"/>
                  <a:pt x="59101" y="67574"/>
                  <a:pt x="59101" y="67574"/>
                </a:cubicBezTo>
                <a:cubicBezTo>
                  <a:pt x="42129" y="84518"/>
                  <a:pt x="42129" y="84518"/>
                  <a:pt x="42129" y="84518"/>
                </a:cubicBezTo>
                <a:cubicBezTo>
                  <a:pt x="42129" y="85913"/>
                  <a:pt x="40732" y="85913"/>
                  <a:pt x="39334" y="85913"/>
                </a:cubicBezTo>
                <a:cubicBezTo>
                  <a:pt x="35141" y="85913"/>
                  <a:pt x="33743" y="84518"/>
                  <a:pt x="33743" y="80332"/>
                </a:cubicBezTo>
                <a:cubicBezTo>
                  <a:pt x="33743" y="78936"/>
                  <a:pt x="33743" y="77541"/>
                  <a:pt x="35141" y="77541"/>
                </a:cubicBezTo>
                <a:cubicBezTo>
                  <a:pt x="52113" y="60598"/>
                  <a:pt x="52113" y="60598"/>
                  <a:pt x="52113" y="60598"/>
                </a:cubicBezTo>
                <a:cubicBezTo>
                  <a:pt x="35141" y="43654"/>
                  <a:pt x="35141" y="43654"/>
                  <a:pt x="35141" y="43654"/>
                </a:cubicBezTo>
                <a:cubicBezTo>
                  <a:pt x="33743" y="42259"/>
                  <a:pt x="33743" y="40863"/>
                  <a:pt x="33743" y="394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3"/>
          <p:cNvSpPr/>
          <p:nvPr/>
        </p:nvSpPr>
        <p:spPr>
          <a:xfrm>
            <a:off x="4462354" y="1407437"/>
            <a:ext cx="219000" cy="169200"/>
          </a:xfrm>
          <a:custGeom>
            <a:rect b="b" l="l" r="r" t="t"/>
            <a:pathLst>
              <a:path extrusionOk="0" h="120000" w="12000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3"/>
          <p:cNvSpPr/>
          <p:nvPr/>
        </p:nvSpPr>
        <p:spPr>
          <a:xfrm>
            <a:off x="4061682" y="1407437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49435" y="54817"/>
                  <a:pt x="49435" y="54817"/>
                  <a:pt x="49435" y="54817"/>
                </a:cubicBezTo>
                <a:cubicBezTo>
                  <a:pt x="55016" y="54817"/>
                  <a:pt x="55016" y="54817"/>
                  <a:pt x="55016" y="54817"/>
                </a:cubicBezTo>
                <a:cubicBezTo>
                  <a:pt x="66378" y="54817"/>
                  <a:pt x="66378" y="54817"/>
                  <a:pt x="66378" y="54817"/>
                </a:cubicBezTo>
                <a:cubicBezTo>
                  <a:pt x="73355" y="54817"/>
                  <a:pt x="73355" y="54817"/>
                  <a:pt x="73355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508" y="54817"/>
                  <a:pt x="90299" y="56212"/>
                  <a:pt x="90299" y="60598"/>
                </a:cubicBezTo>
                <a:cubicBezTo>
                  <a:pt x="90299" y="63388"/>
                  <a:pt x="87508" y="66179"/>
                  <a:pt x="84518" y="66179"/>
                </a:cubicBezTo>
                <a:cubicBezTo>
                  <a:pt x="73355" y="66179"/>
                  <a:pt x="73355" y="66179"/>
                  <a:pt x="73355" y="66179"/>
                </a:cubicBezTo>
                <a:cubicBezTo>
                  <a:pt x="66378" y="66179"/>
                  <a:pt x="66378" y="66179"/>
                  <a:pt x="66378" y="66179"/>
                </a:cubicBezTo>
                <a:cubicBezTo>
                  <a:pt x="55016" y="66179"/>
                  <a:pt x="55016" y="66179"/>
                  <a:pt x="55016" y="66179"/>
                </a:cubicBezTo>
                <a:cubicBezTo>
                  <a:pt x="46445" y="66179"/>
                  <a:pt x="46445" y="66179"/>
                  <a:pt x="46445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3"/>
          <p:cNvSpPr/>
          <p:nvPr/>
        </p:nvSpPr>
        <p:spPr>
          <a:xfrm>
            <a:off x="3661012" y="1407437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13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53621" y="54817"/>
                  <a:pt x="53621" y="54817"/>
                  <a:pt x="53621" y="54817"/>
                </a:cubicBezTo>
                <a:cubicBezTo>
                  <a:pt x="53621" y="35083"/>
                  <a:pt x="53621" y="35083"/>
                  <a:pt x="53621" y="35083"/>
                </a:cubicBezTo>
                <a:cubicBezTo>
                  <a:pt x="53621" y="32292"/>
                  <a:pt x="56411" y="29501"/>
                  <a:pt x="59202" y="29501"/>
                </a:cubicBezTo>
                <a:cubicBezTo>
                  <a:pt x="63388" y="29501"/>
                  <a:pt x="64784" y="32292"/>
                  <a:pt x="64784" y="35083"/>
                </a:cubicBezTo>
                <a:cubicBezTo>
                  <a:pt x="64784" y="54817"/>
                  <a:pt x="64784" y="54817"/>
                  <a:pt x="64784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308" y="54817"/>
                  <a:pt x="90299" y="56212"/>
                  <a:pt x="90299" y="60598"/>
                </a:cubicBezTo>
                <a:cubicBezTo>
                  <a:pt x="90299" y="63388"/>
                  <a:pt x="87308" y="66179"/>
                  <a:pt x="84518" y="66179"/>
                </a:cubicBezTo>
                <a:cubicBezTo>
                  <a:pt x="64784" y="66179"/>
                  <a:pt x="64784" y="66179"/>
                  <a:pt x="64784" y="66179"/>
                </a:cubicBezTo>
                <a:cubicBezTo>
                  <a:pt x="64784" y="84518"/>
                  <a:pt x="64784" y="84518"/>
                  <a:pt x="64784" y="84518"/>
                </a:cubicBezTo>
                <a:cubicBezTo>
                  <a:pt x="64784" y="87308"/>
                  <a:pt x="63388" y="90099"/>
                  <a:pt x="59202" y="90099"/>
                </a:cubicBezTo>
                <a:cubicBezTo>
                  <a:pt x="56411" y="90099"/>
                  <a:pt x="53621" y="87308"/>
                  <a:pt x="53621" y="84518"/>
                </a:cubicBezTo>
                <a:cubicBezTo>
                  <a:pt x="53621" y="66179"/>
                  <a:pt x="53621" y="66179"/>
                  <a:pt x="53621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3"/>
          <p:cNvSpPr/>
          <p:nvPr/>
        </p:nvSpPr>
        <p:spPr>
          <a:xfrm>
            <a:off x="3279386" y="1415016"/>
            <a:ext cx="198300" cy="156600"/>
          </a:xfrm>
          <a:custGeom>
            <a:rect b="b" l="l" r="r" t="t"/>
            <a:pathLst>
              <a:path extrusionOk="0" h="120000" w="120000">
                <a:moveTo>
                  <a:pt x="113490" y="119779"/>
                </a:moveTo>
                <a:lnTo>
                  <a:pt x="113490" y="119779"/>
                </a:lnTo>
                <a:cubicBezTo>
                  <a:pt x="72260" y="119779"/>
                  <a:pt x="72260" y="119779"/>
                  <a:pt x="72260" y="119779"/>
                </a:cubicBezTo>
                <a:cubicBezTo>
                  <a:pt x="69005" y="119779"/>
                  <a:pt x="65967" y="118238"/>
                  <a:pt x="65967" y="113614"/>
                </a:cubicBezTo>
                <a:cubicBezTo>
                  <a:pt x="65967" y="73100"/>
                  <a:pt x="65967" y="73100"/>
                  <a:pt x="65967" y="73100"/>
                </a:cubicBezTo>
                <a:cubicBezTo>
                  <a:pt x="65967" y="68477"/>
                  <a:pt x="69005" y="66935"/>
                  <a:pt x="72260" y="66935"/>
                </a:cubicBezTo>
                <a:cubicBezTo>
                  <a:pt x="113490" y="66935"/>
                  <a:pt x="113490" y="66935"/>
                  <a:pt x="113490" y="66935"/>
                </a:cubicBezTo>
                <a:cubicBezTo>
                  <a:pt x="116528" y="66935"/>
                  <a:pt x="119783" y="68477"/>
                  <a:pt x="119783" y="73100"/>
                </a:cubicBezTo>
                <a:cubicBezTo>
                  <a:pt x="119783" y="113614"/>
                  <a:pt x="119783" y="113614"/>
                  <a:pt x="119783" y="113614"/>
                </a:cubicBezTo>
                <a:cubicBezTo>
                  <a:pt x="119783" y="118238"/>
                  <a:pt x="116528" y="119779"/>
                  <a:pt x="113490" y="119779"/>
                </a:cubicBezTo>
                <a:close/>
                <a:moveTo>
                  <a:pt x="113490" y="54385"/>
                </a:moveTo>
                <a:lnTo>
                  <a:pt x="113490" y="54385"/>
                </a:lnTo>
                <a:cubicBezTo>
                  <a:pt x="72260" y="54385"/>
                  <a:pt x="72260" y="54385"/>
                  <a:pt x="72260" y="54385"/>
                </a:cubicBezTo>
                <a:cubicBezTo>
                  <a:pt x="69005" y="54385"/>
                  <a:pt x="65967" y="51302"/>
                  <a:pt x="65967" y="48220"/>
                </a:cubicBezTo>
                <a:cubicBezTo>
                  <a:pt x="65967" y="6165"/>
                  <a:pt x="65967" y="6165"/>
                  <a:pt x="65967" y="6165"/>
                </a:cubicBezTo>
                <a:cubicBezTo>
                  <a:pt x="65967" y="3082"/>
                  <a:pt x="69005" y="0"/>
                  <a:pt x="72260" y="0"/>
                </a:cubicBezTo>
                <a:cubicBezTo>
                  <a:pt x="113490" y="0"/>
                  <a:pt x="113490" y="0"/>
                  <a:pt x="113490" y="0"/>
                </a:cubicBezTo>
                <a:cubicBezTo>
                  <a:pt x="116528" y="0"/>
                  <a:pt x="119783" y="3082"/>
                  <a:pt x="119783" y="6165"/>
                </a:cubicBezTo>
                <a:cubicBezTo>
                  <a:pt x="119783" y="48220"/>
                  <a:pt x="119783" y="48220"/>
                  <a:pt x="119783" y="48220"/>
                </a:cubicBezTo>
                <a:cubicBezTo>
                  <a:pt x="119783" y="51302"/>
                  <a:pt x="116528" y="54385"/>
                  <a:pt x="113490" y="54385"/>
                </a:cubicBezTo>
                <a:close/>
                <a:moveTo>
                  <a:pt x="47522" y="119779"/>
                </a:moveTo>
                <a:lnTo>
                  <a:pt x="47522" y="119779"/>
                </a:lnTo>
                <a:cubicBezTo>
                  <a:pt x="6292" y="119779"/>
                  <a:pt x="6292" y="119779"/>
                  <a:pt x="6292" y="119779"/>
                </a:cubicBezTo>
                <a:cubicBezTo>
                  <a:pt x="3254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254" y="66935"/>
                  <a:pt x="6292" y="66935"/>
                </a:cubicBezTo>
                <a:cubicBezTo>
                  <a:pt x="47522" y="66935"/>
                  <a:pt x="47522" y="66935"/>
                  <a:pt x="47522" y="66935"/>
                </a:cubicBezTo>
                <a:cubicBezTo>
                  <a:pt x="50777" y="66935"/>
                  <a:pt x="53815" y="68477"/>
                  <a:pt x="53815" y="73100"/>
                </a:cubicBezTo>
                <a:cubicBezTo>
                  <a:pt x="53815" y="113614"/>
                  <a:pt x="53815" y="113614"/>
                  <a:pt x="53815" y="113614"/>
                </a:cubicBezTo>
                <a:cubicBezTo>
                  <a:pt x="53815" y="118238"/>
                  <a:pt x="50777" y="119779"/>
                  <a:pt x="47522" y="119779"/>
                </a:cubicBezTo>
                <a:close/>
                <a:moveTo>
                  <a:pt x="47522" y="54385"/>
                </a:moveTo>
                <a:lnTo>
                  <a:pt x="47522" y="54385"/>
                </a:lnTo>
                <a:cubicBezTo>
                  <a:pt x="6292" y="54385"/>
                  <a:pt x="6292" y="54385"/>
                  <a:pt x="6292" y="54385"/>
                </a:cubicBezTo>
                <a:cubicBezTo>
                  <a:pt x="3254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254" y="0"/>
                  <a:pt x="6292" y="0"/>
                </a:cubicBezTo>
                <a:cubicBezTo>
                  <a:pt x="47522" y="0"/>
                  <a:pt x="47522" y="0"/>
                  <a:pt x="47522" y="0"/>
                </a:cubicBezTo>
                <a:cubicBezTo>
                  <a:pt x="50777" y="0"/>
                  <a:pt x="53815" y="3082"/>
                  <a:pt x="53815" y="6165"/>
                </a:cubicBezTo>
                <a:cubicBezTo>
                  <a:pt x="53815" y="48220"/>
                  <a:pt x="53815" y="48220"/>
                  <a:pt x="53815" y="48220"/>
                </a:cubicBezTo>
                <a:cubicBezTo>
                  <a:pt x="53815" y="51302"/>
                  <a:pt x="50777" y="54385"/>
                  <a:pt x="47522" y="54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3"/>
          <p:cNvSpPr/>
          <p:nvPr/>
        </p:nvSpPr>
        <p:spPr>
          <a:xfrm>
            <a:off x="2899354" y="1415016"/>
            <a:ext cx="196800" cy="156600"/>
          </a:xfrm>
          <a:custGeom>
            <a:rect b="b" l="l" r="r" t="t"/>
            <a:pathLst>
              <a:path extrusionOk="0" h="120000" w="120000">
                <a:moveTo>
                  <a:pt x="113614" y="119779"/>
                </a:moveTo>
                <a:lnTo>
                  <a:pt x="113614" y="119779"/>
                </a:lnTo>
                <a:cubicBezTo>
                  <a:pt x="73321" y="119779"/>
                  <a:pt x="73321" y="119779"/>
                  <a:pt x="73321" y="119779"/>
                </a:cubicBezTo>
                <a:cubicBezTo>
                  <a:pt x="68477" y="119779"/>
                  <a:pt x="66935" y="118238"/>
                  <a:pt x="66935" y="113614"/>
                </a:cubicBezTo>
                <a:cubicBezTo>
                  <a:pt x="66935" y="73100"/>
                  <a:pt x="66935" y="73100"/>
                  <a:pt x="66935" y="73100"/>
                </a:cubicBezTo>
                <a:cubicBezTo>
                  <a:pt x="66935" y="68477"/>
                  <a:pt x="68477" y="66935"/>
                  <a:pt x="73321" y="66935"/>
                </a:cubicBezTo>
                <a:cubicBezTo>
                  <a:pt x="113614" y="66935"/>
                  <a:pt x="113614" y="66935"/>
                  <a:pt x="113614" y="66935"/>
                </a:cubicBezTo>
                <a:cubicBezTo>
                  <a:pt x="118238" y="66935"/>
                  <a:pt x="119779" y="68477"/>
                  <a:pt x="119779" y="73100"/>
                </a:cubicBezTo>
                <a:cubicBezTo>
                  <a:pt x="119779" y="113614"/>
                  <a:pt x="119779" y="113614"/>
                  <a:pt x="119779" y="113614"/>
                </a:cubicBezTo>
                <a:cubicBezTo>
                  <a:pt x="119779" y="118238"/>
                  <a:pt x="118238" y="119779"/>
                  <a:pt x="113614" y="119779"/>
                </a:cubicBezTo>
                <a:close/>
                <a:moveTo>
                  <a:pt x="107449" y="79486"/>
                </a:moveTo>
                <a:lnTo>
                  <a:pt x="107449" y="79486"/>
                </a:lnTo>
                <a:cubicBezTo>
                  <a:pt x="79486" y="79486"/>
                  <a:pt x="79486" y="79486"/>
                  <a:pt x="79486" y="79486"/>
                </a:cubicBezTo>
                <a:cubicBezTo>
                  <a:pt x="79486" y="107449"/>
                  <a:pt x="79486" y="107449"/>
                  <a:pt x="79486" y="107449"/>
                </a:cubicBezTo>
                <a:cubicBezTo>
                  <a:pt x="107449" y="107449"/>
                  <a:pt x="107449" y="107449"/>
                  <a:pt x="107449" y="107449"/>
                </a:cubicBezTo>
                <a:lnTo>
                  <a:pt x="107449" y="79486"/>
                </a:lnTo>
                <a:close/>
                <a:moveTo>
                  <a:pt x="113614" y="54385"/>
                </a:moveTo>
                <a:lnTo>
                  <a:pt x="113614" y="54385"/>
                </a:lnTo>
                <a:cubicBezTo>
                  <a:pt x="73321" y="54385"/>
                  <a:pt x="73321" y="54385"/>
                  <a:pt x="73321" y="54385"/>
                </a:cubicBezTo>
                <a:cubicBezTo>
                  <a:pt x="68477" y="54385"/>
                  <a:pt x="66935" y="51302"/>
                  <a:pt x="66935" y="48220"/>
                </a:cubicBezTo>
                <a:cubicBezTo>
                  <a:pt x="66935" y="6165"/>
                  <a:pt x="66935" y="6165"/>
                  <a:pt x="66935" y="6165"/>
                </a:cubicBezTo>
                <a:cubicBezTo>
                  <a:pt x="66935" y="3082"/>
                  <a:pt x="68477" y="0"/>
                  <a:pt x="73321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8238" y="0"/>
                  <a:pt x="119779" y="3082"/>
                  <a:pt x="119779" y="6165"/>
                </a:cubicBezTo>
                <a:cubicBezTo>
                  <a:pt x="119779" y="48220"/>
                  <a:pt x="119779" y="48220"/>
                  <a:pt x="119779" y="48220"/>
                </a:cubicBezTo>
                <a:cubicBezTo>
                  <a:pt x="119779" y="51302"/>
                  <a:pt x="118238" y="54385"/>
                  <a:pt x="113614" y="54385"/>
                </a:cubicBezTo>
                <a:close/>
                <a:moveTo>
                  <a:pt x="107449" y="12550"/>
                </a:moveTo>
                <a:lnTo>
                  <a:pt x="107449" y="12550"/>
                </a:lnTo>
                <a:cubicBezTo>
                  <a:pt x="79486" y="12550"/>
                  <a:pt x="79486" y="12550"/>
                  <a:pt x="79486" y="12550"/>
                </a:cubicBezTo>
                <a:cubicBezTo>
                  <a:pt x="79486" y="42055"/>
                  <a:pt x="79486" y="42055"/>
                  <a:pt x="79486" y="42055"/>
                </a:cubicBezTo>
                <a:cubicBezTo>
                  <a:pt x="107449" y="42055"/>
                  <a:pt x="107449" y="42055"/>
                  <a:pt x="107449" y="42055"/>
                </a:cubicBezTo>
                <a:lnTo>
                  <a:pt x="107449" y="12550"/>
                </a:lnTo>
                <a:close/>
                <a:moveTo>
                  <a:pt x="48220" y="119779"/>
                </a:moveTo>
                <a:lnTo>
                  <a:pt x="48220" y="119779"/>
                </a:lnTo>
                <a:cubicBezTo>
                  <a:pt x="6385" y="119779"/>
                  <a:pt x="6385" y="119779"/>
                  <a:pt x="6385" y="119779"/>
                </a:cubicBezTo>
                <a:cubicBezTo>
                  <a:pt x="3082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082" y="66935"/>
                  <a:pt x="6385" y="66935"/>
                </a:cubicBezTo>
                <a:cubicBezTo>
                  <a:pt x="48220" y="66935"/>
                  <a:pt x="48220" y="66935"/>
                  <a:pt x="48220" y="66935"/>
                </a:cubicBezTo>
                <a:cubicBezTo>
                  <a:pt x="51302" y="66935"/>
                  <a:pt x="54605" y="68477"/>
                  <a:pt x="54605" y="73100"/>
                </a:cubicBezTo>
                <a:cubicBezTo>
                  <a:pt x="54605" y="113614"/>
                  <a:pt x="54605" y="113614"/>
                  <a:pt x="54605" y="113614"/>
                </a:cubicBezTo>
                <a:cubicBezTo>
                  <a:pt x="54605" y="118238"/>
                  <a:pt x="51302" y="119779"/>
                  <a:pt x="48220" y="119779"/>
                </a:cubicBezTo>
                <a:close/>
                <a:moveTo>
                  <a:pt x="42055" y="79486"/>
                </a:moveTo>
                <a:lnTo>
                  <a:pt x="42055" y="79486"/>
                </a:lnTo>
                <a:cubicBezTo>
                  <a:pt x="12550" y="79486"/>
                  <a:pt x="12550" y="79486"/>
                  <a:pt x="12550" y="79486"/>
                </a:cubicBezTo>
                <a:cubicBezTo>
                  <a:pt x="12550" y="107449"/>
                  <a:pt x="12550" y="107449"/>
                  <a:pt x="12550" y="107449"/>
                </a:cubicBezTo>
                <a:cubicBezTo>
                  <a:pt x="42055" y="107449"/>
                  <a:pt x="42055" y="107449"/>
                  <a:pt x="42055" y="107449"/>
                </a:cubicBezTo>
                <a:lnTo>
                  <a:pt x="42055" y="79486"/>
                </a:lnTo>
                <a:close/>
                <a:moveTo>
                  <a:pt x="48220" y="54385"/>
                </a:moveTo>
                <a:lnTo>
                  <a:pt x="48220" y="54385"/>
                </a:lnTo>
                <a:cubicBezTo>
                  <a:pt x="6385" y="54385"/>
                  <a:pt x="6385" y="54385"/>
                  <a:pt x="6385" y="54385"/>
                </a:cubicBezTo>
                <a:cubicBezTo>
                  <a:pt x="3082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082" y="0"/>
                  <a:pt x="6385" y="0"/>
                </a:cubicBezTo>
                <a:cubicBezTo>
                  <a:pt x="48220" y="0"/>
                  <a:pt x="48220" y="0"/>
                  <a:pt x="48220" y="0"/>
                </a:cubicBezTo>
                <a:cubicBezTo>
                  <a:pt x="51302" y="0"/>
                  <a:pt x="54605" y="3082"/>
                  <a:pt x="54605" y="6165"/>
                </a:cubicBezTo>
                <a:cubicBezTo>
                  <a:pt x="54605" y="48220"/>
                  <a:pt x="54605" y="48220"/>
                  <a:pt x="54605" y="48220"/>
                </a:cubicBezTo>
                <a:cubicBezTo>
                  <a:pt x="54605" y="51302"/>
                  <a:pt x="51302" y="54385"/>
                  <a:pt x="48220" y="54385"/>
                </a:cubicBezTo>
                <a:close/>
                <a:moveTo>
                  <a:pt x="42055" y="12550"/>
                </a:moveTo>
                <a:lnTo>
                  <a:pt x="42055" y="12550"/>
                </a:lnTo>
                <a:cubicBezTo>
                  <a:pt x="12550" y="12550"/>
                  <a:pt x="12550" y="12550"/>
                  <a:pt x="12550" y="12550"/>
                </a:cubicBezTo>
                <a:cubicBezTo>
                  <a:pt x="12550" y="42055"/>
                  <a:pt x="12550" y="42055"/>
                  <a:pt x="12550" y="42055"/>
                </a:cubicBezTo>
                <a:cubicBezTo>
                  <a:pt x="42055" y="42055"/>
                  <a:pt x="42055" y="42055"/>
                  <a:pt x="42055" y="42055"/>
                </a:cubicBezTo>
                <a:lnTo>
                  <a:pt x="42055" y="1255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3"/>
          <p:cNvSpPr/>
          <p:nvPr/>
        </p:nvSpPr>
        <p:spPr>
          <a:xfrm>
            <a:off x="8761801" y="2452650"/>
            <a:ext cx="219000" cy="123900"/>
          </a:xfrm>
          <a:custGeom>
            <a:rect b="b" l="l" r="r" t="t"/>
            <a:pathLst>
              <a:path extrusionOk="0" h="120000" w="120000">
                <a:moveTo>
                  <a:pt x="119802" y="111666"/>
                </a:moveTo>
                <a:lnTo>
                  <a:pt x="119802" y="111666"/>
                </a:lnTo>
                <a:cubicBezTo>
                  <a:pt x="119802" y="115833"/>
                  <a:pt x="117039" y="119722"/>
                  <a:pt x="114276" y="119722"/>
                </a:cubicBezTo>
                <a:cubicBezTo>
                  <a:pt x="5526" y="119722"/>
                  <a:pt x="5526" y="119722"/>
                  <a:pt x="5526" y="119722"/>
                </a:cubicBezTo>
                <a:cubicBezTo>
                  <a:pt x="2763" y="119722"/>
                  <a:pt x="0" y="115833"/>
                  <a:pt x="0" y="111666"/>
                </a:cubicBezTo>
                <a:lnTo>
                  <a:pt x="0" y="111666"/>
                </a:lnTo>
                <a:cubicBezTo>
                  <a:pt x="0" y="62777"/>
                  <a:pt x="0" y="62777"/>
                  <a:pt x="0" y="62777"/>
                </a:cubicBezTo>
                <a:lnTo>
                  <a:pt x="0" y="62777"/>
                </a:lnTo>
                <a:lnTo>
                  <a:pt x="0" y="62777"/>
                </a:lnTo>
                <a:cubicBezTo>
                  <a:pt x="0" y="60833"/>
                  <a:pt x="0" y="60833"/>
                  <a:pt x="1381" y="58611"/>
                </a:cubicBezTo>
                <a:lnTo>
                  <a:pt x="1381" y="58611"/>
                </a:lnTo>
                <a:cubicBezTo>
                  <a:pt x="15197" y="3888"/>
                  <a:pt x="15197" y="3888"/>
                  <a:pt x="15197" y="3888"/>
                </a:cubicBezTo>
                <a:lnTo>
                  <a:pt x="15197" y="3888"/>
                </a:lnTo>
                <a:cubicBezTo>
                  <a:pt x="16578" y="1944"/>
                  <a:pt x="18157" y="0"/>
                  <a:pt x="20921" y="0"/>
                </a:cubicBezTo>
                <a:cubicBezTo>
                  <a:pt x="98881" y="0"/>
                  <a:pt x="98881" y="0"/>
                  <a:pt x="98881" y="0"/>
                </a:cubicBezTo>
                <a:cubicBezTo>
                  <a:pt x="101842" y="0"/>
                  <a:pt x="103223" y="1944"/>
                  <a:pt x="104605" y="3888"/>
                </a:cubicBezTo>
                <a:lnTo>
                  <a:pt x="104605" y="3888"/>
                </a:lnTo>
                <a:cubicBezTo>
                  <a:pt x="118421" y="58611"/>
                  <a:pt x="118421" y="58611"/>
                  <a:pt x="118421" y="58611"/>
                </a:cubicBezTo>
                <a:lnTo>
                  <a:pt x="118421" y="58611"/>
                </a:lnTo>
                <a:cubicBezTo>
                  <a:pt x="119802" y="60833"/>
                  <a:pt x="119802" y="60833"/>
                  <a:pt x="119802" y="62777"/>
                </a:cubicBezTo>
                <a:lnTo>
                  <a:pt x="119802" y="62777"/>
                </a:lnTo>
                <a:lnTo>
                  <a:pt x="119802" y="62777"/>
                </a:lnTo>
                <a:cubicBezTo>
                  <a:pt x="119802" y="111666"/>
                  <a:pt x="119802" y="111666"/>
                  <a:pt x="119802" y="111666"/>
                </a:cubicBezTo>
                <a:close/>
                <a:moveTo>
                  <a:pt x="94736" y="15555"/>
                </a:moveTo>
                <a:lnTo>
                  <a:pt x="94736" y="15555"/>
                </a:lnTo>
                <a:cubicBezTo>
                  <a:pt x="25065" y="15555"/>
                  <a:pt x="25065" y="15555"/>
                  <a:pt x="25065" y="15555"/>
                </a:cubicBezTo>
                <a:cubicBezTo>
                  <a:pt x="13815" y="54722"/>
                  <a:pt x="13815" y="54722"/>
                  <a:pt x="13815" y="54722"/>
                </a:cubicBezTo>
                <a:cubicBezTo>
                  <a:pt x="31973" y="54722"/>
                  <a:pt x="31973" y="54722"/>
                  <a:pt x="31973" y="54722"/>
                </a:cubicBezTo>
                <a:cubicBezTo>
                  <a:pt x="34736" y="54722"/>
                  <a:pt x="37500" y="56666"/>
                  <a:pt x="37500" y="62777"/>
                </a:cubicBezTo>
                <a:cubicBezTo>
                  <a:pt x="37500" y="70555"/>
                  <a:pt x="37500" y="70555"/>
                  <a:pt x="37500" y="70555"/>
                </a:cubicBezTo>
                <a:cubicBezTo>
                  <a:pt x="82302" y="70555"/>
                  <a:pt x="82302" y="70555"/>
                  <a:pt x="82302" y="70555"/>
                </a:cubicBezTo>
                <a:cubicBezTo>
                  <a:pt x="82302" y="62777"/>
                  <a:pt x="82302" y="62777"/>
                  <a:pt x="82302" y="62777"/>
                </a:cubicBezTo>
                <a:cubicBezTo>
                  <a:pt x="82302" y="56666"/>
                  <a:pt x="85065" y="54722"/>
                  <a:pt x="87828" y="54722"/>
                </a:cubicBezTo>
                <a:cubicBezTo>
                  <a:pt x="105986" y="54722"/>
                  <a:pt x="105986" y="54722"/>
                  <a:pt x="105986" y="54722"/>
                </a:cubicBezTo>
                <a:lnTo>
                  <a:pt x="94736" y="15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3"/>
          <p:cNvSpPr/>
          <p:nvPr/>
        </p:nvSpPr>
        <p:spPr>
          <a:xfrm>
            <a:off x="8352616" y="2460227"/>
            <a:ext cx="216000" cy="107400"/>
          </a:xfrm>
          <a:custGeom>
            <a:rect b="b" l="l" r="r" t="t"/>
            <a:pathLst>
              <a:path extrusionOk="0" h="120000" w="120000">
                <a:moveTo>
                  <a:pt x="114209" y="119680"/>
                </a:moveTo>
                <a:lnTo>
                  <a:pt x="114209" y="119680"/>
                </a:lnTo>
                <a:cubicBezTo>
                  <a:pt x="111414" y="119680"/>
                  <a:pt x="108618" y="115200"/>
                  <a:pt x="108618" y="110720"/>
                </a:cubicBezTo>
                <a:cubicBezTo>
                  <a:pt x="108618" y="104000"/>
                  <a:pt x="108618" y="104000"/>
                  <a:pt x="108618" y="104000"/>
                </a:cubicBezTo>
                <a:cubicBezTo>
                  <a:pt x="108618" y="74560"/>
                  <a:pt x="108618" y="74560"/>
                  <a:pt x="108618" y="74560"/>
                </a:cubicBezTo>
                <a:cubicBezTo>
                  <a:pt x="108618" y="67840"/>
                  <a:pt x="108618" y="67840"/>
                  <a:pt x="108618" y="67840"/>
                </a:cubicBezTo>
                <a:cubicBezTo>
                  <a:pt x="108618" y="49600"/>
                  <a:pt x="108618" y="49600"/>
                  <a:pt x="108618" y="49600"/>
                </a:cubicBezTo>
                <a:cubicBezTo>
                  <a:pt x="108618" y="45120"/>
                  <a:pt x="108618" y="45120"/>
                  <a:pt x="108618" y="45120"/>
                </a:cubicBezTo>
                <a:cubicBezTo>
                  <a:pt x="108618" y="13440"/>
                  <a:pt x="108618" y="13440"/>
                  <a:pt x="108618" y="13440"/>
                </a:cubicBezTo>
                <a:cubicBezTo>
                  <a:pt x="108618" y="8960"/>
                  <a:pt x="108618" y="8960"/>
                  <a:pt x="108618" y="8960"/>
                </a:cubicBezTo>
                <a:cubicBezTo>
                  <a:pt x="108618" y="2240"/>
                  <a:pt x="111414" y="0"/>
                  <a:pt x="114209" y="0"/>
                </a:cubicBezTo>
                <a:cubicBezTo>
                  <a:pt x="118402" y="0"/>
                  <a:pt x="119800" y="2240"/>
                  <a:pt x="119800" y="8960"/>
                </a:cubicBezTo>
                <a:cubicBezTo>
                  <a:pt x="119800" y="13440"/>
                  <a:pt x="119800" y="13440"/>
                  <a:pt x="119800" y="13440"/>
                </a:cubicBezTo>
                <a:cubicBezTo>
                  <a:pt x="119800" y="45120"/>
                  <a:pt x="119800" y="45120"/>
                  <a:pt x="119800" y="45120"/>
                </a:cubicBezTo>
                <a:cubicBezTo>
                  <a:pt x="119800" y="49600"/>
                  <a:pt x="119800" y="49600"/>
                  <a:pt x="119800" y="49600"/>
                </a:cubicBezTo>
                <a:cubicBezTo>
                  <a:pt x="119800" y="67840"/>
                  <a:pt x="119800" y="67840"/>
                  <a:pt x="119800" y="67840"/>
                </a:cubicBezTo>
                <a:cubicBezTo>
                  <a:pt x="119800" y="74560"/>
                  <a:pt x="119800" y="74560"/>
                  <a:pt x="119800" y="74560"/>
                </a:cubicBezTo>
                <a:cubicBezTo>
                  <a:pt x="119800" y="104000"/>
                  <a:pt x="119800" y="104000"/>
                  <a:pt x="119800" y="104000"/>
                </a:cubicBezTo>
                <a:cubicBezTo>
                  <a:pt x="119800" y="110720"/>
                  <a:pt x="119800" y="110720"/>
                  <a:pt x="119800" y="110720"/>
                </a:cubicBezTo>
                <a:cubicBezTo>
                  <a:pt x="119800" y="115200"/>
                  <a:pt x="118402" y="119680"/>
                  <a:pt x="114209" y="119680"/>
                </a:cubicBezTo>
                <a:close/>
                <a:moveTo>
                  <a:pt x="97237" y="101760"/>
                </a:moveTo>
                <a:lnTo>
                  <a:pt x="97237" y="101760"/>
                </a:lnTo>
                <a:cubicBezTo>
                  <a:pt x="94442" y="101760"/>
                  <a:pt x="91647" y="97280"/>
                  <a:pt x="91647" y="92800"/>
                </a:cubicBezTo>
                <a:cubicBezTo>
                  <a:pt x="91647" y="85760"/>
                  <a:pt x="91647" y="85760"/>
                  <a:pt x="91647" y="85760"/>
                </a:cubicBezTo>
                <a:cubicBezTo>
                  <a:pt x="91647" y="31680"/>
                  <a:pt x="91647" y="31680"/>
                  <a:pt x="91647" y="31680"/>
                </a:cubicBezTo>
                <a:cubicBezTo>
                  <a:pt x="91647" y="27200"/>
                  <a:pt x="91647" y="27200"/>
                  <a:pt x="91647" y="27200"/>
                </a:cubicBezTo>
                <a:cubicBezTo>
                  <a:pt x="91647" y="20160"/>
                  <a:pt x="94442" y="17920"/>
                  <a:pt x="97237" y="17920"/>
                </a:cubicBezTo>
                <a:cubicBezTo>
                  <a:pt x="101430" y="17920"/>
                  <a:pt x="102828" y="20160"/>
                  <a:pt x="102828" y="27200"/>
                </a:cubicBezTo>
                <a:cubicBezTo>
                  <a:pt x="102828" y="31680"/>
                  <a:pt x="102828" y="31680"/>
                  <a:pt x="102828" y="31680"/>
                </a:cubicBezTo>
                <a:cubicBezTo>
                  <a:pt x="102828" y="85760"/>
                  <a:pt x="102828" y="85760"/>
                  <a:pt x="102828" y="85760"/>
                </a:cubicBezTo>
                <a:cubicBezTo>
                  <a:pt x="102828" y="92800"/>
                  <a:pt x="102828" y="92800"/>
                  <a:pt x="102828" y="92800"/>
                </a:cubicBezTo>
                <a:cubicBezTo>
                  <a:pt x="102828" y="97280"/>
                  <a:pt x="101430" y="101760"/>
                  <a:pt x="97237" y="101760"/>
                </a:cubicBezTo>
                <a:close/>
                <a:moveTo>
                  <a:pt x="80266" y="101760"/>
                </a:moveTo>
                <a:lnTo>
                  <a:pt x="80266" y="101760"/>
                </a:lnTo>
                <a:cubicBezTo>
                  <a:pt x="39334" y="101760"/>
                  <a:pt x="39334" y="101760"/>
                  <a:pt x="39334" y="101760"/>
                </a:cubicBezTo>
                <a:cubicBezTo>
                  <a:pt x="36539" y="101760"/>
                  <a:pt x="33743" y="97280"/>
                  <a:pt x="33743" y="92800"/>
                </a:cubicBezTo>
                <a:cubicBezTo>
                  <a:pt x="33743" y="27200"/>
                  <a:pt x="33743" y="27200"/>
                  <a:pt x="33743" y="27200"/>
                </a:cubicBezTo>
                <a:cubicBezTo>
                  <a:pt x="33743" y="20160"/>
                  <a:pt x="36539" y="17920"/>
                  <a:pt x="39334" y="17920"/>
                </a:cubicBezTo>
                <a:cubicBezTo>
                  <a:pt x="80266" y="17920"/>
                  <a:pt x="80266" y="17920"/>
                  <a:pt x="80266" y="17920"/>
                </a:cubicBezTo>
                <a:cubicBezTo>
                  <a:pt x="84658" y="17920"/>
                  <a:pt x="86056" y="20160"/>
                  <a:pt x="86056" y="27200"/>
                </a:cubicBezTo>
                <a:cubicBezTo>
                  <a:pt x="86056" y="92800"/>
                  <a:pt x="86056" y="92800"/>
                  <a:pt x="86056" y="92800"/>
                </a:cubicBezTo>
                <a:cubicBezTo>
                  <a:pt x="86056" y="97280"/>
                  <a:pt x="84658" y="101760"/>
                  <a:pt x="80266" y="101760"/>
                </a:cubicBezTo>
                <a:close/>
                <a:moveTo>
                  <a:pt x="74675" y="36160"/>
                </a:moveTo>
                <a:lnTo>
                  <a:pt x="74675" y="36160"/>
                </a:lnTo>
                <a:cubicBezTo>
                  <a:pt x="45124" y="36160"/>
                  <a:pt x="45124" y="36160"/>
                  <a:pt x="45124" y="36160"/>
                </a:cubicBezTo>
                <a:cubicBezTo>
                  <a:pt x="45124" y="83520"/>
                  <a:pt x="45124" y="83520"/>
                  <a:pt x="45124" y="83520"/>
                </a:cubicBezTo>
                <a:cubicBezTo>
                  <a:pt x="74675" y="83520"/>
                  <a:pt x="74675" y="83520"/>
                  <a:pt x="74675" y="83520"/>
                </a:cubicBezTo>
                <a:lnTo>
                  <a:pt x="74675" y="36160"/>
                </a:lnTo>
                <a:close/>
                <a:moveTo>
                  <a:pt x="22562" y="101760"/>
                </a:moveTo>
                <a:lnTo>
                  <a:pt x="22562" y="101760"/>
                </a:lnTo>
                <a:cubicBezTo>
                  <a:pt x="19767" y="101760"/>
                  <a:pt x="16772" y="97280"/>
                  <a:pt x="16772" y="92800"/>
                </a:cubicBezTo>
                <a:cubicBezTo>
                  <a:pt x="16772" y="85760"/>
                  <a:pt x="16772" y="85760"/>
                  <a:pt x="16772" y="85760"/>
                </a:cubicBezTo>
                <a:cubicBezTo>
                  <a:pt x="16772" y="31680"/>
                  <a:pt x="16772" y="31680"/>
                  <a:pt x="16772" y="31680"/>
                </a:cubicBezTo>
                <a:cubicBezTo>
                  <a:pt x="16772" y="27200"/>
                  <a:pt x="16772" y="27200"/>
                  <a:pt x="16772" y="27200"/>
                </a:cubicBezTo>
                <a:cubicBezTo>
                  <a:pt x="16772" y="20160"/>
                  <a:pt x="19767" y="17920"/>
                  <a:pt x="22562" y="17920"/>
                </a:cubicBezTo>
                <a:cubicBezTo>
                  <a:pt x="25357" y="17920"/>
                  <a:pt x="28153" y="20160"/>
                  <a:pt x="28153" y="27200"/>
                </a:cubicBezTo>
                <a:cubicBezTo>
                  <a:pt x="28153" y="31680"/>
                  <a:pt x="28153" y="31680"/>
                  <a:pt x="28153" y="31680"/>
                </a:cubicBezTo>
                <a:cubicBezTo>
                  <a:pt x="28153" y="85760"/>
                  <a:pt x="28153" y="85760"/>
                  <a:pt x="28153" y="85760"/>
                </a:cubicBezTo>
                <a:cubicBezTo>
                  <a:pt x="28153" y="92800"/>
                  <a:pt x="28153" y="92800"/>
                  <a:pt x="28153" y="92800"/>
                </a:cubicBezTo>
                <a:cubicBezTo>
                  <a:pt x="28153" y="97280"/>
                  <a:pt x="25357" y="101760"/>
                  <a:pt x="22562" y="101760"/>
                </a:cubicBezTo>
                <a:close/>
                <a:moveTo>
                  <a:pt x="5590" y="119680"/>
                </a:moveTo>
                <a:lnTo>
                  <a:pt x="5590" y="119680"/>
                </a:lnTo>
                <a:cubicBezTo>
                  <a:pt x="2795" y="119680"/>
                  <a:pt x="0" y="115200"/>
                  <a:pt x="0" y="110720"/>
                </a:cubicBezTo>
                <a:cubicBezTo>
                  <a:pt x="0" y="104000"/>
                  <a:pt x="0" y="104000"/>
                  <a:pt x="0" y="104000"/>
                </a:cubicBezTo>
                <a:cubicBezTo>
                  <a:pt x="0" y="74560"/>
                  <a:pt x="0" y="74560"/>
                  <a:pt x="0" y="74560"/>
                </a:cubicBezTo>
                <a:cubicBezTo>
                  <a:pt x="0" y="67840"/>
                  <a:pt x="0" y="67840"/>
                  <a:pt x="0" y="67840"/>
                </a:cubicBezTo>
                <a:cubicBezTo>
                  <a:pt x="0" y="49600"/>
                  <a:pt x="0" y="49600"/>
                  <a:pt x="0" y="49600"/>
                </a:cubicBezTo>
                <a:cubicBezTo>
                  <a:pt x="0" y="45120"/>
                  <a:pt x="0" y="45120"/>
                  <a:pt x="0" y="45120"/>
                </a:cubicBezTo>
                <a:cubicBezTo>
                  <a:pt x="0" y="13440"/>
                  <a:pt x="0" y="13440"/>
                  <a:pt x="0" y="13440"/>
                </a:cubicBezTo>
                <a:cubicBezTo>
                  <a:pt x="0" y="8960"/>
                  <a:pt x="0" y="8960"/>
                  <a:pt x="0" y="8960"/>
                </a:cubicBezTo>
                <a:cubicBezTo>
                  <a:pt x="0" y="2240"/>
                  <a:pt x="2795" y="0"/>
                  <a:pt x="5590" y="0"/>
                </a:cubicBezTo>
                <a:cubicBezTo>
                  <a:pt x="8386" y="0"/>
                  <a:pt x="11181" y="2240"/>
                  <a:pt x="11181" y="8960"/>
                </a:cubicBezTo>
                <a:cubicBezTo>
                  <a:pt x="11181" y="13440"/>
                  <a:pt x="11181" y="13440"/>
                  <a:pt x="11181" y="13440"/>
                </a:cubicBezTo>
                <a:cubicBezTo>
                  <a:pt x="11181" y="45120"/>
                  <a:pt x="11181" y="45120"/>
                  <a:pt x="11181" y="45120"/>
                </a:cubicBezTo>
                <a:cubicBezTo>
                  <a:pt x="11181" y="49600"/>
                  <a:pt x="11181" y="49600"/>
                  <a:pt x="11181" y="49600"/>
                </a:cubicBezTo>
                <a:cubicBezTo>
                  <a:pt x="11181" y="67840"/>
                  <a:pt x="11181" y="67840"/>
                  <a:pt x="11181" y="67840"/>
                </a:cubicBezTo>
                <a:cubicBezTo>
                  <a:pt x="11181" y="74560"/>
                  <a:pt x="11181" y="74560"/>
                  <a:pt x="11181" y="74560"/>
                </a:cubicBezTo>
                <a:cubicBezTo>
                  <a:pt x="11181" y="104000"/>
                  <a:pt x="11181" y="104000"/>
                  <a:pt x="11181" y="104000"/>
                </a:cubicBezTo>
                <a:cubicBezTo>
                  <a:pt x="11181" y="110720"/>
                  <a:pt x="11181" y="110720"/>
                  <a:pt x="11181" y="110720"/>
                </a:cubicBezTo>
                <a:cubicBezTo>
                  <a:pt x="11181" y="115200"/>
                  <a:pt x="8386" y="119680"/>
                  <a:pt x="5590" y="1196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3"/>
          <p:cNvSpPr/>
          <p:nvPr/>
        </p:nvSpPr>
        <p:spPr>
          <a:xfrm>
            <a:off x="7943431" y="2476651"/>
            <a:ext cx="216000" cy="75900"/>
          </a:xfrm>
          <a:custGeom>
            <a:rect b="b" l="l" r="r" t="t"/>
            <a:pathLst>
              <a:path extrusionOk="0" h="120000" w="120000">
                <a:moveTo>
                  <a:pt x="93044" y="119543"/>
                </a:moveTo>
                <a:lnTo>
                  <a:pt x="93044" y="119543"/>
                </a:lnTo>
                <a:cubicBezTo>
                  <a:pt x="25357" y="119543"/>
                  <a:pt x="25357" y="119543"/>
                  <a:pt x="25357" y="119543"/>
                </a:cubicBezTo>
                <a:cubicBezTo>
                  <a:pt x="11181" y="119543"/>
                  <a:pt x="0" y="93536"/>
                  <a:pt x="0" y="57946"/>
                </a:cubicBezTo>
                <a:cubicBezTo>
                  <a:pt x="0" y="26007"/>
                  <a:pt x="11181" y="0"/>
                  <a:pt x="25357" y="0"/>
                </a:cubicBezTo>
                <a:cubicBezTo>
                  <a:pt x="40732" y="0"/>
                  <a:pt x="52113" y="26007"/>
                  <a:pt x="52113" y="57946"/>
                </a:cubicBezTo>
                <a:cubicBezTo>
                  <a:pt x="52113" y="71178"/>
                  <a:pt x="50715" y="83954"/>
                  <a:pt x="47920" y="93536"/>
                </a:cubicBezTo>
                <a:cubicBezTo>
                  <a:pt x="71880" y="93536"/>
                  <a:pt x="71880" y="93536"/>
                  <a:pt x="71880" y="93536"/>
                </a:cubicBezTo>
                <a:cubicBezTo>
                  <a:pt x="69084" y="83954"/>
                  <a:pt x="67687" y="71178"/>
                  <a:pt x="67687" y="57946"/>
                </a:cubicBezTo>
                <a:cubicBezTo>
                  <a:pt x="67687" y="26007"/>
                  <a:pt x="78868" y="0"/>
                  <a:pt x="93044" y="0"/>
                </a:cubicBezTo>
                <a:cubicBezTo>
                  <a:pt x="108618" y="0"/>
                  <a:pt x="119800" y="26007"/>
                  <a:pt x="119800" y="57946"/>
                </a:cubicBezTo>
                <a:cubicBezTo>
                  <a:pt x="119800" y="93536"/>
                  <a:pt x="108618" y="119543"/>
                  <a:pt x="93044" y="119543"/>
                </a:cubicBezTo>
                <a:close/>
                <a:moveTo>
                  <a:pt x="40732" y="57946"/>
                </a:moveTo>
                <a:lnTo>
                  <a:pt x="40732" y="57946"/>
                </a:lnTo>
                <a:cubicBezTo>
                  <a:pt x="40732" y="38783"/>
                  <a:pt x="33743" y="26007"/>
                  <a:pt x="25357" y="26007"/>
                </a:cubicBezTo>
                <a:cubicBezTo>
                  <a:pt x="16772" y="26007"/>
                  <a:pt x="11181" y="38783"/>
                  <a:pt x="11181" y="57946"/>
                </a:cubicBezTo>
                <a:cubicBezTo>
                  <a:pt x="11181" y="77566"/>
                  <a:pt x="16772" y="93536"/>
                  <a:pt x="25357" y="93536"/>
                </a:cubicBezTo>
                <a:cubicBezTo>
                  <a:pt x="33743" y="93536"/>
                  <a:pt x="40732" y="77566"/>
                  <a:pt x="40732" y="57946"/>
                </a:cubicBezTo>
                <a:close/>
                <a:moveTo>
                  <a:pt x="93044" y="26007"/>
                </a:moveTo>
                <a:lnTo>
                  <a:pt x="93044" y="26007"/>
                </a:lnTo>
                <a:cubicBezTo>
                  <a:pt x="84658" y="26007"/>
                  <a:pt x="78868" y="38783"/>
                  <a:pt x="78868" y="57946"/>
                </a:cubicBezTo>
                <a:cubicBezTo>
                  <a:pt x="78868" y="77566"/>
                  <a:pt x="84658" y="93536"/>
                  <a:pt x="93044" y="93536"/>
                </a:cubicBezTo>
                <a:cubicBezTo>
                  <a:pt x="101430" y="93536"/>
                  <a:pt x="108618" y="77566"/>
                  <a:pt x="108618" y="57946"/>
                </a:cubicBezTo>
                <a:cubicBezTo>
                  <a:pt x="108618" y="38783"/>
                  <a:pt x="101430" y="26007"/>
                  <a:pt x="93044" y="2600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3"/>
          <p:cNvSpPr/>
          <p:nvPr/>
        </p:nvSpPr>
        <p:spPr>
          <a:xfrm>
            <a:off x="7531064" y="2455177"/>
            <a:ext cx="219000" cy="120000"/>
          </a:xfrm>
          <a:custGeom>
            <a:rect b="b" l="l" r="r" t="t"/>
            <a:pathLst>
              <a:path extrusionOk="0" h="120000" w="120000">
                <a:moveTo>
                  <a:pt x="114285" y="119712"/>
                </a:moveTo>
                <a:lnTo>
                  <a:pt x="114285" y="119712"/>
                </a:lnTo>
                <a:cubicBezTo>
                  <a:pt x="5714" y="119712"/>
                  <a:pt x="5714" y="119712"/>
                  <a:pt x="5714" y="119712"/>
                </a:cubicBezTo>
                <a:cubicBezTo>
                  <a:pt x="2955" y="119712"/>
                  <a:pt x="0" y="115406"/>
                  <a:pt x="0" y="111387"/>
                </a:cubicBezTo>
                <a:cubicBezTo>
                  <a:pt x="0" y="48516"/>
                  <a:pt x="0" y="48516"/>
                  <a:pt x="0" y="48516"/>
                </a:cubicBezTo>
                <a:cubicBezTo>
                  <a:pt x="119802" y="48516"/>
                  <a:pt x="119802" y="48516"/>
                  <a:pt x="119802" y="48516"/>
                </a:cubicBezTo>
                <a:cubicBezTo>
                  <a:pt x="119802" y="111387"/>
                  <a:pt x="119802" y="111387"/>
                  <a:pt x="119802" y="111387"/>
                </a:cubicBezTo>
                <a:cubicBezTo>
                  <a:pt x="119802" y="115406"/>
                  <a:pt x="117044" y="119712"/>
                  <a:pt x="114285" y="119712"/>
                </a:cubicBezTo>
                <a:close/>
                <a:moveTo>
                  <a:pt x="11231" y="103349"/>
                </a:moveTo>
                <a:lnTo>
                  <a:pt x="11231" y="103349"/>
                </a:lnTo>
                <a:cubicBezTo>
                  <a:pt x="33497" y="103349"/>
                  <a:pt x="33497" y="103349"/>
                  <a:pt x="33497" y="103349"/>
                </a:cubicBezTo>
                <a:cubicBezTo>
                  <a:pt x="33497" y="95311"/>
                  <a:pt x="33497" y="95311"/>
                  <a:pt x="33497" y="95311"/>
                </a:cubicBezTo>
                <a:cubicBezTo>
                  <a:pt x="11231" y="95311"/>
                  <a:pt x="11231" y="95311"/>
                  <a:pt x="11231" y="95311"/>
                </a:cubicBezTo>
                <a:lnTo>
                  <a:pt x="11231" y="103349"/>
                </a:lnTo>
                <a:close/>
                <a:moveTo>
                  <a:pt x="66995" y="78947"/>
                </a:moveTo>
                <a:lnTo>
                  <a:pt x="66995" y="78947"/>
                </a:lnTo>
                <a:cubicBezTo>
                  <a:pt x="11231" y="78947"/>
                  <a:pt x="11231" y="78947"/>
                  <a:pt x="11231" y="78947"/>
                </a:cubicBezTo>
                <a:cubicBezTo>
                  <a:pt x="11231" y="87272"/>
                  <a:pt x="11231" y="87272"/>
                  <a:pt x="11231" y="87272"/>
                </a:cubicBezTo>
                <a:cubicBezTo>
                  <a:pt x="66995" y="87272"/>
                  <a:pt x="66995" y="87272"/>
                  <a:pt x="66995" y="87272"/>
                </a:cubicBezTo>
                <a:lnTo>
                  <a:pt x="66995" y="78947"/>
                </a:lnTo>
                <a:close/>
                <a:moveTo>
                  <a:pt x="0" y="8038"/>
                </a:moveTo>
                <a:lnTo>
                  <a:pt x="0" y="8038"/>
                </a:lnTo>
                <a:cubicBezTo>
                  <a:pt x="0" y="4019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4019"/>
                  <a:pt x="119802" y="8038"/>
                </a:cubicBezTo>
                <a:cubicBezTo>
                  <a:pt x="119802" y="32440"/>
                  <a:pt x="119802" y="32440"/>
                  <a:pt x="119802" y="32440"/>
                </a:cubicBezTo>
                <a:cubicBezTo>
                  <a:pt x="0" y="32440"/>
                  <a:pt x="0" y="32440"/>
                  <a:pt x="0" y="32440"/>
                </a:cubicBezTo>
                <a:lnTo>
                  <a:pt x="0" y="80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3"/>
          <p:cNvSpPr/>
          <p:nvPr/>
        </p:nvSpPr>
        <p:spPr>
          <a:xfrm>
            <a:off x="7120290" y="2429913"/>
            <a:ext cx="217500" cy="164100"/>
          </a:xfrm>
          <a:custGeom>
            <a:rect b="b" l="l" r="r" t="t"/>
            <a:pathLst>
              <a:path extrusionOk="0" h="120000" w="12000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3"/>
          <p:cNvSpPr/>
          <p:nvPr/>
        </p:nvSpPr>
        <p:spPr>
          <a:xfrm>
            <a:off x="6709518" y="2436228"/>
            <a:ext cx="217500" cy="156600"/>
          </a:xfrm>
          <a:custGeom>
            <a:rect b="b" l="l" r="r" t="t"/>
            <a:pathLst>
              <a:path extrusionOk="0" h="120000" w="120000">
                <a:moveTo>
                  <a:pt x="114219" y="119779"/>
                </a:moveTo>
                <a:lnTo>
                  <a:pt x="114219" y="119779"/>
                </a:lnTo>
                <a:cubicBezTo>
                  <a:pt x="104252" y="119779"/>
                  <a:pt x="104252" y="119779"/>
                  <a:pt x="104252" y="119779"/>
                </a:cubicBezTo>
                <a:cubicBezTo>
                  <a:pt x="104252" y="70018"/>
                  <a:pt x="104252" y="70018"/>
                  <a:pt x="104252" y="70018"/>
                </a:cubicBezTo>
                <a:cubicBezTo>
                  <a:pt x="104252" y="31045"/>
                  <a:pt x="104252" y="31045"/>
                  <a:pt x="104252" y="31045"/>
                </a:cubicBezTo>
                <a:cubicBezTo>
                  <a:pt x="114219" y="31045"/>
                  <a:pt x="114219" y="31045"/>
                  <a:pt x="114219" y="31045"/>
                </a:cubicBezTo>
                <a:cubicBezTo>
                  <a:pt x="117009" y="31045"/>
                  <a:pt x="119800" y="32587"/>
                  <a:pt x="119800" y="37431"/>
                </a:cubicBezTo>
                <a:cubicBezTo>
                  <a:pt x="119800" y="76183"/>
                  <a:pt x="119800" y="76183"/>
                  <a:pt x="119800" y="76183"/>
                </a:cubicBezTo>
                <a:cubicBezTo>
                  <a:pt x="119800" y="101064"/>
                  <a:pt x="119800" y="101064"/>
                  <a:pt x="119800" y="101064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6697"/>
                  <a:pt x="117009" y="119779"/>
                  <a:pt x="114219" y="119779"/>
                </a:cubicBezTo>
                <a:close/>
                <a:moveTo>
                  <a:pt x="19734" y="119779"/>
                </a:moveTo>
                <a:lnTo>
                  <a:pt x="19734" y="119779"/>
                </a:lnTo>
                <a:cubicBezTo>
                  <a:pt x="19734" y="70018"/>
                  <a:pt x="19734" y="70018"/>
                  <a:pt x="19734" y="70018"/>
                </a:cubicBezTo>
                <a:cubicBezTo>
                  <a:pt x="19734" y="68477"/>
                  <a:pt x="19734" y="68477"/>
                  <a:pt x="19734" y="68477"/>
                </a:cubicBezTo>
                <a:cubicBezTo>
                  <a:pt x="19734" y="31045"/>
                  <a:pt x="19734" y="31045"/>
                  <a:pt x="19734" y="31045"/>
                </a:cubicBezTo>
                <a:cubicBezTo>
                  <a:pt x="31096" y="31045"/>
                  <a:pt x="31096" y="31045"/>
                  <a:pt x="31096" y="31045"/>
                </a:cubicBezTo>
                <a:cubicBezTo>
                  <a:pt x="31096" y="14091"/>
                  <a:pt x="43654" y="0"/>
                  <a:pt x="59202" y="0"/>
                </a:cubicBezTo>
                <a:cubicBezTo>
                  <a:pt x="74750" y="0"/>
                  <a:pt x="87308" y="14091"/>
                  <a:pt x="87308" y="31045"/>
                </a:cubicBezTo>
                <a:cubicBezTo>
                  <a:pt x="98671" y="31045"/>
                  <a:pt x="98671" y="31045"/>
                  <a:pt x="98671" y="31045"/>
                </a:cubicBezTo>
                <a:cubicBezTo>
                  <a:pt x="98671" y="70018"/>
                  <a:pt x="98671" y="70018"/>
                  <a:pt x="98671" y="70018"/>
                </a:cubicBezTo>
                <a:cubicBezTo>
                  <a:pt x="98671" y="119779"/>
                  <a:pt x="98671" y="119779"/>
                  <a:pt x="98671" y="119779"/>
                </a:cubicBezTo>
                <a:lnTo>
                  <a:pt x="19734" y="119779"/>
                </a:lnTo>
                <a:close/>
                <a:moveTo>
                  <a:pt x="59202" y="12550"/>
                </a:moveTo>
                <a:lnTo>
                  <a:pt x="59202" y="12550"/>
                </a:lnTo>
                <a:cubicBezTo>
                  <a:pt x="50830" y="12550"/>
                  <a:pt x="42259" y="20256"/>
                  <a:pt x="42259" y="31045"/>
                </a:cubicBezTo>
                <a:cubicBezTo>
                  <a:pt x="76146" y="31045"/>
                  <a:pt x="76146" y="31045"/>
                  <a:pt x="76146" y="31045"/>
                </a:cubicBezTo>
                <a:cubicBezTo>
                  <a:pt x="76146" y="20256"/>
                  <a:pt x="69169" y="12550"/>
                  <a:pt x="59202" y="12550"/>
                </a:cubicBezTo>
                <a:close/>
                <a:moveTo>
                  <a:pt x="0" y="113614"/>
                </a:moveTo>
                <a:lnTo>
                  <a:pt x="0" y="113614"/>
                </a:lnTo>
                <a:cubicBezTo>
                  <a:pt x="0" y="101064"/>
                  <a:pt x="0" y="101064"/>
                  <a:pt x="0" y="101064"/>
                </a:cubicBezTo>
                <a:cubicBezTo>
                  <a:pt x="0" y="76183"/>
                  <a:pt x="0" y="76183"/>
                  <a:pt x="0" y="76183"/>
                </a:cubicBezTo>
                <a:cubicBezTo>
                  <a:pt x="0" y="37431"/>
                  <a:pt x="0" y="37431"/>
                  <a:pt x="0" y="37431"/>
                </a:cubicBezTo>
                <a:cubicBezTo>
                  <a:pt x="0" y="32587"/>
                  <a:pt x="1395" y="31045"/>
                  <a:pt x="5780" y="31045"/>
                </a:cubicBezTo>
                <a:cubicBezTo>
                  <a:pt x="14152" y="31045"/>
                  <a:pt x="14152" y="31045"/>
                  <a:pt x="14152" y="31045"/>
                </a:cubicBezTo>
                <a:cubicBezTo>
                  <a:pt x="14152" y="68477"/>
                  <a:pt x="14152" y="68477"/>
                  <a:pt x="14152" y="68477"/>
                </a:cubicBezTo>
                <a:cubicBezTo>
                  <a:pt x="14152" y="70018"/>
                  <a:pt x="14152" y="70018"/>
                  <a:pt x="14152" y="70018"/>
                </a:cubicBezTo>
                <a:cubicBezTo>
                  <a:pt x="14152" y="119779"/>
                  <a:pt x="14152" y="119779"/>
                  <a:pt x="14152" y="119779"/>
                </a:cubicBezTo>
                <a:cubicBezTo>
                  <a:pt x="5780" y="119779"/>
                  <a:pt x="5780" y="119779"/>
                  <a:pt x="5780" y="119779"/>
                </a:cubicBezTo>
                <a:cubicBezTo>
                  <a:pt x="1395" y="119779"/>
                  <a:pt x="0" y="116697"/>
                  <a:pt x="0" y="113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3"/>
          <p:cNvSpPr/>
          <p:nvPr/>
        </p:nvSpPr>
        <p:spPr>
          <a:xfrm>
            <a:off x="6347952" y="2440018"/>
            <a:ext cx="168300" cy="146400"/>
          </a:xfrm>
          <a:custGeom>
            <a:rect b="b" l="l" r="r" t="t"/>
            <a:pathLst>
              <a:path extrusionOk="0" h="120000" w="120000">
                <a:moveTo>
                  <a:pt x="117944" y="58117"/>
                </a:moveTo>
                <a:lnTo>
                  <a:pt x="117944" y="58117"/>
                </a:lnTo>
                <a:lnTo>
                  <a:pt x="117944" y="58117"/>
                </a:lnTo>
                <a:lnTo>
                  <a:pt x="117944" y="58117"/>
                </a:lnTo>
                <a:cubicBezTo>
                  <a:pt x="59871" y="6588"/>
                  <a:pt x="59871" y="6588"/>
                  <a:pt x="59871" y="6588"/>
                </a:cubicBezTo>
                <a:cubicBezTo>
                  <a:pt x="16188" y="6588"/>
                  <a:pt x="16188" y="6588"/>
                  <a:pt x="16188" y="6588"/>
                </a:cubicBezTo>
                <a:cubicBezTo>
                  <a:pt x="7194" y="6588"/>
                  <a:pt x="7194" y="6588"/>
                  <a:pt x="7194" y="6588"/>
                </a:cubicBezTo>
                <a:cubicBezTo>
                  <a:pt x="7194" y="3294"/>
                  <a:pt x="8993" y="0"/>
                  <a:pt x="14389" y="0"/>
                </a:cubicBezTo>
                <a:lnTo>
                  <a:pt x="14389" y="0"/>
                </a:lnTo>
                <a:cubicBezTo>
                  <a:pt x="59871" y="0"/>
                  <a:pt x="59871" y="0"/>
                  <a:pt x="59871" y="0"/>
                </a:cubicBezTo>
                <a:lnTo>
                  <a:pt x="59871" y="0"/>
                </a:lnTo>
                <a:lnTo>
                  <a:pt x="59871" y="0"/>
                </a:lnTo>
                <a:cubicBezTo>
                  <a:pt x="61670" y="0"/>
                  <a:pt x="63468" y="1647"/>
                  <a:pt x="65267" y="3294"/>
                </a:cubicBezTo>
                <a:cubicBezTo>
                  <a:pt x="105353" y="38352"/>
                  <a:pt x="105353" y="38352"/>
                  <a:pt x="105353" y="38352"/>
                </a:cubicBezTo>
                <a:lnTo>
                  <a:pt x="105353" y="38352"/>
                </a:lnTo>
                <a:cubicBezTo>
                  <a:pt x="117944" y="48235"/>
                  <a:pt x="117944" y="48235"/>
                  <a:pt x="117944" y="48235"/>
                </a:cubicBezTo>
                <a:cubicBezTo>
                  <a:pt x="119743" y="49882"/>
                  <a:pt x="119743" y="51529"/>
                  <a:pt x="119743" y="53176"/>
                </a:cubicBezTo>
                <a:cubicBezTo>
                  <a:pt x="119743" y="54823"/>
                  <a:pt x="119743" y="56470"/>
                  <a:pt x="117944" y="58117"/>
                </a:cubicBezTo>
                <a:close/>
                <a:moveTo>
                  <a:pt x="52676" y="13411"/>
                </a:moveTo>
                <a:lnTo>
                  <a:pt x="52676" y="13411"/>
                </a:lnTo>
                <a:lnTo>
                  <a:pt x="52676" y="13411"/>
                </a:lnTo>
                <a:lnTo>
                  <a:pt x="52676" y="13411"/>
                </a:lnTo>
                <a:cubicBezTo>
                  <a:pt x="54475" y="13411"/>
                  <a:pt x="56274" y="15058"/>
                  <a:pt x="58072" y="16705"/>
                </a:cubicBezTo>
                <a:cubicBezTo>
                  <a:pt x="112548" y="64941"/>
                  <a:pt x="112548" y="64941"/>
                  <a:pt x="112548" y="64941"/>
                </a:cubicBezTo>
                <a:cubicBezTo>
                  <a:pt x="114346" y="64941"/>
                  <a:pt x="114346" y="66588"/>
                  <a:pt x="116145" y="68235"/>
                </a:cubicBezTo>
                <a:lnTo>
                  <a:pt x="116145" y="68235"/>
                </a:lnTo>
                <a:lnTo>
                  <a:pt x="116145" y="68235"/>
                </a:lnTo>
                <a:lnTo>
                  <a:pt x="116145" y="68235"/>
                </a:lnTo>
                <a:cubicBezTo>
                  <a:pt x="116145" y="68235"/>
                  <a:pt x="116145" y="68235"/>
                  <a:pt x="116145" y="69882"/>
                </a:cubicBezTo>
                <a:lnTo>
                  <a:pt x="116145" y="69882"/>
                </a:lnTo>
                <a:lnTo>
                  <a:pt x="116145" y="69882"/>
                </a:lnTo>
                <a:lnTo>
                  <a:pt x="116145" y="69882"/>
                </a:lnTo>
                <a:cubicBezTo>
                  <a:pt x="116145" y="71529"/>
                  <a:pt x="114346" y="73176"/>
                  <a:pt x="114346" y="73176"/>
                </a:cubicBezTo>
                <a:lnTo>
                  <a:pt x="114346" y="73176"/>
                </a:lnTo>
                <a:cubicBezTo>
                  <a:pt x="72719" y="118117"/>
                  <a:pt x="72719" y="118117"/>
                  <a:pt x="72719" y="118117"/>
                </a:cubicBezTo>
                <a:lnTo>
                  <a:pt x="72719" y="118117"/>
                </a:lnTo>
                <a:cubicBezTo>
                  <a:pt x="70663" y="119764"/>
                  <a:pt x="68865" y="119764"/>
                  <a:pt x="67066" y="119764"/>
                </a:cubicBezTo>
                <a:lnTo>
                  <a:pt x="67066" y="119764"/>
                </a:lnTo>
                <a:lnTo>
                  <a:pt x="67066" y="119764"/>
                </a:lnTo>
                <a:lnTo>
                  <a:pt x="67066" y="119764"/>
                </a:lnTo>
                <a:lnTo>
                  <a:pt x="65267" y="119764"/>
                </a:lnTo>
                <a:lnTo>
                  <a:pt x="65267" y="119764"/>
                </a:lnTo>
                <a:cubicBezTo>
                  <a:pt x="65267" y="119764"/>
                  <a:pt x="63468" y="119764"/>
                  <a:pt x="61670" y="118117"/>
                </a:cubicBezTo>
                <a:lnTo>
                  <a:pt x="61670" y="118117"/>
                </a:lnTo>
                <a:cubicBezTo>
                  <a:pt x="1798" y="68235"/>
                  <a:pt x="1798" y="68235"/>
                  <a:pt x="1798" y="68235"/>
                </a:cubicBezTo>
                <a:lnTo>
                  <a:pt x="1798" y="68235"/>
                </a:lnTo>
                <a:cubicBezTo>
                  <a:pt x="0" y="66588"/>
                  <a:pt x="0" y="64941"/>
                  <a:pt x="0" y="63294"/>
                </a:cubicBezTo>
                <a:lnTo>
                  <a:pt x="0" y="63294"/>
                </a:lnTo>
                <a:cubicBezTo>
                  <a:pt x="0" y="26588"/>
                  <a:pt x="0" y="26588"/>
                  <a:pt x="0" y="26588"/>
                </a:cubicBezTo>
                <a:cubicBezTo>
                  <a:pt x="0" y="20000"/>
                  <a:pt x="0" y="20000"/>
                  <a:pt x="0" y="20000"/>
                </a:cubicBezTo>
                <a:lnTo>
                  <a:pt x="0" y="20000"/>
                </a:lnTo>
                <a:lnTo>
                  <a:pt x="0" y="20000"/>
                </a:lnTo>
                <a:cubicBezTo>
                  <a:pt x="0" y="16705"/>
                  <a:pt x="1798" y="13411"/>
                  <a:pt x="7194" y="13411"/>
                </a:cubicBezTo>
                <a:lnTo>
                  <a:pt x="7194" y="13411"/>
                </a:lnTo>
                <a:lnTo>
                  <a:pt x="52676" y="13411"/>
                </a:lnTo>
                <a:close/>
                <a:moveTo>
                  <a:pt x="17987" y="40000"/>
                </a:moveTo>
                <a:lnTo>
                  <a:pt x="17987" y="40000"/>
                </a:lnTo>
                <a:cubicBezTo>
                  <a:pt x="23640" y="40000"/>
                  <a:pt x="29036" y="36705"/>
                  <a:pt x="29036" y="31529"/>
                </a:cubicBezTo>
                <a:cubicBezTo>
                  <a:pt x="29036" y="26588"/>
                  <a:pt x="23640" y="23294"/>
                  <a:pt x="17987" y="23294"/>
                </a:cubicBezTo>
                <a:cubicBezTo>
                  <a:pt x="12591" y="23294"/>
                  <a:pt x="8993" y="26588"/>
                  <a:pt x="8993" y="31529"/>
                </a:cubicBezTo>
                <a:cubicBezTo>
                  <a:pt x="8993" y="36705"/>
                  <a:pt x="12591" y="40000"/>
                  <a:pt x="17987" y="4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3"/>
          <p:cNvSpPr/>
          <p:nvPr/>
        </p:nvSpPr>
        <p:spPr>
          <a:xfrm>
            <a:off x="5991155" y="2448858"/>
            <a:ext cx="163500" cy="130200"/>
          </a:xfrm>
          <a:custGeom>
            <a:rect b="b" l="l" r="r" t="t"/>
            <a:pathLst>
              <a:path extrusionOk="0" h="120000" w="120000">
                <a:moveTo>
                  <a:pt x="119735" y="61850"/>
                </a:move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cubicBezTo>
                  <a:pt x="119735" y="61850"/>
                  <a:pt x="119735" y="61850"/>
                  <a:pt x="119735" y="63700"/>
                </a:cubicBezTo>
                <a:lnTo>
                  <a:pt x="119735" y="63700"/>
                </a:lnTo>
                <a:lnTo>
                  <a:pt x="119735" y="63700"/>
                </a:lnTo>
                <a:lnTo>
                  <a:pt x="119735" y="63700"/>
                </a:lnTo>
                <a:cubicBezTo>
                  <a:pt x="119735" y="65550"/>
                  <a:pt x="117880" y="67400"/>
                  <a:pt x="117880" y="67400"/>
                </a:cubicBezTo>
                <a:lnTo>
                  <a:pt x="117880" y="67400"/>
                </a:lnTo>
                <a:cubicBezTo>
                  <a:pt x="74966" y="117885"/>
                  <a:pt x="74966" y="117885"/>
                  <a:pt x="74966" y="117885"/>
                </a:cubicBezTo>
                <a:lnTo>
                  <a:pt x="74966" y="117885"/>
                </a:lnTo>
                <a:cubicBezTo>
                  <a:pt x="72847" y="119735"/>
                  <a:pt x="70993" y="119735"/>
                  <a:pt x="69139" y="119735"/>
                </a:cubicBezTo>
                <a:lnTo>
                  <a:pt x="69139" y="119735"/>
                </a:lnTo>
                <a:lnTo>
                  <a:pt x="69139" y="119735"/>
                </a:lnTo>
                <a:lnTo>
                  <a:pt x="69139" y="119735"/>
                </a:lnTo>
                <a:lnTo>
                  <a:pt x="67284" y="119735"/>
                </a:lnTo>
                <a:lnTo>
                  <a:pt x="67284" y="119735"/>
                </a:lnTo>
                <a:cubicBezTo>
                  <a:pt x="67284" y="119735"/>
                  <a:pt x="65430" y="119735"/>
                  <a:pt x="63576" y="117885"/>
                </a:cubicBezTo>
                <a:lnTo>
                  <a:pt x="63576" y="117885"/>
                </a:lnTo>
                <a:cubicBezTo>
                  <a:pt x="1854" y="61850"/>
                  <a:pt x="1854" y="61850"/>
                  <a:pt x="1854" y="61850"/>
                </a:cubicBezTo>
                <a:lnTo>
                  <a:pt x="1854" y="61850"/>
                </a:lnTo>
                <a:cubicBezTo>
                  <a:pt x="0" y="59735"/>
                  <a:pt x="0" y="57885"/>
                  <a:pt x="0" y="56035"/>
                </a:cubicBezTo>
                <a:lnTo>
                  <a:pt x="0" y="56035"/>
                </a:lnTo>
                <a:cubicBezTo>
                  <a:pt x="0" y="15066"/>
                  <a:pt x="0" y="15066"/>
                  <a:pt x="0" y="15066"/>
                </a:cubicBezTo>
                <a:cubicBezTo>
                  <a:pt x="0" y="7665"/>
                  <a:pt x="0" y="7665"/>
                  <a:pt x="0" y="7665"/>
                </a:cubicBezTo>
                <a:lnTo>
                  <a:pt x="0" y="7665"/>
                </a:lnTo>
                <a:lnTo>
                  <a:pt x="0" y="7665"/>
                </a:lnTo>
                <a:cubicBezTo>
                  <a:pt x="0" y="3964"/>
                  <a:pt x="1854" y="0"/>
                  <a:pt x="7417" y="0"/>
                </a:cubicBezTo>
                <a:lnTo>
                  <a:pt x="7417" y="0"/>
                </a:lnTo>
                <a:cubicBezTo>
                  <a:pt x="54304" y="0"/>
                  <a:pt x="54304" y="0"/>
                  <a:pt x="54304" y="0"/>
                </a:cubicBezTo>
                <a:lnTo>
                  <a:pt x="54304" y="0"/>
                </a:lnTo>
                <a:lnTo>
                  <a:pt x="54304" y="0"/>
                </a:lnTo>
                <a:cubicBezTo>
                  <a:pt x="56158" y="0"/>
                  <a:pt x="58013" y="2114"/>
                  <a:pt x="59867" y="3964"/>
                </a:cubicBezTo>
                <a:cubicBezTo>
                  <a:pt x="116026" y="57885"/>
                  <a:pt x="116026" y="57885"/>
                  <a:pt x="116026" y="57885"/>
                </a:cubicBezTo>
                <a:cubicBezTo>
                  <a:pt x="117880" y="57885"/>
                  <a:pt x="117880" y="59735"/>
                  <a:pt x="119735" y="61850"/>
                </a:cubicBezTo>
                <a:close/>
                <a:moveTo>
                  <a:pt x="18543" y="11365"/>
                </a:moveTo>
                <a:lnTo>
                  <a:pt x="18543" y="11365"/>
                </a:lnTo>
                <a:cubicBezTo>
                  <a:pt x="12980" y="11365"/>
                  <a:pt x="9271" y="15066"/>
                  <a:pt x="9271" y="20616"/>
                </a:cubicBezTo>
                <a:cubicBezTo>
                  <a:pt x="9271" y="26167"/>
                  <a:pt x="12980" y="29867"/>
                  <a:pt x="18543" y="29867"/>
                </a:cubicBezTo>
                <a:cubicBezTo>
                  <a:pt x="24370" y="29867"/>
                  <a:pt x="29933" y="26167"/>
                  <a:pt x="29933" y="20616"/>
                </a:cubicBezTo>
                <a:cubicBezTo>
                  <a:pt x="29933" y="15066"/>
                  <a:pt x="24370" y="11365"/>
                  <a:pt x="18543" y="113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3"/>
          <p:cNvSpPr/>
          <p:nvPr/>
        </p:nvSpPr>
        <p:spPr>
          <a:xfrm>
            <a:off x="7123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98183"/>
                </a:moveTo>
                <a:cubicBezTo>
                  <a:pt x="58494" y="98183"/>
                  <a:pt x="57272" y="99400"/>
                  <a:pt x="57272" y="100911"/>
                </a:cubicBez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100911"/>
                </a:lnTo>
                <a:cubicBezTo>
                  <a:pt x="62727" y="99400"/>
                  <a:pt x="61505" y="98183"/>
                  <a:pt x="60000" y="98183"/>
                </a:cubicBezTo>
                <a:moveTo>
                  <a:pt x="60000" y="87272"/>
                </a:moveTo>
                <a:cubicBezTo>
                  <a:pt x="44938" y="87272"/>
                  <a:pt x="32727" y="75061"/>
                  <a:pt x="32727" y="60000"/>
                </a:cubicBez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75061"/>
                  <a:pt x="75061" y="87272"/>
                  <a:pt x="60000" y="87272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90855" y="87000"/>
                </a:moveTo>
                <a:cubicBezTo>
                  <a:pt x="89788" y="85933"/>
                  <a:pt x="88061" y="85933"/>
                  <a:pt x="86994" y="87000"/>
                </a:cubicBezTo>
                <a:cubicBezTo>
                  <a:pt x="85933" y="88061"/>
                  <a:pt x="85933" y="89794"/>
                  <a:pt x="86994" y="90855"/>
                </a:cubicBezTo>
                <a:lnTo>
                  <a:pt x="98566" y="102427"/>
                </a:lnTo>
                <a:cubicBezTo>
                  <a:pt x="99633" y="103494"/>
                  <a:pt x="101361" y="103494"/>
                  <a:pt x="102427" y="102427"/>
                </a:cubicBezTo>
                <a:cubicBezTo>
                  <a:pt x="103488" y="101361"/>
                  <a:pt x="103488" y="99633"/>
                  <a:pt x="102427" y="98572"/>
                </a:cubicBezTo>
                <a:cubicBezTo>
                  <a:pt x="102427" y="98572"/>
                  <a:pt x="90855" y="87000"/>
                  <a:pt x="90855" y="87000"/>
                </a:cubicBezTo>
                <a:close/>
                <a:moveTo>
                  <a:pt x="117272" y="57272"/>
                </a:moveTo>
                <a:lnTo>
                  <a:pt x="100911" y="57272"/>
                </a:lnTo>
                <a:cubicBezTo>
                  <a:pt x="99405" y="57272"/>
                  <a:pt x="98183" y="58494"/>
                  <a:pt x="98183" y="60000"/>
                </a:cubicBezTo>
                <a:cubicBezTo>
                  <a:pt x="98183" y="61505"/>
                  <a:pt x="99405" y="62727"/>
                  <a:pt x="100911" y="62727"/>
                </a:cubicBez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29144" y="87000"/>
                </a:moveTo>
                <a:lnTo>
                  <a:pt x="17572" y="98572"/>
                </a:lnTo>
                <a:cubicBezTo>
                  <a:pt x="16511" y="99633"/>
                  <a:pt x="16511" y="101361"/>
                  <a:pt x="17572" y="102427"/>
                </a:cubicBezTo>
                <a:cubicBezTo>
                  <a:pt x="18638" y="103494"/>
                  <a:pt x="20366" y="103494"/>
                  <a:pt x="21433" y="102427"/>
                </a:cubicBezTo>
                <a:lnTo>
                  <a:pt x="33005" y="90855"/>
                </a:lnTo>
                <a:cubicBezTo>
                  <a:pt x="34066" y="89794"/>
                  <a:pt x="34066" y="88061"/>
                  <a:pt x="33005" y="87000"/>
                </a:cubicBezTo>
                <a:cubicBezTo>
                  <a:pt x="31938" y="85933"/>
                  <a:pt x="30211" y="85933"/>
                  <a:pt x="29144" y="87000"/>
                </a:cubicBezTo>
                <a:moveTo>
                  <a:pt x="90855" y="33005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5"/>
                </a:cubicBezTo>
                <a:cubicBezTo>
                  <a:pt x="88061" y="34066"/>
                  <a:pt x="89788" y="34066"/>
                  <a:pt x="90855" y="33005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21816" y="60000"/>
                </a:moveTo>
                <a:cubicBezTo>
                  <a:pt x="21816" y="58494"/>
                  <a:pt x="20594" y="57272"/>
                  <a:pt x="19088" y="57272"/>
                </a:cubicBez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19088" y="62727"/>
                </a:lnTo>
                <a:cubicBezTo>
                  <a:pt x="20594" y="62727"/>
                  <a:pt x="21816" y="61505"/>
                  <a:pt x="21816" y="60000"/>
                </a:cubicBezTo>
                <a:moveTo>
                  <a:pt x="29144" y="33005"/>
                </a:moveTo>
                <a:cubicBezTo>
                  <a:pt x="30211" y="34066"/>
                  <a:pt x="31938" y="34066"/>
                  <a:pt x="33005" y="33005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5"/>
                  <a:pt x="29144" y="330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3"/>
          <p:cNvSpPr/>
          <p:nvPr/>
        </p:nvSpPr>
        <p:spPr>
          <a:xfrm>
            <a:off x="47128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3416"/>
                </a:moveTo>
                <a:lnTo>
                  <a:pt x="50222" y="103638"/>
                </a:lnTo>
                <a:lnTo>
                  <a:pt x="51816" y="103638"/>
                </a:lnTo>
                <a:cubicBezTo>
                  <a:pt x="53322" y="103638"/>
                  <a:pt x="54544" y="102416"/>
                  <a:pt x="54544" y="100911"/>
                </a:cubicBezTo>
                <a:lnTo>
                  <a:pt x="54544" y="87272"/>
                </a:lnTo>
                <a:lnTo>
                  <a:pt x="65455" y="87272"/>
                </a:lnTo>
                <a:lnTo>
                  <a:pt x="65455" y="100911"/>
                </a:lnTo>
                <a:cubicBezTo>
                  <a:pt x="65455" y="102416"/>
                  <a:pt x="66677" y="103638"/>
                  <a:pt x="68183" y="103638"/>
                </a:cubicBezTo>
                <a:lnTo>
                  <a:pt x="69777" y="103638"/>
                </a:lnTo>
                <a:cubicBezTo>
                  <a:pt x="69777" y="103638"/>
                  <a:pt x="60000" y="113416"/>
                  <a:pt x="60000" y="113416"/>
                </a:cubicBezTo>
                <a:close/>
                <a:moveTo>
                  <a:pt x="76361" y="98183"/>
                </a:moveTo>
                <a:lnTo>
                  <a:pt x="70911" y="98183"/>
                </a:lnTo>
                <a:lnTo>
                  <a:pt x="70911" y="84544"/>
                </a:lnTo>
                <a:cubicBezTo>
                  <a:pt x="70911" y="83038"/>
                  <a:pt x="69688" y="81816"/>
                  <a:pt x="68183" y="81816"/>
                </a:cubicBezTo>
                <a:lnTo>
                  <a:pt x="51816" y="81816"/>
                </a:lnTo>
                <a:cubicBezTo>
                  <a:pt x="50311" y="81816"/>
                  <a:pt x="49088" y="83038"/>
                  <a:pt x="49088" y="84544"/>
                </a:cubicBezTo>
                <a:lnTo>
                  <a:pt x="49088" y="98183"/>
                </a:lnTo>
                <a:lnTo>
                  <a:pt x="43638" y="98183"/>
                </a:lnTo>
                <a:cubicBezTo>
                  <a:pt x="42133" y="98183"/>
                  <a:pt x="40911" y="99400"/>
                  <a:pt x="40911" y="100911"/>
                </a:cubicBezTo>
                <a:cubicBezTo>
                  <a:pt x="40911" y="101661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0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3" y="102344"/>
                  <a:pt x="79088" y="101661"/>
                  <a:pt x="79088" y="100911"/>
                </a:cubicBezTo>
                <a:cubicBezTo>
                  <a:pt x="79088" y="99400"/>
                  <a:pt x="77866" y="98183"/>
                  <a:pt x="76361" y="98183"/>
                </a:cubicBezTo>
                <a:moveTo>
                  <a:pt x="32727" y="60000"/>
                </a:move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60000"/>
                  <a:pt x="32727" y="60000"/>
                  <a:pt x="32727" y="60000"/>
                </a:cubicBezTo>
                <a:close/>
                <a:moveTo>
                  <a:pt x="117272" y="60000"/>
                </a:moveTo>
                <a:lnTo>
                  <a:pt x="92727" y="60000"/>
                </a:lnTo>
                <a:cubicBezTo>
                  <a:pt x="92727" y="41927"/>
                  <a:pt x="78072" y="27272"/>
                  <a:pt x="60000" y="27272"/>
                </a:cubicBezTo>
                <a:cubicBezTo>
                  <a:pt x="41927" y="27272"/>
                  <a:pt x="27272" y="41927"/>
                  <a:pt x="27272" y="60000"/>
                </a:cubicBezTo>
                <a:lnTo>
                  <a:pt x="2727" y="60000"/>
                </a:lnTo>
                <a:cubicBezTo>
                  <a:pt x="1222" y="60000"/>
                  <a:pt x="0" y="61222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61222"/>
                  <a:pt x="118777" y="60000"/>
                  <a:pt x="117272" y="60000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90855" y="33000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0"/>
                </a:cubicBezTo>
                <a:cubicBezTo>
                  <a:pt x="88061" y="34066"/>
                  <a:pt x="89788" y="34066"/>
                  <a:pt x="90855" y="33000"/>
                </a:cubicBezTo>
                <a:moveTo>
                  <a:pt x="29144" y="33000"/>
                </a:moveTo>
                <a:cubicBezTo>
                  <a:pt x="30211" y="34066"/>
                  <a:pt x="31938" y="34066"/>
                  <a:pt x="33005" y="33000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0"/>
                  <a:pt x="29144" y="33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87133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6583"/>
                </a:moveTo>
                <a:lnTo>
                  <a:pt x="69777" y="16361"/>
                </a:lnTo>
                <a:lnTo>
                  <a:pt x="68183" y="16361"/>
                </a:lnTo>
                <a:cubicBezTo>
                  <a:pt x="66677" y="16361"/>
                  <a:pt x="65455" y="17583"/>
                  <a:pt x="65455" y="19088"/>
                </a:cubicBezTo>
                <a:lnTo>
                  <a:pt x="65455" y="32727"/>
                </a:lnTo>
                <a:lnTo>
                  <a:pt x="54544" y="32727"/>
                </a:lnTo>
                <a:lnTo>
                  <a:pt x="54544" y="19088"/>
                </a:lnTo>
                <a:cubicBezTo>
                  <a:pt x="54544" y="17583"/>
                  <a:pt x="53322" y="16361"/>
                  <a:pt x="51816" y="16361"/>
                </a:cubicBezTo>
                <a:lnTo>
                  <a:pt x="50222" y="16361"/>
                </a:lnTo>
                <a:cubicBezTo>
                  <a:pt x="50222" y="16361"/>
                  <a:pt x="60000" y="6583"/>
                  <a:pt x="60000" y="6583"/>
                </a:cubicBezTo>
                <a:close/>
                <a:moveTo>
                  <a:pt x="43638" y="21816"/>
                </a:moveTo>
                <a:lnTo>
                  <a:pt x="49088" y="21816"/>
                </a:lnTo>
                <a:lnTo>
                  <a:pt x="49088" y="35455"/>
                </a:lnTo>
                <a:cubicBezTo>
                  <a:pt x="49088" y="36961"/>
                  <a:pt x="50311" y="38183"/>
                  <a:pt x="51816" y="38183"/>
                </a:cubicBezTo>
                <a:lnTo>
                  <a:pt x="68183" y="38183"/>
                </a:lnTo>
                <a:cubicBezTo>
                  <a:pt x="69688" y="38183"/>
                  <a:pt x="70911" y="36961"/>
                  <a:pt x="70911" y="35455"/>
                </a:cubicBezTo>
                <a:lnTo>
                  <a:pt x="70911" y="21816"/>
                </a:lnTo>
                <a:lnTo>
                  <a:pt x="76361" y="21816"/>
                </a:lnTo>
                <a:cubicBezTo>
                  <a:pt x="77866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8" y="305"/>
                  <a:pt x="60750" y="0"/>
                  <a:pt x="60000" y="0"/>
                </a:cubicBezTo>
                <a:cubicBezTo>
                  <a:pt x="59250" y="0"/>
                  <a:pt x="58566" y="305"/>
                  <a:pt x="58066" y="800"/>
                </a:cubicBezTo>
                <a:lnTo>
                  <a:pt x="41705" y="17161"/>
                </a:lnTo>
                <a:cubicBezTo>
                  <a:pt x="41216" y="17655"/>
                  <a:pt x="40911" y="18338"/>
                  <a:pt x="40911" y="19088"/>
                </a:cubicBezTo>
                <a:cubicBezTo>
                  <a:pt x="40911" y="20600"/>
                  <a:pt x="42133" y="21816"/>
                  <a:pt x="43638" y="21816"/>
                </a:cubicBezTo>
                <a:moveTo>
                  <a:pt x="29144" y="87550"/>
                </a:moveTo>
                <a:cubicBezTo>
                  <a:pt x="30211" y="88611"/>
                  <a:pt x="31938" y="88611"/>
                  <a:pt x="33005" y="87550"/>
                </a:cubicBezTo>
                <a:cubicBezTo>
                  <a:pt x="34066" y="86483"/>
                  <a:pt x="34066" y="84755"/>
                  <a:pt x="33005" y="83688"/>
                </a:cubicBezTo>
                <a:lnTo>
                  <a:pt x="21433" y="72116"/>
                </a:lnTo>
                <a:cubicBezTo>
                  <a:pt x="20366" y="71055"/>
                  <a:pt x="18638" y="71055"/>
                  <a:pt x="17572" y="72116"/>
                </a:cubicBezTo>
                <a:cubicBezTo>
                  <a:pt x="16505" y="73183"/>
                  <a:pt x="16505" y="74911"/>
                  <a:pt x="17572" y="75972"/>
                </a:cubicBezTo>
                <a:cubicBezTo>
                  <a:pt x="17572" y="75972"/>
                  <a:pt x="29144" y="87550"/>
                  <a:pt x="29144" y="87550"/>
                </a:cubicBezTo>
                <a:close/>
                <a:moveTo>
                  <a:pt x="57272" y="57272"/>
                </a:moveTo>
                <a:lnTo>
                  <a:pt x="57272" y="73638"/>
                </a:lnTo>
                <a:cubicBezTo>
                  <a:pt x="57272" y="75144"/>
                  <a:pt x="58494" y="76361"/>
                  <a:pt x="60000" y="76361"/>
                </a:cubicBezTo>
                <a:cubicBezTo>
                  <a:pt x="61505" y="76361"/>
                  <a:pt x="62727" y="75144"/>
                  <a:pt x="62727" y="73638"/>
                </a:cubicBezTo>
                <a:lnTo>
                  <a:pt x="62727" y="57272"/>
                </a:lnTo>
                <a:cubicBezTo>
                  <a:pt x="62727" y="55766"/>
                  <a:pt x="61505" y="54544"/>
                  <a:pt x="60000" y="54544"/>
                </a:cubicBezTo>
                <a:cubicBezTo>
                  <a:pt x="58494" y="54544"/>
                  <a:pt x="57272" y="55766"/>
                  <a:pt x="57272" y="57272"/>
                </a:cubicBezTo>
                <a:moveTo>
                  <a:pt x="90855" y="87550"/>
                </a:moveTo>
                <a:lnTo>
                  <a:pt x="102427" y="75972"/>
                </a:lnTo>
                <a:cubicBezTo>
                  <a:pt x="103488" y="74911"/>
                  <a:pt x="103488" y="73183"/>
                  <a:pt x="102427" y="72116"/>
                </a:cubicBezTo>
                <a:cubicBezTo>
                  <a:pt x="101361" y="71055"/>
                  <a:pt x="99633" y="71055"/>
                  <a:pt x="98566" y="72116"/>
                </a:cubicBezTo>
                <a:lnTo>
                  <a:pt x="86994" y="83688"/>
                </a:lnTo>
                <a:cubicBezTo>
                  <a:pt x="85933" y="84755"/>
                  <a:pt x="85933" y="86483"/>
                  <a:pt x="86994" y="87550"/>
                </a:cubicBezTo>
                <a:cubicBezTo>
                  <a:pt x="88061" y="88611"/>
                  <a:pt x="89788" y="88611"/>
                  <a:pt x="90855" y="87550"/>
                </a:cubicBezTo>
                <a:moveTo>
                  <a:pt x="32727" y="114544"/>
                </a:moveTo>
                <a:cubicBezTo>
                  <a:pt x="32727" y="99483"/>
                  <a:pt x="44938" y="87272"/>
                  <a:pt x="60000" y="87272"/>
                </a:cubicBezTo>
                <a:cubicBezTo>
                  <a:pt x="75061" y="87272"/>
                  <a:pt x="87272" y="99483"/>
                  <a:pt x="87272" y="114544"/>
                </a:cubicBezTo>
                <a:cubicBezTo>
                  <a:pt x="87272" y="114544"/>
                  <a:pt x="32727" y="114544"/>
                  <a:pt x="32727" y="114544"/>
                </a:cubicBezTo>
                <a:close/>
                <a:moveTo>
                  <a:pt x="117272" y="114544"/>
                </a:moveTo>
                <a:lnTo>
                  <a:pt x="92727" y="114544"/>
                </a:lnTo>
                <a:cubicBezTo>
                  <a:pt x="92727" y="96472"/>
                  <a:pt x="78072" y="81816"/>
                  <a:pt x="60000" y="81816"/>
                </a:cubicBezTo>
                <a:cubicBezTo>
                  <a:pt x="41927" y="81816"/>
                  <a:pt x="27272" y="96472"/>
                  <a:pt x="27272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5766"/>
                  <a:pt x="118777" y="114544"/>
                  <a:pt x="117272" y="11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127138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120000" y="10911"/>
                </a:moveTo>
                <a:lnTo>
                  <a:pt x="109088" y="10911"/>
                </a:lnTo>
                <a:lnTo>
                  <a:pt x="105000" y="0"/>
                </a:lnTo>
                <a:lnTo>
                  <a:pt x="100911" y="10911"/>
                </a:lnTo>
                <a:lnTo>
                  <a:pt x="90000" y="10911"/>
                </a:lnTo>
                <a:lnTo>
                  <a:pt x="98861" y="17727"/>
                </a:lnTo>
                <a:lnTo>
                  <a:pt x="94772" y="30000"/>
                </a:lnTo>
                <a:lnTo>
                  <a:pt x="105000" y="22500"/>
                </a:lnTo>
                <a:lnTo>
                  <a:pt x="115227" y="30000"/>
                </a:lnTo>
                <a:lnTo>
                  <a:pt x="111138" y="17727"/>
                </a:lnTo>
                <a:cubicBezTo>
                  <a:pt x="111138" y="17727"/>
                  <a:pt x="120000" y="10911"/>
                  <a:pt x="120000" y="10911"/>
                </a:cubicBezTo>
                <a:close/>
                <a:moveTo>
                  <a:pt x="60000" y="114533"/>
                </a:moveTo>
                <a:cubicBezTo>
                  <a:pt x="29922" y="114533"/>
                  <a:pt x="5455" y="90016"/>
                  <a:pt x="5455" y="59872"/>
                </a:cubicBezTo>
                <a:cubicBezTo>
                  <a:pt x="5455" y="35744"/>
                  <a:pt x="20805" y="15227"/>
                  <a:pt x="42722" y="8005"/>
                </a:cubicBezTo>
                <a:cubicBezTo>
                  <a:pt x="37983" y="17233"/>
                  <a:pt x="35455" y="27538"/>
                  <a:pt x="35455" y="38005"/>
                </a:cubicBezTo>
                <a:cubicBezTo>
                  <a:pt x="35455" y="72244"/>
                  <a:pt x="61766" y="100438"/>
                  <a:pt x="95188" y="103355"/>
                </a:cubicBezTo>
                <a:cubicBezTo>
                  <a:pt x="85338" y="110350"/>
                  <a:pt x="72583" y="114533"/>
                  <a:pt x="60000" y="114533"/>
                </a:cubicBezTo>
                <a:moveTo>
                  <a:pt x="40911" y="38005"/>
                </a:moveTo>
                <a:cubicBezTo>
                  <a:pt x="40911" y="23600"/>
                  <a:pt x="45977" y="10388"/>
                  <a:pt x="54411" y="27"/>
                </a:cubicBezTo>
                <a:cubicBezTo>
                  <a:pt x="23900" y="2855"/>
                  <a:pt x="0" y="28555"/>
                  <a:pt x="0" y="59872"/>
                </a:cubicBezTo>
                <a:cubicBezTo>
                  <a:pt x="0" y="93083"/>
                  <a:pt x="26866" y="120000"/>
                  <a:pt x="60000" y="120000"/>
                </a:cubicBezTo>
                <a:cubicBezTo>
                  <a:pt x="78755" y="120000"/>
                  <a:pt x="98088" y="111361"/>
                  <a:pt x="109088" y="97850"/>
                </a:cubicBezTo>
                <a:cubicBezTo>
                  <a:pt x="107250" y="98022"/>
                  <a:pt x="102794" y="98138"/>
                  <a:pt x="100911" y="98138"/>
                </a:cubicBezTo>
                <a:cubicBezTo>
                  <a:pt x="67772" y="98138"/>
                  <a:pt x="40911" y="71216"/>
                  <a:pt x="40911" y="38005"/>
                </a:cubicBezTo>
                <a:moveTo>
                  <a:pt x="98183" y="57272"/>
                </a:moveTo>
                <a:lnTo>
                  <a:pt x="95205" y="65205"/>
                </a:lnTo>
                <a:lnTo>
                  <a:pt x="87272" y="65205"/>
                </a:lnTo>
                <a:lnTo>
                  <a:pt x="93716" y="70161"/>
                </a:lnTo>
                <a:lnTo>
                  <a:pt x="90744" y="79088"/>
                </a:lnTo>
                <a:lnTo>
                  <a:pt x="98183" y="73638"/>
                </a:lnTo>
                <a:lnTo>
                  <a:pt x="105616" y="79088"/>
                </a:lnTo>
                <a:lnTo>
                  <a:pt x="102644" y="70161"/>
                </a:lnTo>
                <a:lnTo>
                  <a:pt x="109088" y="65205"/>
                </a:lnTo>
                <a:lnTo>
                  <a:pt x="101155" y="65205"/>
                </a:lnTo>
                <a:cubicBezTo>
                  <a:pt x="101155" y="65205"/>
                  <a:pt x="98183" y="57272"/>
                  <a:pt x="98183" y="57272"/>
                </a:cubicBezTo>
                <a:close/>
                <a:moveTo>
                  <a:pt x="63472" y="51816"/>
                </a:moveTo>
                <a:lnTo>
                  <a:pt x="70911" y="46361"/>
                </a:lnTo>
                <a:lnTo>
                  <a:pt x="78344" y="51816"/>
                </a:lnTo>
                <a:lnTo>
                  <a:pt x="75372" y="42894"/>
                </a:lnTo>
                <a:lnTo>
                  <a:pt x="81816" y="37933"/>
                </a:lnTo>
                <a:lnTo>
                  <a:pt x="73883" y="37933"/>
                </a:lnTo>
                <a:lnTo>
                  <a:pt x="70911" y="30000"/>
                </a:lnTo>
                <a:lnTo>
                  <a:pt x="67933" y="37933"/>
                </a:lnTo>
                <a:lnTo>
                  <a:pt x="60000" y="37933"/>
                </a:lnTo>
                <a:lnTo>
                  <a:pt x="66444" y="42894"/>
                </a:lnTo>
                <a:cubicBezTo>
                  <a:pt x="66444" y="42894"/>
                  <a:pt x="63472" y="51816"/>
                  <a:pt x="63472" y="51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3"/>
          <p:cNvSpPr/>
          <p:nvPr/>
        </p:nvSpPr>
        <p:spPr>
          <a:xfrm>
            <a:off x="1671431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43638" y="49088"/>
                </a:moveTo>
                <a:cubicBezTo>
                  <a:pt x="37611" y="49088"/>
                  <a:pt x="32727" y="44205"/>
                  <a:pt x="32727" y="38183"/>
                </a:cubicBezTo>
                <a:cubicBezTo>
                  <a:pt x="32727" y="32155"/>
                  <a:pt x="37611" y="27272"/>
                  <a:pt x="43638" y="27272"/>
                </a:cubicBezTo>
                <a:cubicBezTo>
                  <a:pt x="49661" y="27272"/>
                  <a:pt x="54544" y="32155"/>
                  <a:pt x="54544" y="38183"/>
                </a:cubicBezTo>
                <a:cubicBezTo>
                  <a:pt x="54544" y="44205"/>
                  <a:pt x="49661" y="49088"/>
                  <a:pt x="43638" y="49088"/>
                </a:cubicBezTo>
                <a:moveTo>
                  <a:pt x="43638" y="21816"/>
                </a:moveTo>
                <a:cubicBezTo>
                  <a:pt x="34600" y="21816"/>
                  <a:pt x="27272" y="29150"/>
                  <a:pt x="27272" y="38183"/>
                </a:cubicBezTo>
                <a:cubicBezTo>
                  <a:pt x="27272" y="47222"/>
                  <a:pt x="34600" y="54544"/>
                  <a:pt x="43638" y="54544"/>
                </a:cubicBezTo>
                <a:cubicBezTo>
                  <a:pt x="52672" y="54544"/>
                  <a:pt x="60000" y="47222"/>
                  <a:pt x="60000" y="38183"/>
                </a:cubicBezTo>
                <a:cubicBezTo>
                  <a:pt x="60000" y="29150"/>
                  <a:pt x="52672" y="21816"/>
                  <a:pt x="43638" y="21816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8183" y="60000"/>
                </a:moveTo>
                <a:cubicBezTo>
                  <a:pt x="66677" y="60000"/>
                  <a:pt x="65455" y="61222"/>
                  <a:pt x="65455" y="62727"/>
                </a:cubicBezTo>
                <a:cubicBezTo>
                  <a:pt x="65455" y="64233"/>
                  <a:pt x="66677" y="65455"/>
                  <a:pt x="68183" y="65455"/>
                </a:cubicBezTo>
                <a:cubicBezTo>
                  <a:pt x="69688" y="65455"/>
                  <a:pt x="70911" y="64233"/>
                  <a:pt x="70911" y="62727"/>
                </a:cubicBezTo>
                <a:cubicBezTo>
                  <a:pt x="70911" y="61222"/>
                  <a:pt x="69688" y="60000"/>
                  <a:pt x="68183" y="60000"/>
                </a:cubicBezTo>
                <a:moveTo>
                  <a:pt x="51816" y="87272"/>
                </a:moveTo>
                <a:cubicBezTo>
                  <a:pt x="50311" y="87272"/>
                  <a:pt x="49088" y="86055"/>
                  <a:pt x="49088" y="84544"/>
                </a:cubicBezTo>
                <a:cubicBezTo>
                  <a:pt x="49088" y="83038"/>
                  <a:pt x="50311" y="81816"/>
                  <a:pt x="51816" y="81816"/>
                </a:cubicBezTo>
                <a:cubicBezTo>
                  <a:pt x="53322" y="81816"/>
                  <a:pt x="54544" y="83038"/>
                  <a:pt x="54544" y="84544"/>
                </a:cubicBezTo>
                <a:cubicBezTo>
                  <a:pt x="54544" y="86055"/>
                  <a:pt x="53322" y="87272"/>
                  <a:pt x="51816" y="87272"/>
                </a:cubicBezTo>
                <a:moveTo>
                  <a:pt x="51816" y="76361"/>
                </a:moveTo>
                <a:cubicBezTo>
                  <a:pt x="47300" y="76361"/>
                  <a:pt x="43638" y="80027"/>
                  <a:pt x="43638" y="84544"/>
                </a:cubicBezTo>
                <a:cubicBezTo>
                  <a:pt x="43638" y="89066"/>
                  <a:pt x="47300" y="92727"/>
                  <a:pt x="51816" y="92727"/>
                </a:cubicBezTo>
                <a:cubicBezTo>
                  <a:pt x="56338" y="92727"/>
                  <a:pt x="60000" y="89066"/>
                  <a:pt x="60000" y="84544"/>
                </a:cubicBezTo>
                <a:cubicBezTo>
                  <a:pt x="60000" y="80027"/>
                  <a:pt x="56338" y="76361"/>
                  <a:pt x="51816" y="76361"/>
                </a:cubicBezTo>
                <a:moveTo>
                  <a:pt x="27272" y="65455"/>
                </a:moveTo>
                <a:cubicBezTo>
                  <a:pt x="24261" y="65455"/>
                  <a:pt x="21816" y="67900"/>
                  <a:pt x="21816" y="70911"/>
                </a:cubicBezTo>
                <a:cubicBezTo>
                  <a:pt x="21816" y="73916"/>
                  <a:pt x="24261" y="76361"/>
                  <a:pt x="27272" y="76361"/>
                </a:cubicBezTo>
                <a:cubicBezTo>
                  <a:pt x="30283" y="76361"/>
                  <a:pt x="32727" y="73916"/>
                  <a:pt x="32727" y="70911"/>
                </a:cubicBezTo>
                <a:cubicBezTo>
                  <a:pt x="32727" y="67900"/>
                  <a:pt x="30283" y="65455"/>
                  <a:pt x="27272" y="65455"/>
                </a:cubicBezTo>
                <a:moveTo>
                  <a:pt x="79088" y="92727"/>
                </a:moveTo>
                <a:cubicBezTo>
                  <a:pt x="77588" y="92727"/>
                  <a:pt x="76361" y="93950"/>
                  <a:pt x="76361" y="95455"/>
                </a:cubicBezTo>
                <a:cubicBezTo>
                  <a:pt x="76361" y="96961"/>
                  <a:pt x="77588" y="98183"/>
                  <a:pt x="79088" y="98183"/>
                </a:cubicBezTo>
                <a:cubicBezTo>
                  <a:pt x="80594" y="98183"/>
                  <a:pt x="81816" y="96961"/>
                  <a:pt x="81816" y="95455"/>
                </a:cubicBezTo>
                <a:cubicBezTo>
                  <a:pt x="81816" y="93950"/>
                  <a:pt x="80594" y="92727"/>
                  <a:pt x="79088" y="92727"/>
                </a:cubicBezTo>
                <a:moveTo>
                  <a:pt x="92727" y="65455"/>
                </a:moveTo>
                <a:cubicBezTo>
                  <a:pt x="89716" y="65455"/>
                  <a:pt x="87272" y="63011"/>
                  <a:pt x="87272" y="60000"/>
                </a:cubicBezTo>
                <a:cubicBezTo>
                  <a:pt x="87272" y="56988"/>
                  <a:pt x="89716" y="54544"/>
                  <a:pt x="92727" y="54544"/>
                </a:cubicBezTo>
                <a:cubicBezTo>
                  <a:pt x="95738" y="54544"/>
                  <a:pt x="98183" y="56988"/>
                  <a:pt x="98183" y="60000"/>
                </a:cubicBezTo>
                <a:cubicBezTo>
                  <a:pt x="98183" y="63011"/>
                  <a:pt x="95738" y="65455"/>
                  <a:pt x="92727" y="65455"/>
                </a:cubicBezTo>
                <a:moveTo>
                  <a:pt x="92727" y="49088"/>
                </a:moveTo>
                <a:cubicBezTo>
                  <a:pt x="86700" y="49088"/>
                  <a:pt x="81816" y="53977"/>
                  <a:pt x="81816" y="60000"/>
                </a:cubicBezTo>
                <a:cubicBezTo>
                  <a:pt x="81816" y="66022"/>
                  <a:pt x="86700" y="70911"/>
                  <a:pt x="92727" y="70911"/>
                </a:cubicBezTo>
                <a:cubicBezTo>
                  <a:pt x="98750" y="70911"/>
                  <a:pt x="103638" y="66022"/>
                  <a:pt x="103638" y="60000"/>
                </a:cubicBezTo>
                <a:cubicBezTo>
                  <a:pt x="103638" y="53977"/>
                  <a:pt x="98750" y="49088"/>
                  <a:pt x="92727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3"/>
          <p:cNvSpPr/>
          <p:nvPr/>
        </p:nvSpPr>
        <p:spPr>
          <a:xfrm>
            <a:off x="2071480" y="1759151"/>
            <a:ext cx="209400" cy="121200"/>
          </a:xfrm>
          <a:custGeom>
            <a:rect b="b" l="l" r="r" t="t"/>
            <a:pathLst>
              <a:path extrusionOk="0" h="120000" w="120000">
                <a:moveTo>
                  <a:pt x="97868" y="66366"/>
                </a:moveTo>
                <a:cubicBezTo>
                  <a:pt x="89851" y="73288"/>
                  <a:pt x="79099" y="79861"/>
                  <a:pt x="65904" y="84505"/>
                </a:cubicBezTo>
                <a:cubicBezTo>
                  <a:pt x="55700" y="88094"/>
                  <a:pt x="45376" y="89983"/>
                  <a:pt x="36058" y="89983"/>
                </a:cubicBezTo>
                <a:cubicBezTo>
                  <a:pt x="33363" y="89983"/>
                  <a:pt x="30839" y="89766"/>
                  <a:pt x="28401" y="89455"/>
                </a:cubicBezTo>
                <a:cubicBezTo>
                  <a:pt x="24250" y="81055"/>
                  <a:pt x="21823" y="70922"/>
                  <a:pt x="21823" y="60000"/>
                </a:cubicBezTo>
                <a:cubicBezTo>
                  <a:pt x="21823" y="31005"/>
                  <a:pt x="38913" y="7500"/>
                  <a:pt x="60000" y="7500"/>
                </a:cubicBezTo>
                <a:cubicBezTo>
                  <a:pt x="81086" y="7500"/>
                  <a:pt x="98176" y="31005"/>
                  <a:pt x="98176" y="60000"/>
                </a:cubicBezTo>
                <a:cubicBezTo>
                  <a:pt x="98176" y="62161"/>
                  <a:pt x="98051" y="64277"/>
                  <a:pt x="97868" y="66366"/>
                </a:cubicBezTo>
                <a:moveTo>
                  <a:pt x="60000" y="112500"/>
                </a:moveTo>
                <a:cubicBezTo>
                  <a:pt x="49567" y="112500"/>
                  <a:pt x="40129" y="106733"/>
                  <a:pt x="33237" y="97411"/>
                </a:cubicBezTo>
                <a:cubicBezTo>
                  <a:pt x="34168" y="97450"/>
                  <a:pt x="35098" y="97483"/>
                  <a:pt x="36058" y="97483"/>
                </a:cubicBezTo>
                <a:cubicBezTo>
                  <a:pt x="45542" y="97483"/>
                  <a:pt x="56231" y="95638"/>
                  <a:pt x="67251" y="91766"/>
                </a:cubicBezTo>
                <a:cubicBezTo>
                  <a:pt x="78208" y="87911"/>
                  <a:pt x="88075" y="82522"/>
                  <a:pt x="96263" y="76344"/>
                </a:cubicBezTo>
                <a:cubicBezTo>
                  <a:pt x="91267" y="97327"/>
                  <a:pt x="76929" y="112500"/>
                  <a:pt x="60000" y="112500"/>
                </a:cubicBezTo>
                <a:moveTo>
                  <a:pt x="119554" y="35311"/>
                </a:moveTo>
                <a:cubicBezTo>
                  <a:pt x="117578" y="25650"/>
                  <a:pt x="109293" y="19177"/>
                  <a:pt x="97480" y="16466"/>
                </a:cubicBezTo>
                <a:cubicBezTo>
                  <a:pt x="99238" y="19338"/>
                  <a:pt x="100837" y="22411"/>
                  <a:pt x="102236" y="25666"/>
                </a:cubicBezTo>
                <a:cubicBezTo>
                  <a:pt x="108819" y="28266"/>
                  <a:pt x="113273" y="32305"/>
                  <a:pt x="114301" y="37338"/>
                </a:cubicBezTo>
                <a:cubicBezTo>
                  <a:pt x="114901" y="40255"/>
                  <a:pt x="114387" y="43672"/>
                  <a:pt x="112782" y="47494"/>
                </a:cubicBezTo>
                <a:cubicBezTo>
                  <a:pt x="111052" y="51622"/>
                  <a:pt x="107940" y="56233"/>
                  <a:pt x="103595" y="60877"/>
                </a:cubicBezTo>
                <a:cubicBezTo>
                  <a:pt x="103601" y="60583"/>
                  <a:pt x="103629" y="60294"/>
                  <a:pt x="103629" y="60000"/>
                </a:cubicBezTo>
                <a:cubicBezTo>
                  <a:pt x="103629" y="26861"/>
                  <a:pt x="84095" y="0"/>
                  <a:pt x="60000" y="0"/>
                </a:cubicBezTo>
                <a:cubicBezTo>
                  <a:pt x="35904" y="0"/>
                  <a:pt x="16370" y="26861"/>
                  <a:pt x="16370" y="60000"/>
                </a:cubicBezTo>
                <a:cubicBezTo>
                  <a:pt x="16370" y="70150"/>
                  <a:pt x="18214" y="79694"/>
                  <a:pt x="21446" y="88072"/>
                </a:cubicBezTo>
                <a:cubicBezTo>
                  <a:pt x="12818" y="85655"/>
                  <a:pt x="6903" y="81083"/>
                  <a:pt x="5692" y="75155"/>
                </a:cubicBezTo>
                <a:cubicBezTo>
                  <a:pt x="5098" y="72238"/>
                  <a:pt x="5607" y="68827"/>
                  <a:pt x="7211" y="65000"/>
                </a:cubicBezTo>
                <a:cubicBezTo>
                  <a:pt x="8085" y="62927"/>
                  <a:pt x="9421" y="60700"/>
                  <a:pt x="10974" y="58433"/>
                </a:cubicBezTo>
                <a:cubicBezTo>
                  <a:pt x="11037" y="54538"/>
                  <a:pt x="11317" y="50711"/>
                  <a:pt x="11842" y="47005"/>
                </a:cubicBezTo>
                <a:cubicBezTo>
                  <a:pt x="3014" y="56933"/>
                  <a:pt x="-1490" y="67711"/>
                  <a:pt x="445" y="77183"/>
                </a:cubicBezTo>
                <a:cubicBezTo>
                  <a:pt x="2580" y="87650"/>
                  <a:pt x="12093" y="94377"/>
                  <a:pt x="25494" y="96633"/>
                </a:cubicBezTo>
                <a:cubicBezTo>
                  <a:pt x="33477" y="110822"/>
                  <a:pt x="45942" y="120000"/>
                  <a:pt x="60000" y="120000"/>
                </a:cubicBezTo>
                <a:cubicBezTo>
                  <a:pt x="81395" y="120000"/>
                  <a:pt x="99153" y="98805"/>
                  <a:pt x="102875" y="70861"/>
                </a:cubicBezTo>
                <a:cubicBezTo>
                  <a:pt x="115152" y="59577"/>
                  <a:pt x="121844" y="46522"/>
                  <a:pt x="119554" y="353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3"/>
          <p:cNvSpPr/>
          <p:nvPr/>
        </p:nvSpPr>
        <p:spPr>
          <a:xfrm>
            <a:off x="2500107" y="1736419"/>
            <a:ext cx="152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31005" y="114544"/>
                  <a:pt x="7500" y="96788"/>
                  <a:pt x="7500" y="74877"/>
                </a:cubicBezTo>
                <a:cubicBezTo>
                  <a:pt x="7500" y="49088"/>
                  <a:pt x="56250" y="6477"/>
                  <a:pt x="60000" y="6477"/>
                </a:cubicBezTo>
                <a:cubicBezTo>
                  <a:pt x="63750" y="6477"/>
                  <a:pt x="112500" y="49088"/>
                  <a:pt x="112500" y="74877"/>
                </a:cubicBezTo>
                <a:cubicBezTo>
                  <a:pt x="112500" y="96788"/>
                  <a:pt x="88994" y="114544"/>
                  <a:pt x="60000" y="114544"/>
                </a:cubicBezTo>
                <a:moveTo>
                  <a:pt x="60000" y="0"/>
                </a:moveTo>
                <a:cubicBezTo>
                  <a:pt x="52500" y="0"/>
                  <a:pt x="0" y="46361"/>
                  <a:pt x="0" y="76361"/>
                </a:cubicBezTo>
                <a:cubicBezTo>
                  <a:pt x="0" y="100461"/>
                  <a:pt x="26866" y="120000"/>
                  <a:pt x="60000" y="120000"/>
                </a:cubicBezTo>
                <a:cubicBezTo>
                  <a:pt x="93138" y="120000"/>
                  <a:pt x="120000" y="100461"/>
                  <a:pt x="120000" y="76361"/>
                </a:cubicBezTo>
                <a:cubicBezTo>
                  <a:pt x="120000" y="46361"/>
                  <a:pt x="67500" y="0"/>
                  <a:pt x="60000" y="0"/>
                </a:cubicBezTo>
                <a:moveTo>
                  <a:pt x="60000" y="103638"/>
                </a:moveTo>
                <a:cubicBezTo>
                  <a:pt x="39288" y="103638"/>
                  <a:pt x="22500" y="91422"/>
                  <a:pt x="22500" y="76361"/>
                </a:cubicBezTo>
                <a:cubicBezTo>
                  <a:pt x="22500" y="74855"/>
                  <a:pt x="20822" y="73638"/>
                  <a:pt x="18750" y="73638"/>
                </a:cubicBezTo>
                <a:cubicBezTo>
                  <a:pt x="16677" y="73638"/>
                  <a:pt x="15000" y="74855"/>
                  <a:pt x="15000" y="76361"/>
                </a:cubicBezTo>
                <a:cubicBezTo>
                  <a:pt x="15000" y="94438"/>
                  <a:pt x="35150" y="109088"/>
                  <a:pt x="60000" y="109088"/>
                </a:cubicBezTo>
                <a:cubicBezTo>
                  <a:pt x="62072" y="109088"/>
                  <a:pt x="63750" y="107872"/>
                  <a:pt x="63750" y="106361"/>
                </a:cubicBezTo>
                <a:cubicBezTo>
                  <a:pt x="63750" y="104861"/>
                  <a:pt x="62072" y="103638"/>
                  <a:pt x="60000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287158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76361" y="21816"/>
                </a:moveTo>
                <a:cubicBezTo>
                  <a:pt x="73355" y="21816"/>
                  <a:pt x="70911" y="24261"/>
                  <a:pt x="70911" y="27272"/>
                </a:cubicBezTo>
                <a:cubicBezTo>
                  <a:pt x="70911" y="30283"/>
                  <a:pt x="73355" y="32727"/>
                  <a:pt x="76361" y="32727"/>
                </a:cubicBezTo>
                <a:cubicBezTo>
                  <a:pt x="79372" y="32727"/>
                  <a:pt x="81816" y="30283"/>
                  <a:pt x="81816" y="27272"/>
                </a:cubicBezTo>
                <a:cubicBezTo>
                  <a:pt x="81816" y="24261"/>
                  <a:pt x="79372" y="21816"/>
                  <a:pt x="76361" y="21816"/>
                </a:cubicBezTo>
                <a:moveTo>
                  <a:pt x="92727" y="43638"/>
                </a:moveTo>
                <a:cubicBezTo>
                  <a:pt x="89716" y="43638"/>
                  <a:pt x="87272" y="46083"/>
                  <a:pt x="87272" y="49088"/>
                </a:cubicBezTo>
                <a:cubicBezTo>
                  <a:pt x="87272" y="52100"/>
                  <a:pt x="89716" y="54544"/>
                  <a:pt x="92727" y="54544"/>
                </a:cubicBezTo>
                <a:cubicBezTo>
                  <a:pt x="95738" y="54544"/>
                  <a:pt x="98183" y="52100"/>
                  <a:pt x="98183" y="49088"/>
                </a:cubicBezTo>
                <a:cubicBezTo>
                  <a:pt x="98183" y="46083"/>
                  <a:pt x="95738" y="43638"/>
                  <a:pt x="92727" y="43638"/>
                </a:cubicBezTo>
                <a:moveTo>
                  <a:pt x="43638" y="27272"/>
                </a:moveTo>
                <a:cubicBezTo>
                  <a:pt x="40627" y="27272"/>
                  <a:pt x="38183" y="29716"/>
                  <a:pt x="38183" y="32727"/>
                </a:cubicBezTo>
                <a:cubicBezTo>
                  <a:pt x="38183" y="35738"/>
                  <a:pt x="40627" y="38183"/>
                  <a:pt x="43638" y="38183"/>
                </a:cubicBezTo>
                <a:cubicBezTo>
                  <a:pt x="46644" y="38183"/>
                  <a:pt x="49088" y="35738"/>
                  <a:pt x="49088" y="32727"/>
                </a:cubicBezTo>
                <a:cubicBezTo>
                  <a:pt x="49088" y="29716"/>
                  <a:pt x="46644" y="27272"/>
                  <a:pt x="43638" y="27272"/>
                </a:cubicBezTo>
                <a:moveTo>
                  <a:pt x="21816" y="43638"/>
                </a:moveTo>
                <a:cubicBezTo>
                  <a:pt x="18805" y="43638"/>
                  <a:pt x="16361" y="46083"/>
                  <a:pt x="16361" y="49088"/>
                </a:cubicBezTo>
                <a:cubicBezTo>
                  <a:pt x="16361" y="52100"/>
                  <a:pt x="18805" y="54544"/>
                  <a:pt x="21816" y="54544"/>
                </a:cubicBezTo>
                <a:cubicBezTo>
                  <a:pt x="24827" y="54544"/>
                  <a:pt x="27272" y="52100"/>
                  <a:pt x="27272" y="49088"/>
                </a:cubicBezTo>
                <a:cubicBezTo>
                  <a:pt x="27272" y="46083"/>
                  <a:pt x="24827" y="43638"/>
                  <a:pt x="21816" y="43638"/>
                </a:cubicBezTo>
                <a:moveTo>
                  <a:pt x="5600" y="60000"/>
                </a:moveTo>
                <a:cubicBezTo>
                  <a:pt x="7100" y="32655"/>
                  <a:pt x="30844" y="10911"/>
                  <a:pt x="60000" y="10911"/>
                </a:cubicBezTo>
                <a:cubicBezTo>
                  <a:pt x="89155" y="10911"/>
                  <a:pt x="112900" y="32655"/>
                  <a:pt x="114400" y="60000"/>
                </a:cubicBezTo>
                <a:cubicBezTo>
                  <a:pt x="114400" y="60000"/>
                  <a:pt x="5600" y="60000"/>
                  <a:pt x="5600" y="60000"/>
                </a:cubicBezTo>
                <a:close/>
                <a:moveTo>
                  <a:pt x="62727" y="5583"/>
                </a:move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5583"/>
                </a:lnTo>
                <a:cubicBezTo>
                  <a:pt x="25411" y="6955"/>
                  <a:pt x="0" y="31977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57272" y="65455"/>
                </a:lnTo>
                <a:lnTo>
                  <a:pt x="57272" y="103638"/>
                </a:lnTo>
                <a:cubicBezTo>
                  <a:pt x="57272" y="109661"/>
                  <a:pt x="52388" y="114544"/>
                  <a:pt x="46361" y="114544"/>
                </a:cubicBezTo>
                <a:cubicBezTo>
                  <a:pt x="40338" y="114544"/>
                  <a:pt x="35455" y="109661"/>
                  <a:pt x="35455" y="103638"/>
                </a:cubicBezTo>
                <a:cubicBezTo>
                  <a:pt x="35455" y="102127"/>
                  <a:pt x="34233" y="100911"/>
                  <a:pt x="32727" y="100911"/>
                </a:cubicBezTo>
                <a:cubicBezTo>
                  <a:pt x="31222" y="100911"/>
                  <a:pt x="30000" y="102127"/>
                  <a:pt x="30000" y="103638"/>
                </a:cubicBezTo>
                <a:cubicBezTo>
                  <a:pt x="30000" y="112672"/>
                  <a:pt x="37327" y="120000"/>
                  <a:pt x="46361" y="120000"/>
                </a:cubicBezTo>
                <a:cubicBezTo>
                  <a:pt x="54466" y="120000"/>
                  <a:pt x="61150" y="114094"/>
                  <a:pt x="62455" y="106361"/>
                </a:cubicBezTo>
                <a:lnTo>
                  <a:pt x="62727" y="106361"/>
                </a:lnTo>
                <a:lnTo>
                  <a:pt x="62727" y="65455"/>
                </a:ln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31977"/>
                  <a:pt x="94588" y="6955"/>
                  <a:pt x="62727" y="5583"/>
                </a:cubicBezTo>
                <a:moveTo>
                  <a:pt x="60000" y="38183"/>
                </a:moveTo>
                <a:cubicBezTo>
                  <a:pt x="56988" y="38183"/>
                  <a:pt x="54544" y="40627"/>
                  <a:pt x="54544" y="43638"/>
                </a:cubicBezTo>
                <a:cubicBezTo>
                  <a:pt x="54544" y="46644"/>
                  <a:pt x="56988" y="49088"/>
                  <a:pt x="60000" y="49088"/>
                </a:cubicBezTo>
                <a:cubicBezTo>
                  <a:pt x="63011" y="49088"/>
                  <a:pt x="65455" y="46644"/>
                  <a:pt x="65455" y="43638"/>
                </a:cubicBezTo>
                <a:cubicBezTo>
                  <a:pt x="65455" y="40627"/>
                  <a:pt x="63011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3271632" y="1774304"/>
            <a:ext cx="209400" cy="90900"/>
          </a:xfrm>
          <a:custGeom>
            <a:rect b="b" l="l" r="r" t="t"/>
            <a:pathLst>
              <a:path extrusionOk="0" h="120000" w="120000">
                <a:moveTo>
                  <a:pt x="103511" y="110000"/>
                </a:moveTo>
                <a:cubicBezTo>
                  <a:pt x="102172" y="65400"/>
                  <a:pt x="83233" y="30000"/>
                  <a:pt x="60000" y="30000"/>
                </a:cubicBezTo>
                <a:cubicBezTo>
                  <a:pt x="36766" y="30000"/>
                  <a:pt x="17827" y="65400"/>
                  <a:pt x="16488" y="110000"/>
                </a:cubicBezTo>
                <a:lnTo>
                  <a:pt x="5583" y="110000"/>
                </a:lnTo>
                <a:cubicBezTo>
                  <a:pt x="6950" y="54350"/>
                  <a:pt x="30750" y="10000"/>
                  <a:pt x="60000" y="10000"/>
                </a:cubicBezTo>
                <a:cubicBezTo>
                  <a:pt x="89250" y="10000"/>
                  <a:pt x="113050" y="54350"/>
                  <a:pt x="114416" y="110000"/>
                </a:cubicBezTo>
                <a:cubicBezTo>
                  <a:pt x="114416" y="110000"/>
                  <a:pt x="103511" y="110000"/>
                  <a:pt x="103511" y="110000"/>
                </a:cubicBezTo>
                <a:close/>
                <a:moveTo>
                  <a:pt x="87150" y="110000"/>
                </a:moveTo>
                <a:cubicBezTo>
                  <a:pt x="85894" y="81972"/>
                  <a:pt x="74222" y="60000"/>
                  <a:pt x="60000" y="60000"/>
                </a:cubicBezTo>
                <a:cubicBezTo>
                  <a:pt x="45777" y="60000"/>
                  <a:pt x="34105" y="81972"/>
                  <a:pt x="32850" y="110000"/>
                </a:cubicBezTo>
                <a:lnTo>
                  <a:pt x="21944" y="110000"/>
                </a:lnTo>
                <a:cubicBezTo>
                  <a:pt x="23261" y="70927"/>
                  <a:pt x="39772" y="40000"/>
                  <a:pt x="60000" y="40000"/>
                </a:cubicBezTo>
                <a:cubicBezTo>
                  <a:pt x="80227" y="40000"/>
                  <a:pt x="96738" y="70927"/>
                  <a:pt x="98055" y="110000"/>
                </a:cubicBezTo>
                <a:cubicBezTo>
                  <a:pt x="98055" y="110000"/>
                  <a:pt x="87150" y="110000"/>
                  <a:pt x="87150" y="110000"/>
                </a:cubicBezTo>
                <a:close/>
                <a:moveTo>
                  <a:pt x="70688" y="110000"/>
                </a:moveTo>
                <a:cubicBezTo>
                  <a:pt x="69677" y="98594"/>
                  <a:pt x="65277" y="90000"/>
                  <a:pt x="60000" y="90000"/>
                </a:cubicBezTo>
                <a:cubicBezTo>
                  <a:pt x="54722" y="90000"/>
                  <a:pt x="50322" y="98594"/>
                  <a:pt x="49311" y="110000"/>
                </a:cubicBezTo>
                <a:lnTo>
                  <a:pt x="38327" y="110000"/>
                </a:lnTo>
                <a:cubicBezTo>
                  <a:pt x="39527" y="87505"/>
                  <a:pt x="48772" y="70000"/>
                  <a:pt x="60000" y="70000"/>
                </a:cubicBezTo>
                <a:cubicBezTo>
                  <a:pt x="71227" y="70000"/>
                  <a:pt x="80472" y="87505"/>
                  <a:pt x="81672" y="110000"/>
                </a:cubicBezTo>
                <a:cubicBezTo>
                  <a:pt x="81672" y="110000"/>
                  <a:pt x="70688" y="110000"/>
                  <a:pt x="70688" y="110000"/>
                </a:cubicBezTo>
                <a:close/>
                <a:moveTo>
                  <a:pt x="60000" y="0"/>
                </a:moveTo>
                <a:cubicBezTo>
                  <a:pt x="26861" y="0"/>
                  <a:pt x="0" y="51488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51816" y="120000"/>
                </a:lnTo>
                <a:cubicBezTo>
                  <a:pt x="53327" y="120000"/>
                  <a:pt x="54544" y="117761"/>
                  <a:pt x="54544" y="115000"/>
                </a:cubicBezTo>
                <a:cubicBezTo>
                  <a:pt x="54544" y="106716"/>
                  <a:pt x="56988" y="100000"/>
                  <a:pt x="60000" y="100000"/>
                </a:cubicBezTo>
                <a:cubicBezTo>
                  <a:pt x="63011" y="100000"/>
                  <a:pt x="65455" y="106716"/>
                  <a:pt x="65455" y="115000"/>
                </a:cubicBezTo>
                <a:cubicBezTo>
                  <a:pt x="65455" y="117761"/>
                  <a:pt x="66672" y="120000"/>
                  <a:pt x="68183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51488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3"/>
          <p:cNvSpPr/>
          <p:nvPr/>
        </p:nvSpPr>
        <p:spPr>
          <a:xfrm>
            <a:off x="3671682" y="1759151"/>
            <a:ext cx="209400" cy="121200"/>
          </a:xfrm>
          <a:custGeom>
            <a:rect b="b" l="l" r="r" t="t"/>
            <a:pathLst>
              <a:path extrusionOk="0" h="120000" w="120000">
                <a:moveTo>
                  <a:pt x="92727" y="112500"/>
                </a:moveTo>
                <a:lnTo>
                  <a:pt x="24544" y="112500"/>
                </a:lnTo>
                <a:cubicBezTo>
                  <a:pt x="14022" y="112500"/>
                  <a:pt x="5455" y="100722"/>
                  <a:pt x="5455" y="86250"/>
                </a:cubicBezTo>
                <a:cubicBezTo>
                  <a:pt x="5455" y="74938"/>
                  <a:pt x="10700" y="64944"/>
                  <a:pt x="18516" y="61361"/>
                </a:cubicBezTo>
                <a:lnTo>
                  <a:pt x="23138" y="59244"/>
                </a:lnTo>
                <a:lnTo>
                  <a:pt x="22122" y="52688"/>
                </a:lnTo>
                <a:cubicBezTo>
                  <a:pt x="21922" y="51372"/>
                  <a:pt x="21816" y="50044"/>
                  <a:pt x="21816" y="48750"/>
                </a:cubicBezTo>
                <a:cubicBezTo>
                  <a:pt x="21816" y="38411"/>
                  <a:pt x="27933" y="30000"/>
                  <a:pt x="35455" y="30000"/>
                </a:cubicBezTo>
                <a:cubicBezTo>
                  <a:pt x="37011" y="30000"/>
                  <a:pt x="38566" y="30388"/>
                  <a:pt x="40083" y="31138"/>
                </a:cubicBezTo>
                <a:lnTo>
                  <a:pt x="44550" y="33366"/>
                </a:lnTo>
                <a:lnTo>
                  <a:pt x="46766" y="27583"/>
                </a:lnTo>
                <a:cubicBezTo>
                  <a:pt x="51511" y="15194"/>
                  <a:pt x="60761" y="7500"/>
                  <a:pt x="70911" y="7500"/>
                </a:cubicBezTo>
                <a:cubicBezTo>
                  <a:pt x="85944" y="7500"/>
                  <a:pt x="98183" y="24322"/>
                  <a:pt x="98183" y="45000"/>
                </a:cubicBezTo>
                <a:cubicBezTo>
                  <a:pt x="98183" y="45655"/>
                  <a:pt x="98144" y="46294"/>
                  <a:pt x="98111" y="46938"/>
                </a:cubicBezTo>
                <a:lnTo>
                  <a:pt x="98083" y="47583"/>
                </a:lnTo>
                <a:lnTo>
                  <a:pt x="97833" y="52861"/>
                </a:lnTo>
                <a:lnTo>
                  <a:pt x="101361" y="54955"/>
                </a:lnTo>
                <a:cubicBezTo>
                  <a:pt x="109372" y="59705"/>
                  <a:pt x="114544" y="70516"/>
                  <a:pt x="114544" y="82500"/>
                </a:cubicBezTo>
                <a:cubicBezTo>
                  <a:pt x="114544" y="99044"/>
                  <a:pt x="104755" y="112500"/>
                  <a:pt x="92727" y="112500"/>
                </a:cubicBezTo>
                <a:moveTo>
                  <a:pt x="103522" y="48066"/>
                </a:moveTo>
                <a:cubicBezTo>
                  <a:pt x="103572" y="47050"/>
                  <a:pt x="103638" y="46038"/>
                  <a:pt x="103638" y="45000"/>
                </a:cubicBezTo>
                <a:cubicBezTo>
                  <a:pt x="103638" y="20150"/>
                  <a:pt x="88983" y="0"/>
                  <a:pt x="70911" y="0"/>
                </a:cubicBezTo>
                <a:cubicBezTo>
                  <a:pt x="58327" y="0"/>
                  <a:pt x="47422" y="9772"/>
                  <a:pt x="41944" y="24088"/>
                </a:cubicBezTo>
                <a:cubicBezTo>
                  <a:pt x="39916" y="23077"/>
                  <a:pt x="37738" y="22500"/>
                  <a:pt x="35455" y="22500"/>
                </a:cubicBezTo>
                <a:cubicBezTo>
                  <a:pt x="24911" y="22500"/>
                  <a:pt x="16361" y="34250"/>
                  <a:pt x="16361" y="48750"/>
                </a:cubicBezTo>
                <a:cubicBezTo>
                  <a:pt x="16361" y="50633"/>
                  <a:pt x="16516" y="52472"/>
                  <a:pt x="16788" y="54244"/>
                </a:cubicBezTo>
                <a:cubicBezTo>
                  <a:pt x="7038" y="58716"/>
                  <a:pt x="0" y="71338"/>
                  <a:pt x="0" y="86250"/>
                </a:cubicBezTo>
                <a:cubicBezTo>
                  <a:pt x="0" y="104888"/>
                  <a:pt x="10988" y="120000"/>
                  <a:pt x="24544" y="120000"/>
                </a:cubicBezTo>
                <a:lnTo>
                  <a:pt x="92727" y="120000"/>
                </a:lnTo>
                <a:cubicBezTo>
                  <a:pt x="107783" y="120000"/>
                  <a:pt x="120000" y="103211"/>
                  <a:pt x="120000" y="82500"/>
                </a:cubicBezTo>
                <a:cubicBezTo>
                  <a:pt x="120000" y="67066"/>
                  <a:pt x="113211" y="53816"/>
                  <a:pt x="103522" y="4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3"/>
          <p:cNvSpPr/>
          <p:nvPr/>
        </p:nvSpPr>
        <p:spPr>
          <a:xfrm>
            <a:off x="71232" y="2092553"/>
            <a:ext cx="209400" cy="98400"/>
          </a:xfrm>
          <a:custGeom>
            <a:rect b="b" l="l" r="r" t="t"/>
            <a:pathLst>
              <a:path extrusionOk="0" h="120000" w="120000">
                <a:moveTo>
                  <a:pt x="98183" y="110766"/>
                </a:moveTo>
                <a:lnTo>
                  <a:pt x="21816" y="110766"/>
                </a:lnTo>
                <a:cubicBezTo>
                  <a:pt x="12794" y="110766"/>
                  <a:pt x="5455" y="98350"/>
                  <a:pt x="5455" y="83077"/>
                </a:cubicBezTo>
                <a:cubicBezTo>
                  <a:pt x="5455" y="70211"/>
                  <a:pt x="10622" y="59150"/>
                  <a:pt x="18022" y="56166"/>
                </a:cubicBezTo>
                <a:cubicBezTo>
                  <a:pt x="20188" y="55300"/>
                  <a:pt x="21827" y="52277"/>
                  <a:pt x="22155" y="48550"/>
                </a:cubicBezTo>
                <a:cubicBezTo>
                  <a:pt x="24127" y="26133"/>
                  <a:pt x="35705" y="9233"/>
                  <a:pt x="49088" y="9233"/>
                </a:cubicBezTo>
                <a:cubicBezTo>
                  <a:pt x="58338" y="9233"/>
                  <a:pt x="66877" y="17116"/>
                  <a:pt x="71933" y="30338"/>
                </a:cubicBezTo>
                <a:cubicBezTo>
                  <a:pt x="72794" y="32588"/>
                  <a:pt x="74188" y="34094"/>
                  <a:pt x="75755" y="34461"/>
                </a:cubicBezTo>
                <a:cubicBezTo>
                  <a:pt x="76011" y="34527"/>
                  <a:pt x="76261" y="34550"/>
                  <a:pt x="76516" y="34550"/>
                </a:cubicBezTo>
                <a:cubicBezTo>
                  <a:pt x="77827" y="34550"/>
                  <a:pt x="79100" y="33755"/>
                  <a:pt x="80105" y="32272"/>
                </a:cubicBezTo>
                <a:cubicBezTo>
                  <a:pt x="82094" y="29322"/>
                  <a:pt x="84644" y="27694"/>
                  <a:pt x="87272" y="27694"/>
                </a:cubicBezTo>
                <a:cubicBezTo>
                  <a:pt x="93288" y="27694"/>
                  <a:pt x="98183" y="35977"/>
                  <a:pt x="98172" y="46255"/>
                </a:cubicBezTo>
                <a:lnTo>
                  <a:pt x="98150" y="46927"/>
                </a:lnTo>
                <a:cubicBezTo>
                  <a:pt x="98033" y="51300"/>
                  <a:pt x="99738" y="55205"/>
                  <a:pt x="102244" y="56288"/>
                </a:cubicBezTo>
                <a:cubicBezTo>
                  <a:pt x="109488" y="59427"/>
                  <a:pt x="114544" y="70444"/>
                  <a:pt x="114544" y="83077"/>
                </a:cubicBezTo>
                <a:cubicBezTo>
                  <a:pt x="114544" y="98350"/>
                  <a:pt x="107205" y="110766"/>
                  <a:pt x="98183" y="110766"/>
                </a:cubicBezTo>
                <a:moveTo>
                  <a:pt x="103600" y="47350"/>
                </a:moveTo>
                <a:cubicBezTo>
                  <a:pt x="103611" y="46950"/>
                  <a:pt x="103638" y="46561"/>
                  <a:pt x="103638" y="46155"/>
                </a:cubicBezTo>
                <a:cubicBezTo>
                  <a:pt x="103638" y="30866"/>
                  <a:pt x="96305" y="18461"/>
                  <a:pt x="87272" y="18461"/>
                </a:cubicBezTo>
                <a:cubicBezTo>
                  <a:pt x="83150" y="18461"/>
                  <a:pt x="79388" y="21061"/>
                  <a:pt x="76516" y="25322"/>
                </a:cubicBezTo>
                <a:cubicBezTo>
                  <a:pt x="70688" y="10105"/>
                  <a:pt x="60605" y="0"/>
                  <a:pt x="49088" y="0"/>
                </a:cubicBezTo>
                <a:cubicBezTo>
                  <a:pt x="32666" y="0"/>
                  <a:pt x="19105" y="20500"/>
                  <a:pt x="16761" y="47188"/>
                </a:cubicBezTo>
                <a:cubicBezTo>
                  <a:pt x="7155" y="51055"/>
                  <a:pt x="0" y="65633"/>
                  <a:pt x="0" y="83077"/>
                </a:cubicBezTo>
                <a:cubicBezTo>
                  <a:pt x="0" y="103466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3466"/>
                  <a:pt x="120000" y="83077"/>
                </a:cubicBezTo>
                <a:cubicBezTo>
                  <a:pt x="120000" y="65861"/>
                  <a:pt x="113022" y="51438"/>
                  <a:pt x="103600" y="4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3"/>
          <p:cNvSpPr/>
          <p:nvPr/>
        </p:nvSpPr>
        <p:spPr>
          <a:xfrm>
            <a:off x="471282" y="2069820"/>
            <a:ext cx="209400" cy="136500"/>
          </a:xfrm>
          <a:custGeom>
            <a:rect b="b" l="l" r="r" t="t"/>
            <a:pathLst>
              <a:path extrusionOk="0" h="120000" w="120000">
                <a:moveTo>
                  <a:pt x="98183" y="113333"/>
                </a:moveTo>
                <a:lnTo>
                  <a:pt x="21816" y="113333"/>
                </a:lnTo>
                <a:cubicBezTo>
                  <a:pt x="12794" y="113333"/>
                  <a:pt x="5455" y="104361"/>
                  <a:pt x="5455" y="93333"/>
                </a:cubicBezTo>
                <a:cubicBezTo>
                  <a:pt x="5455" y="84044"/>
                  <a:pt x="10622" y="76055"/>
                  <a:pt x="18022" y="73900"/>
                </a:cubicBezTo>
                <a:cubicBezTo>
                  <a:pt x="20188" y="73272"/>
                  <a:pt x="21827" y="71088"/>
                  <a:pt x="22155" y="68400"/>
                </a:cubicBezTo>
                <a:cubicBezTo>
                  <a:pt x="24127" y="52205"/>
                  <a:pt x="35705" y="40000"/>
                  <a:pt x="49088" y="40000"/>
                </a:cubicBezTo>
                <a:cubicBezTo>
                  <a:pt x="58338" y="40000"/>
                  <a:pt x="64150" y="42366"/>
                  <a:pt x="69205" y="51911"/>
                </a:cubicBezTo>
                <a:cubicBezTo>
                  <a:pt x="70066" y="53533"/>
                  <a:pt x="74188" y="57955"/>
                  <a:pt x="75755" y="58222"/>
                </a:cubicBezTo>
                <a:cubicBezTo>
                  <a:pt x="76011" y="58266"/>
                  <a:pt x="76516" y="58288"/>
                  <a:pt x="76516" y="58288"/>
                </a:cubicBezTo>
                <a:cubicBezTo>
                  <a:pt x="77827" y="58288"/>
                  <a:pt x="79100" y="57711"/>
                  <a:pt x="80105" y="56638"/>
                </a:cubicBezTo>
                <a:cubicBezTo>
                  <a:pt x="82094" y="54511"/>
                  <a:pt x="84644" y="53333"/>
                  <a:pt x="87272" y="53333"/>
                </a:cubicBezTo>
                <a:cubicBezTo>
                  <a:pt x="93288" y="53333"/>
                  <a:pt x="98183" y="59316"/>
                  <a:pt x="98172" y="66738"/>
                </a:cubicBezTo>
                <a:lnTo>
                  <a:pt x="98150" y="67227"/>
                </a:lnTo>
                <a:cubicBezTo>
                  <a:pt x="98033" y="70383"/>
                  <a:pt x="99738" y="73205"/>
                  <a:pt x="102244" y="73988"/>
                </a:cubicBezTo>
                <a:cubicBezTo>
                  <a:pt x="109488" y="76255"/>
                  <a:pt x="114544" y="84211"/>
                  <a:pt x="114544" y="93333"/>
                </a:cubicBezTo>
                <a:cubicBezTo>
                  <a:pt x="114544" y="104361"/>
                  <a:pt x="107205" y="113333"/>
                  <a:pt x="98183" y="113333"/>
                </a:cubicBezTo>
                <a:moveTo>
                  <a:pt x="87272" y="6666"/>
                </a:moveTo>
                <a:cubicBezTo>
                  <a:pt x="102333" y="6666"/>
                  <a:pt x="114544" y="21594"/>
                  <a:pt x="114544" y="40000"/>
                </a:cubicBezTo>
                <a:cubicBezTo>
                  <a:pt x="114544" y="50900"/>
                  <a:pt x="110244" y="60544"/>
                  <a:pt x="103633" y="66622"/>
                </a:cubicBezTo>
                <a:cubicBezTo>
                  <a:pt x="103616" y="55600"/>
                  <a:pt x="96300" y="46666"/>
                  <a:pt x="87272" y="46666"/>
                </a:cubicBezTo>
                <a:cubicBezTo>
                  <a:pt x="83150" y="46666"/>
                  <a:pt x="79388" y="48544"/>
                  <a:pt x="76516" y="51622"/>
                </a:cubicBezTo>
                <a:cubicBezTo>
                  <a:pt x="72677" y="44383"/>
                  <a:pt x="66966" y="38800"/>
                  <a:pt x="60238" y="35794"/>
                </a:cubicBezTo>
                <a:cubicBezTo>
                  <a:pt x="61938" y="19377"/>
                  <a:pt x="73377" y="6666"/>
                  <a:pt x="87272" y="6666"/>
                </a:cubicBezTo>
                <a:moveTo>
                  <a:pt x="108750" y="70138"/>
                </a:moveTo>
                <a:cubicBezTo>
                  <a:pt x="115633" y="62800"/>
                  <a:pt x="120000" y="52038"/>
                  <a:pt x="120000" y="40000"/>
                </a:cubicBezTo>
                <a:cubicBezTo>
                  <a:pt x="120000" y="17911"/>
                  <a:pt x="105344" y="0"/>
                  <a:pt x="87272" y="0"/>
                </a:cubicBezTo>
                <a:cubicBezTo>
                  <a:pt x="70855" y="0"/>
                  <a:pt x="57300" y="14794"/>
                  <a:pt x="54944" y="34055"/>
                </a:cubicBezTo>
                <a:cubicBezTo>
                  <a:pt x="53038" y="33627"/>
                  <a:pt x="51100" y="33333"/>
                  <a:pt x="49088" y="33333"/>
                </a:cubicBezTo>
                <a:cubicBezTo>
                  <a:pt x="32666" y="33333"/>
                  <a:pt x="19105" y="48138"/>
                  <a:pt x="16761" y="67416"/>
                </a:cubicBezTo>
                <a:cubicBezTo>
                  <a:pt x="7155" y="70211"/>
                  <a:pt x="0" y="80733"/>
                  <a:pt x="0" y="93333"/>
                </a:cubicBezTo>
                <a:cubicBezTo>
                  <a:pt x="0" y="108061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8061"/>
                  <a:pt x="120000" y="93333"/>
                </a:cubicBezTo>
                <a:cubicBezTo>
                  <a:pt x="120000" y="83316"/>
                  <a:pt x="115433" y="74683"/>
                  <a:pt x="108750" y="701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871332" y="2062244"/>
            <a:ext cx="209400" cy="151500"/>
          </a:xfrm>
          <a:custGeom>
            <a:rect b="b" l="l" r="r" t="t"/>
            <a:pathLst>
              <a:path extrusionOk="0" h="120000" w="120000">
                <a:moveTo>
                  <a:pt x="81816" y="108000"/>
                </a:moveTo>
                <a:cubicBezTo>
                  <a:pt x="81816" y="111311"/>
                  <a:pt x="84261" y="114000"/>
                  <a:pt x="87272" y="114000"/>
                </a:cubicBezTo>
                <a:cubicBezTo>
                  <a:pt x="90283" y="114000"/>
                  <a:pt x="92727" y="111311"/>
                  <a:pt x="92727" y="108000"/>
                </a:cubicBezTo>
                <a:cubicBezTo>
                  <a:pt x="92727" y="102000"/>
                  <a:pt x="87272" y="96000"/>
                  <a:pt x="87272" y="96000"/>
                </a:cubicBezTo>
                <a:cubicBezTo>
                  <a:pt x="87272" y="96000"/>
                  <a:pt x="81816" y="102000"/>
                  <a:pt x="81816" y="108000"/>
                </a:cubicBezTo>
                <a:moveTo>
                  <a:pt x="27272" y="114000"/>
                </a:moveTo>
                <a:cubicBezTo>
                  <a:pt x="27272" y="117316"/>
                  <a:pt x="29716" y="120000"/>
                  <a:pt x="32727" y="120000"/>
                </a:cubicBezTo>
                <a:cubicBezTo>
                  <a:pt x="35738" y="120000"/>
                  <a:pt x="38183" y="117316"/>
                  <a:pt x="38183" y="114000"/>
                </a:cubicBezTo>
                <a:cubicBezTo>
                  <a:pt x="38183" y="108000"/>
                  <a:pt x="32727" y="102000"/>
                  <a:pt x="32727" y="102000"/>
                </a:cubicBezTo>
                <a:cubicBezTo>
                  <a:pt x="32727" y="102000"/>
                  <a:pt x="27272" y="108000"/>
                  <a:pt x="27272" y="114000"/>
                </a:cubicBezTo>
                <a:moveTo>
                  <a:pt x="54544" y="96000"/>
                </a:moveTo>
                <a:cubicBezTo>
                  <a:pt x="54544" y="99311"/>
                  <a:pt x="56988" y="102000"/>
                  <a:pt x="60000" y="102000"/>
                </a:cubicBezTo>
                <a:cubicBezTo>
                  <a:pt x="63011" y="102000"/>
                  <a:pt x="65455" y="99311"/>
                  <a:pt x="65455" y="96000"/>
                </a:cubicBezTo>
                <a:cubicBezTo>
                  <a:pt x="65455" y="90000"/>
                  <a:pt x="60000" y="84000"/>
                  <a:pt x="60000" y="84000"/>
                </a:cubicBezTo>
                <a:cubicBezTo>
                  <a:pt x="60000" y="84000"/>
                  <a:pt x="54544" y="90000"/>
                  <a:pt x="54544" y="96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1271382" y="2069820"/>
            <a:ext cx="209400" cy="136500"/>
          </a:xfrm>
          <a:custGeom>
            <a:rect b="b" l="l" r="r" t="t"/>
            <a:pathLst>
              <a:path extrusionOk="0" h="120000" w="120000">
                <a:moveTo>
                  <a:pt x="98183" y="80000"/>
                </a:moveTo>
                <a:lnTo>
                  <a:pt x="21816" y="80000"/>
                </a:lnTo>
                <a:cubicBezTo>
                  <a:pt x="12794" y="80000"/>
                  <a:pt x="5455" y="71027"/>
                  <a:pt x="5455" y="60000"/>
                </a:cubicBezTo>
                <a:cubicBezTo>
                  <a:pt x="5455" y="50711"/>
                  <a:pt x="10622" y="42722"/>
                  <a:pt x="18022" y="40566"/>
                </a:cubicBezTo>
                <a:cubicBezTo>
                  <a:pt x="20188" y="39938"/>
                  <a:pt x="21827" y="37755"/>
                  <a:pt x="22155" y="35066"/>
                </a:cubicBezTo>
                <a:cubicBezTo>
                  <a:pt x="24127" y="18872"/>
                  <a:pt x="35705" y="6666"/>
                  <a:pt x="49088" y="6666"/>
                </a:cubicBezTo>
                <a:cubicBezTo>
                  <a:pt x="58338" y="6666"/>
                  <a:pt x="64150" y="9033"/>
                  <a:pt x="69205" y="18577"/>
                </a:cubicBezTo>
                <a:cubicBezTo>
                  <a:pt x="70066" y="20200"/>
                  <a:pt x="74188" y="24622"/>
                  <a:pt x="75755" y="24888"/>
                </a:cubicBezTo>
                <a:cubicBezTo>
                  <a:pt x="76011" y="24933"/>
                  <a:pt x="76516" y="24955"/>
                  <a:pt x="76516" y="24955"/>
                </a:cubicBezTo>
                <a:cubicBezTo>
                  <a:pt x="77827" y="24955"/>
                  <a:pt x="79100" y="24377"/>
                  <a:pt x="80105" y="23305"/>
                </a:cubicBezTo>
                <a:cubicBezTo>
                  <a:pt x="82094" y="21177"/>
                  <a:pt x="84644" y="20000"/>
                  <a:pt x="87272" y="20000"/>
                </a:cubicBezTo>
                <a:cubicBezTo>
                  <a:pt x="93288" y="20000"/>
                  <a:pt x="98183" y="25977"/>
                  <a:pt x="98172" y="33405"/>
                </a:cubicBezTo>
                <a:lnTo>
                  <a:pt x="98150" y="33894"/>
                </a:lnTo>
                <a:cubicBezTo>
                  <a:pt x="98033" y="37050"/>
                  <a:pt x="99738" y="39872"/>
                  <a:pt x="102244" y="40655"/>
                </a:cubicBezTo>
                <a:cubicBezTo>
                  <a:pt x="109488" y="42922"/>
                  <a:pt x="114544" y="50877"/>
                  <a:pt x="114544" y="60000"/>
                </a:cubicBezTo>
                <a:cubicBezTo>
                  <a:pt x="114544" y="71027"/>
                  <a:pt x="107205" y="80000"/>
                  <a:pt x="98183" y="80000"/>
                </a:cubicBezTo>
                <a:moveTo>
                  <a:pt x="103600" y="34200"/>
                </a:moveTo>
                <a:cubicBezTo>
                  <a:pt x="103611" y="33911"/>
                  <a:pt x="103638" y="33627"/>
                  <a:pt x="103638" y="33333"/>
                </a:cubicBezTo>
                <a:cubicBezTo>
                  <a:pt x="103638" y="22288"/>
                  <a:pt x="96305" y="13333"/>
                  <a:pt x="87272" y="13333"/>
                </a:cubicBezTo>
                <a:cubicBezTo>
                  <a:pt x="83150" y="13333"/>
                  <a:pt x="79388" y="15211"/>
                  <a:pt x="76516" y="18288"/>
                </a:cubicBezTo>
                <a:cubicBezTo>
                  <a:pt x="70688" y="7300"/>
                  <a:pt x="60605" y="0"/>
                  <a:pt x="49088" y="0"/>
                </a:cubicBezTo>
                <a:cubicBezTo>
                  <a:pt x="32666" y="0"/>
                  <a:pt x="19105" y="14805"/>
                  <a:pt x="16761" y="34083"/>
                </a:cubicBezTo>
                <a:cubicBezTo>
                  <a:pt x="7155" y="36877"/>
                  <a:pt x="0" y="47400"/>
                  <a:pt x="0" y="60000"/>
                </a:cubicBezTo>
                <a:cubicBezTo>
                  <a:pt x="0" y="74727"/>
                  <a:pt x="9766" y="86666"/>
                  <a:pt x="21816" y="86666"/>
                </a:cubicBezTo>
                <a:lnTo>
                  <a:pt x="98183" y="86666"/>
                </a:lnTo>
                <a:cubicBezTo>
                  <a:pt x="110233" y="86666"/>
                  <a:pt x="120000" y="74727"/>
                  <a:pt x="120000" y="60000"/>
                </a:cubicBezTo>
                <a:cubicBezTo>
                  <a:pt x="120000" y="47566"/>
                  <a:pt x="113022" y="37150"/>
                  <a:pt x="103600" y="34200"/>
                </a:cubicBezTo>
                <a:moveTo>
                  <a:pt x="84544" y="93333"/>
                </a:moveTo>
                <a:cubicBezTo>
                  <a:pt x="83794" y="93333"/>
                  <a:pt x="83111" y="93705"/>
                  <a:pt x="82616" y="94311"/>
                </a:cubicBezTo>
                <a:lnTo>
                  <a:pt x="66255" y="114305"/>
                </a:lnTo>
                <a:cubicBezTo>
                  <a:pt x="65761" y="114916"/>
                  <a:pt x="65455" y="115750"/>
                  <a:pt x="65455" y="116666"/>
                </a:cubicBezTo>
                <a:cubicBezTo>
                  <a:pt x="65455" y="118511"/>
                  <a:pt x="66677" y="120000"/>
                  <a:pt x="68183" y="120000"/>
                </a:cubicBezTo>
                <a:cubicBezTo>
                  <a:pt x="68933" y="120000"/>
                  <a:pt x="69616" y="119627"/>
                  <a:pt x="70111" y="119022"/>
                </a:cubicBezTo>
                <a:lnTo>
                  <a:pt x="86472" y="99022"/>
                </a:lnTo>
                <a:cubicBezTo>
                  <a:pt x="86966" y="98422"/>
                  <a:pt x="87272" y="97588"/>
                  <a:pt x="87272" y="96666"/>
                </a:cubicBezTo>
                <a:cubicBezTo>
                  <a:pt x="87272" y="94827"/>
                  <a:pt x="86050" y="93333"/>
                  <a:pt x="84544" y="93333"/>
                </a:cubicBezTo>
                <a:moveTo>
                  <a:pt x="70911" y="96666"/>
                </a:moveTo>
                <a:cubicBezTo>
                  <a:pt x="70911" y="94827"/>
                  <a:pt x="69688" y="93333"/>
                  <a:pt x="68183" y="93333"/>
                </a:cubicBezTo>
                <a:cubicBezTo>
                  <a:pt x="67427" y="93333"/>
                  <a:pt x="66750" y="93705"/>
                  <a:pt x="66250" y="94311"/>
                </a:cubicBezTo>
                <a:lnTo>
                  <a:pt x="49894" y="114305"/>
                </a:lnTo>
                <a:cubicBezTo>
                  <a:pt x="49394" y="114916"/>
                  <a:pt x="49088" y="115750"/>
                  <a:pt x="49088" y="116666"/>
                </a:cubicBezTo>
                <a:cubicBezTo>
                  <a:pt x="49088" y="118511"/>
                  <a:pt x="50311" y="120000"/>
                  <a:pt x="51816" y="120000"/>
                </a:cubicBezTo>
                <a:cubicBezTo>
                  <a:pt x="52572" y="120000"/>
                  <a:pt x="53250" y="119627"/>
                  <a:pt x="53744" y="119022"/>
                </a:cubicBezTo>
                <a:lnTo>
                  <a:pt x="70111" y="99022"/>
                </a:lnTo>
                <a:cubicBezTo>
                  <a:pt x="70605" y="98422"/>
                  <a:pt x="70911" y="97588"/>
                  <a:pt x="70911" y="96666"/>
                </a:cubicBezTo>
                <a:moveTo>
                  <a:pt x="38183" y="96666"/>
                </a:moveTo>
                <a:cubicBezTo>
                  <a:pt x="38183" y="94827"/>
                  <a:pt x="36961" y="93333"/>
                  <a:pt x="35455" y="93333"/>
                </a:cubicBezTo>
                <a:cubicBezTo>
                  <a:pt x="34700" y="93333"/>
                  <a:pt x="34022" y="93705"/>
                  <a:pt x="33522" y="94311"/>
                </a:cubicBezTo>
                <a:lnTo>
                  <a:pt x="17166" y="114305"/>
                </a:lnTo>
                <a:cubicBezTo>
                  <a:pt x="16666" y="114916"/>
                  <a:pt x="16361" y="115750"/>
                  <a:pt x="16361" y="116666"/>
                </a:cubicBezTo>
                <a:cubicBezTo>
                  <a:pt x="16361" y="118511"/>
                  <a:pt x="17588" y="120000"/>
                  <a:pt x="19088" y="120000"/>
                </a:cubicBezTo>
                <a:cubicBezTo>
                  <a:pt x="19844" y="120000"/>
                  <a:pt x="20527" y="119627"/>
                  <a:pt x="21016" y="119022"/>
                </a:cubicBezTo>
                <a:lnTo>
                  <a:pt x="37383" y="99022"/>
                </a:lnTo>
                <a:cubicBezTo>
                  <a:pt x="37877" y="98422"/>
                  <a:pt x="38183" y="97588"/>
                  <a:pt x="38183" y="96666"/>
                </a:cubicBezTo>
                <a:moveTo>
                  <a:pt x="54544" y="96666"/>
                </a:moveTo>
                <a:cubicBezTo>
                  <a:pt x="54544" y="94827"/>
                  <a:pt x="53322" y="93333"/>
                  <a:pt x="51816" y="93333"/>
                </a:cubicBezTo>
                <a:cubicBezTo>
                  <a:pt x="51066" y="93333"/>
                  <a:pt x="50383" y="93705"/>
                  <a:pt x="49888" y="94311"/>
                </a:cubicBezTo>
                <a:lnTo>
                  <a:pt x="33527" y="114305"/>
                </a:lnTo>
                <a:cubicBezTo>
                  <a:pt x="33033" y="114916"/>
                  <a:pt x="32727" y="115750"/>
                  <a:pt x="32727" y="116666"/>
                </a:cubicBezTo>
                <a:cubicBezTo>
                  <a:pt x="32727" y="118511"/>
                  <a:pt x="33950" y="120000"/>
                  <a:pt x="35455" y="120000"/>
                </a:cubicBezTo>
                <a:cubicBezTo>
                  <a:pt x="36205" y="120000"/>
                  <a:pt x="36888" y="119627"/>
                  <a:pt x="37383" y="119022"/>
                </a:cubicBezTo>
                <a:lnTo>
                  <a:pt x="53744" y="99022"/>
                </a:lnTo>
                <a:cubicBezTo>
                  <a:pt x="54238" y="98422"/>
                  <a:pt x="54544" y="97588"/>
                  <a:pt x="54544" y="9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3"/>
          <p:cNvSpPr/>
          <p:nvPr/>
        </p:nvSpPr>
        <p:spPr>
          <a:xfrm>
            <a:off x="1671431" y="2062244"/>
            <a:ext cx="209400" cy="151500"/>
          </a:xfrm>
          <a:custGeom>
            <a:rect b="b" l="l" r="r" t="t"/>
            <a:pathLst>
              <a:path extrusionOk="0" h="120000" w="120000">
                <a:moveTo>
                  <a:pt x="100911" y="84000"/>
                </a:moveTo>
                <a:cubicBezTo>
                  <a:pt x="99405" y="84000"/>
                  <a:pt x="98183" y="85344"/>
                  <a:pt x="98183" y="87000"/>
                </a:cubicBezTo>
                <a:lnTo>
                  <a:pt x="98183" y="99000"/>
                </a:lnTo>
                <a:cubicBezTo>
                  <a:pt x="98183" y="100655"/>
                  <a:pt x="99405" y="102000"/>
                  <a:pt x="100911" y="102000"/>
                </a:cubicBezTo>
                <a:cubicBezTo>
                  <a:pt x="102411" y="102000"/>
                  <a:pt x="103638" y="100655"/>
                  <a:pt x="103638" y="99000"/>
                </a:cubicBezTo>
                <a:lnTo>
                  <a:pt x="103638" y="87000"/>
                </a:lnTo>
                <a:cubicBezTo>
                  <a:pt x="103638" y="85344"/>
                  <a:pt x="102411" y="84000"/>
                  <a:pt x="100911" y="84000"/>
                </a:cubicBezTo>
                <a:moveTo>
                  <a:pt x="84544" y="84000"/>
                </a:moveTo>
                <a:cubicBezTo>
                  <a:pt x="83038" y="84000"/>
                  <a:pt x="81816" y="85344"/>
                  <a:pt x="81816" y="87000"/>
                </a:cubicBezTo>
                <a:lnTo>
                  <a:pt x="81816" y="105000"/>
                </a:lnTo>
                <a:cubicBezTo>
                  <a:pt x="81816" y="106655"/>
                  <a:pt x="83038" y="108000"/>
                  <a:pt x="84544" y="108000"/>
                </a:cubicBezTo>
                <a:cubicBezTo>
                  <a:pt x="86050" y="108000"/>
                  <a:pt x="87272" y="106655"/>
                  <a:pt x="87272" y="105000"/>
                </a:cubicBezTo>
                <a:lnTo>
                  <a:pt x="87272" y="87000"/>
                </a:lnTo>
                <a:cubicBezTo>
                  <a:pt x="87272" y="85344"/>
                  <a:pt x="86050" y="84000"/>
                  <a:pt x="84544" y="84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  <a:moveTo>
                  <a:pt x="35455" y="90000"/>
                </a:moveTo>
                <a:cubicBezTo>
                  <a:pt x="33950" y="90000"/>
                  <a:pt x="32727" y="91344"/>
                  <a:pt x="32727" y="93000"/>
                </a:cubicBezTo>
                <a:lnTo>
                  <a:pt x="32727" y="105000"/>
                </a:lnTo>
                <a:cubicBezTo>
                  <a:pt x="32727" y="106655"/>
                  <a:pt x="33950" y="108000"/>
                  <a:pt x="35455" y="108000"/>
                </a:cubicBezTo>
                <a:cubicBezTo>
                  <a:pt x="36961" y="108000"/>
                  <a:pt x="38183" y="106655"/>
                  <a:pt x="38183" y="105000"/>
                </a:cubicBezTo>
                <a:lnTo>
                  <a:pt x="38183" y="93000"/>
                </a:lnTo>
                <a:cubicBezTo>
                  <a:pt x="38183" y="91344"/>
                  <a:pt x="36961" y="90000"/>
                  <a:pt x="35455" y="90000"/>
                </a:cubicBezTo>
                <a:moveTo>
                  <a:pt x="19088" y="84000"/>
                </a:moveTo>
                <a:cubicBezTo>
                  <a:pt x="17588" y="84000"/>
                  <a:pt x="16361" y="85344"/>
                  <a:pt x="16361" y="87000"/>
                </a:cubicBezTo>
                <a:lnTo>
                  <a:pt x="16361" y="105000"/>
                </a:lnTo>
                <a:cubicBezTo>
                  <a:pt x="16361" y="106655"/>
                  <a:pt x="17588" y="108000"/>
                  <a:pt x="19088" y="108000"/>
                </a:cubicBezTo>
                <a:cubicBezTo>
                  <a:pt x="20594" y="108000"/>
                  <a:pt x="21816" y="106655"/>
                  <a:pt x="21816" y="105000"/>
                </a:cubicBezTo>
                <a:lnTo>
                  <a:pt x="21816" y="87000"/>
                </a:lnTo>
                <a:cubicBezTo>
                  <a:pt x="21816" y="85344"/>
                  <a:pt x="20594" y="84000"/>
                  <a:pt x="19088" y="84000"/>
                </a:cubicBezTo>
                <a:moveTo>
                  <a:pt x="68183" y="90000"/>
                </a:moveTo>
                <a:cubicBezTo>
                  <a:pt x="66677" y="90000"/>
                  <a:pt x="65455" y="91344"/>
                  <a:pt x="65455" y="93000"/>
                </a:cubicBezTo>
                <a:lnTo>
                  <a:pt x="65455" y="111000"/>
                </a:lnTo>
                <a:cubicBezTo>
                  <a:pt x="65455" y="112655"/>
                  <a:pt x="66677" y="114000"/>
                  <a:pt x="68183" y="114000"/>
                </a:cubicBezTo>
                <a:cubicBezTo>
                  <a:pt x="69688" y="114000"/>
                  <a:pt x="70911" y="112655"/>
                  <a:pt x="70911" y="111000"/>
                </a:cubicBezTo>
                <a:lnTo>
                  <a:pt x="70911" y="93000"/>
                </a:lnTo>
                <a:cubicBezTo>
                  <a:pt x="70911" y="91344"/>
                  <a:pt x="69688" y="90000"/>
                  <a:pt x="68183" y="90000"/>
                </a:cubicBezTo>
                <a:moveTo>
                  <a:pt x="51816" y="96000"/>
                </a:moveTo>
                <a:cubicBezTo>
                  <a:pt x="50311" y="96000"/>
                  <a:pt x="49088" y="97344"/>
                  <a:pt x="49088" y="99000"/>
                </a:cubicBezTo>
                <a:lnTo>
                  <a:pt x="49088" y="117000"/>
                </a:lnTo>
                <a:cubicBezTo>
                  <a:pt x="49088" y="118655"/>
                  <a:pt x="50311" y="120000"/>
                  <a:pt x="51816" y="120000"/>
                </a:cubicBezTo>
                <a:cubicBezTo>
                  <a:pt x="53322" y="120000"/>
                  <a:pt x="54544" y="118655"/>
                  <a:pt x="54544" y="117000"/>
                </a:cubicBezTo>
                <a:lnTo>
                  <a:pt x="54544" y="99000"/>
                </a:lnTo>
                <a:cubicBezTo>
                  <a:pt x="54544" y="97344"/>
                  <a:pt x="53322" y="96000"/>
                  <a:pt x="51816" y="96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2071482" y="2054667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109088"/>
                </a:moveTo>
                <a:cubicBezTo>
                  <a:pt x="84261" y="109088"/>
                  <a:pt x="81816" y="111533"/>
                  <a:pt x="81816" y="114544"/>
                </a:cubicBezTo>
                <a:cubicBezTo>
                  <a:pt x="81816" y="117555"/>
                  <a:pt x="84261" y="120000"/>
                  <a:pt x="87272" y="120000"/>
                </a:cubicBezTo>
                <a:cubicBezTo>
                  <a:pt x="90283" y="120000"/>
                  <a:pt x="92727" y="117555"/>
                  <a:pt x="92727" y="114544"/>
                </a:cubicBezTo>
                <a:cubicBezTo>
                  <a:pt x="92727" y="111533"/>
                  <a:pt x="90283" y="109088"/>
                  <a:pt x="87272" y="109088"/>
                </a:cubicBezTo>
                <a:moveTo>
                  <a:pt x="103638" y="92727"/>
                </a:moveTo>
                <a:cubicBezTo>
                  <a:pt x="100627" y="92727"/>
                  <a:pt x="98183" y="95172"/>
                  <a:pt x="98183" y="98183"/>
                </a:cubicBezTo>
                <a:cubicBezTo>
                  <a:pt x="98183" y="101194"/>
                  <a:pt x="100627" y="103638"/>
                  <a:pt x="103638" y="103638"/>
                </a:cubicBezTo>
                <a:cubicBezTo>
                  <a:pt x="106644" y="103638"/>
                  <a:pt x="109088" y="101194"/>
                  <a:pt x="109088" y="98183"/>
                </a:cubicBezTo>
                <a:cubicBezTo>
                  <a:pt x="109088" y="95172"/>
                  <a:pt x="106644" y="92727"/>
                  <a:pt x="103638" y="92727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77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61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77"/>
                </a:cubicBezTo>
                <a:moveTo>
                  <a:pt x="87272" y="87272"/>
                </a:moveTo>
                <a:cubicBezTo>
                  <a:pt x="87272" y="84261"/>
                  <a:pt x="84827" y="81816"/>
                  <a:pt x="81816" y="81816"/>
                </a:cubicBezTo>
                <a:cubicBezTo>
                  <a:pt x="78811" y="81816"/>
                  <a:pt x="76361" y="84261"/>
                  <a:pt x="76361" y="87272"/>
                </a:cubicBezTo>
                <a:cubicBezTo>
                  <a:pt x="76361" y="90288"/>
                  <a:pt x="78811" y="92727"/>
                  <a:pt x="81816" y="92727"/>
                </a:cubicBezTo>
                <a:cubicBezTo>
                  <a:pt x="84827" y="92727"/>
                  <a:pt x="87272" y="90288"/>
                  <a:pt x="87272" y="87272"/>
                </a:cubicBezTo>
                <a:moveTo>
                  <a:pt x="60000" y="98183"/>
                </a:moveTo>
                <a:cubicBezTo>
                  <a:pt x="56988" y="98183"/>
                  <a:pt x="54544" y="100627"/>
                  <a:pt x="54544" y="103638"/>
                </a:cubicBezTo>
                <a:cubicBezTo>
                  <a:pt x="54544" y="106644"/>
                  <a:pt x="56988" y="109088"/>
                  <a:pt x="60000" y="109088"/>
                </a:cubicBezTo>
                <a:cubicBezTo>
                  <a:pt x="63011" y="109088"/>
                  <a:pt x="65455" y="106644"/>
                  <a:pt x="65455" y="103638"/>
                </a:cubicBezTo>
                <a:cubicBezTo>
                  <a:pt x="65455" y="100627"/>
                  <a:pt x="63011" y="98183"/>
                  <a:pt x="60000" y="98183"/>
                </a:cubicBezTo>
                <a:moveTo>
                  <a:pt x="16361" y="87272"/>
                </a:moveTo>
                <a:cubicBezTo>
                  <a:pt x="13355" y="87272"/>
                  <a:pt x="10911" y="89716"/>
                  <a:pt x="10911" y="92727"/>
                </a:cubicBezTo>
                <a:cubicBezTo>
                  <a:pt x="10911" y="95738"/>
                  <a:pt x="13355" y="98183"/>
                  <a:pt x="16361" y="98183"/>
                </a:cubicBezTo>
                <a:cubicBezTo>
                  <a:pt x="19372" y="98183"/>
                  <a:pt x="21816" y="95738"/>
                  <a:pt x="21816" y="92727"/>
                </a:cubicBezTo>
                <a:cubicBezTo>
                  <a:pt x="21816" y="89716"/>
                  <a:pt x="19372" y="87272"/>
                  <a:pt x="16361" y="87272"/>
                </a:cubicBezTo>
                <a:moveTo>
                  <a:pt x="27272" y="103638"/>
                </a:moveTo>
                <a:cubicBezTo>
                  <a:pt x="24261" y="103638"/>
                  <a:pt x="21816" y="106083"/>
                  <a:pt x="21816" y="109088"/>
                </a:cubicBezTo>
                <a:cubicBezTo>
                  <a:pt x="21816" y="112105"/>
                  <a:pt x="24261" y="114544"/>
                  <a:pt x="27272" y="114544"/>
                </a:cubicBezTo>
                <a:cubicBezTo>
                  <a:pt x="30283" y="114544"/>
                  <a:pt x="32727" y="112105"/>
                  <a:pt x="32727" y="109088"/>
                </a:cubicBezTo>
                <a:cubicBezTo>
                  <a:pt x="32727" y="106083"/>
                  <a:pt x="30283" y="103638"/>
                  <a:pt x="27272" y="103638"/>
                </a:cubicBezTo>
                <a:moveTo>
                  <a:pt x="43638" y="76361"/>
                </a:moveTo>
                <a:cubicBezTo>
                  <a:pt x="40627" y="76361"/>
                  <a:pt x="38183" y="78811"/>
                  <a:pt x="38183" y="81816"/>
                </a:cubicBezTo>
                <a:cubicBezTo>
                  <a:pt x="38183" y="84833"/>
                  <a:pt x="40627" y="87272"/>
                  <a:pt x="43638" y="87272"/>
                </a:cubicBezTo>
                <a:cubicBezTo>
                  <a:pt x="46644" y="87272"/>
                  <a:pt x="49088" y="84833"/>
                  <a:pt x="49088" y="81816"/>
                </a:cubicBezTo>
                <a:cubicBezTo>
                  <a:pt x="49088" y="78811"/>
                  <a:pt x="46644" y="76361"/>
                  <a:pt x="4363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3"/>
          <p:cNvSpPr/>
          <p:nvPr/>
        </p:nvSpPr>
        <p:spPr>
          <a:xfrm>
            <a:off x="2471532" y="2054667"/>
            <a:ext cx="209400" cy="166800"/>
          </a:xfrm>
          <a:custGeom>
            <a:rect b="b" l="l" r="r" t="t"/>
            <a:pathLst>
              <a:path extrusionOk="0" h="120000" w="120000">
                <a:moveTo>
                  <a:pt x="92727" y="87272"/>
                </a:moveTo>
                <a:cubicBezTo>
                  <a:pt x="91972" y="87272"/>
                  <a:pt x="91294" y="87577"/>
                  <a:pt x="90800" y="88072"/>
                </a:cubicBezTo>
                <a:lnTo>
                  <a:pt x="74438" y="104433"/>
                </a:lnTo>
                <a:cubicBezTo>
                  <a:pt x="73944" y="104933"/>
                  <a:pt x="73638" y="105611"/>
                  <a:pt x="73638" y="106361"/>
                </a:cubicBezTo>
                <a:cubicBezTo>
                  <a:pt x="73638" y="107872"/>
                  <a:pt x="74855" y="109088"/>
                  <a:pt x="76361" y="109088"/>
                </a:cubicBezTo>
                <a:cubicBezTo>
                  <a:pt x="77116" y="109088"/>
                  <a:pt x="77794" y="108788"/>
                  <a:pt x="78294" y="108294"/>
                </a:cubicBezTo>
                <a:lnTo>
                  <a:pt x="94655" y="91927"/>
                </a:lnTo>
                <a:cubicBezTo>
                  <a:pt x="95150" y="91433"/>
                  <a:pt x="95455" y="90755"/>
                  <a:pt x="95455" y="90000"/>
                </a:cubicBezTo>
                <a:cubicBezTo>
                  <a:pt x="95455" y="88494"/>
                  <a:pt x="94233" y="87272"/>
                  <a:pt x="92727" y="87272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3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35455" y="87272"/>
                </a:moveTo>
                <a:cubicBezTo>
                  <a:pt x="34700" y="87272"/>
                  <a:pt x="34016" y="87577"/>
                  <a:pt x="33527" y="88072"/>
                </a:cubicBezTo>
                <a:lnTo>
                  <a:pt x="17166" y="104433"/>
                </a:lnTo>
                <a:cubicBezTo>
                  <a:pt x="16672" y="104933"/>
                  <a:pt x="16361" y="105611"/>
                  <a:pt x="16361" y="106361"/>
                </a:cubicBezTo>
                <a:cubicBezTo>
                  <a:pt x="16361" y="107872"/>
                  <a:pt x="17583" y="109088"/>
                  <a:pt x="19088" y="109088"/>
                </a:cubicBezTo>
                <a:cubicBezTo>
                  <a:pt x="19844" y="109088"/>
                  <a:pt x="20527" y="108788"/>
                  <a:pt x="21016" y="108294"/>
                </a:cubicBezTo>
                <a:lnTo>
                  <a:pt x="37383" y="91927"/>
                </a:lnTo>
                <a:cubicBezTo>
                  <a:pt x="37877" y="91433"/>
                  <a:pt x="38183" y="90755"/>
                  <a:pt x="38183" y="90000"/>
                </a:cubicBezTo>
                <a:cubicBezTo>
                  <a:pt x="38183" y="88494"/>
                  <a:pt x="36961" y="87272"/>
                  <a:pt x="35455" y="87272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44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800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2871582" y="2054667"/>
            <a:ext cx="209400" cy="166800"/>
          </a:xfrm>
          <a:custGeom>
            <a:rect b="b" l="l" r="r" t="t"/>
            <a:pathLst>
              <a:path extrusionOk="0" h="120000" w="120000"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38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794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3"/>
          <p:cNvSpPr/>
          <p:nvPr/>
        </p:nvSpPr>
        <p:spPr>
          <a:xfrm>
            <a:off x="3271632" y="2066032"/>
            <a:ext cx="209400" cy="144000"/>
          </a:xfrm>
          <a:custGeom>
            <a:rect b="b" l="l" r="r" t="t"/>
            <a:pathLst>
              <a:path extrusionOk="0" h="120000" w="120000">
                <a:moveTo>
                  <a:pt x="65455" y="69472"/>
                </a:moveTo>
                <a:lnTo>
                  <a:pt x="24544" y="69472"/>
                </a:lnTo>
                <a:cubicBezTo>
                  <a:pt x="23038" y="69472"/>
                  <a:pt x="21816" y="70883"/>
                  <a:pt x="21816" y="72633"/>
                </a:cubicBezTo>
                <a:cubicBezTo>
                  <a:pt x="21816" y="74377"/>
                  <a:pt x="23038" y="75788"/>
                  <a:pt x="24544" y="75788"/>
                </a:cubicBezTo>
                <a:lnTo>
                  <a:pt x="65455" y="75788"/>
                </a:lnTo>
                <a:cubicBezTo>
                  <a:pt x="74488" y="75788"/>
                  <a:pt x="81816" y="84277"/>
                  <a:pt x="81816" y="94738"/>
                </a:cubicBezTo>
                <a:cubicBezTo>
                  <a:pt x="81816" y="105205"/>
                  <a:pt x="74488" y="113683"/>
                  <a:pt x="65455" y="113683"/>
                </a:cubicBezTo>
                <a:lnTo>
                  <a:pt x="62727" y="113683"/>
                </a:lnTo>
                <a:cubicBezTo>
                  <a:pt x="61222" y="113683"/>
                  <a:pt x="60000" y="115094"/>
                  <a:pt x="60000" y="116844"/>
                </a:cubicBezTo>
                <a:cubicBezTo>
                  <a:pt x="60000" y="118588"/>
                  <a:pt x="61222" y="120000"/>
                  <a:pt x="62727" y="120000"/>
                </a:cubicBezTo>
                <a:lnTo>
                  <a:pt x="65455" y="120000"/>
                </a:lnTo>
                <a:cubicBezTo>
                  <a:pt x="77505" y="120000"/>
                  <a:pt x="87272" y="108688"/>
                  <a:pt x="87272" y="94738"/>
                </a:cubicBezTo>
                <a:cubicBezTo>
                  <a:pt x="87272" y="80783"/>
                  <a:pt x="77505" y="69472"/>
                  <a:pt x="65455" y="69472"/>
                </a:cubicBezTo>
                <a:moveTo>
                  <a:pt x="103638" y="56844"/>
                </a:moveTo>
                <a:lnTo>
                  <a:pt x="13638" y="56844"/>
                </a:lnTo>
                <a:cubicBezTo>
                  <a:pt x="12127" y="56844"/>
                  <a:pt x="10911" y="58255"/>
                  <a:pt x="10911" y="60000"/>
                </a:cubicBezTo>
                <a:cubicBezTo>
                  <a:pt x="10911" y="61744"/>
                  <a:pt x="12127" y="63155"/>
                  <a:pt x="13638" y="63155"/>
                </a:cubicBezTo>
                <a:lnTo>
                  <a:pt x="103638" y="63155"/>
                </a:lnTo>
                <a:cubicBezTo>
                  <a:pt x="109661" y="63155"/>
                  <a:pt x="114544" y="68811"/>
                  <a:pt x="114544" y="75788"/>
                </a:cubicBezTo>
                <a:cubicBezTo>
                  <a:pt x="114544" y="82766"/>
                  <a:pt x="109661" y="88422"/>
                  <a:pt x="103638" y="88422"/>
                </a:cubicBezTo>
                <a:lnTo>
                  <a:pt x="100911" y="88422"/>
                </a:lnTo>
                <a:cubicBezTo>
                  <a:pt x="99400" y="88422"/>
                  <a:pt x="98183" y="89833"/>
                  <a:pt x="98183" y="91577"/>
                </a:cubicBezTo>
                <a:cubicBezTo>
                  <a:pt x="98183" y="93322"/>
                  <a:pt x="99400" y="94738"/>
                  <a:pt x="100911" y="94738"/>
                </a:cubicBezTo>
                <a:lnTo>
                  <a:pt x="103638" y="94738"/>
                </a:lnTo>
                <a:cubicBezTo>
                  <a:pt x="112672" y="94738"/>
                  <a:pt x="120000" y="86255"/>
                  <a:pt x="120000" y="75788"/>
                </a:cubicBezTo>
                <a:cubicBezTo>
                  <a:pt x="120000" y="65327"/>
                  <a:pt x="112672" y="56844"/>
                  <a:pt x="103638" y="56844"/>
                </a:cubicBezTo>
                <a:moveTo>
                  <a:pt x="98183" y="37894"/>
                </a:moveTo>
                <a:cubicBezTo>
                  <a:pt x="98183" y="30916"/>
                  <a:pt x="93300" y="25261"/>
                  <a:pt x="87272" y="25261"/>
                </a:cubicBezTo>
                <a:lnTo>
                  <a:pt x="84544" y="25261"/>
                </a:lnTo>
                <a:cubicBezTo>
                  <a:pt x="83038" y="25261"/>
                  <a:pt x="81816" y="26677"/>
                  <a:pt x="81816" y="28422"/>
                </a:cubicBezTo>
                <a:cubicBezTo>
                  <a:pt x="81816" y="30166"/>
                  <a:pt x="83038" y="31577"/>
                  <a:pt x="84544" y="31577"/>
                </a:cubicBezTo>
                <a:lnTo>
                  <a:pt x="87272" y="31577"/>
                </a:lnTo>
                <a:cubicBezTo>
                  <a:pt x="90283" y="31577"/>
                  <a:pt x="92727" y="34411"/>
                  <a:pt x="92727" y="37894"/>
                </a:cubicBezTo>
                <a:cubicBezTo>
                  <a:pt x="92727" y="41377"/>
                  <a:pt x="90283" y="44211"/>
                  <a:pt x="87272" y="44211"/>
                </a:cubicBezTo>
                <a:lnTo>
                  <a:pt x="2727" y="44211"/>
                </a:lnTo>
                <a:cubicBezTo>
                  <a:pt x="1222" y="44211"/>
                  <a:pt x="0" y="45622"/>
                  <a:pt x="0" y="47366"/>
                </a:cubicBezTo>
                <a:cubicBezTo>
                  <a:pt x="0" y="49116"/>
                  <a:pt x="1222" y="50527"/>
                  <a:pt x="2727" y="50527"/>
                </a:cubicBezTo>
                <a:lnTo>
                  <a:pt x="87272" y="50527"/>
                </a:lnTo>
                <a:cubicBezTo>
                  <a:pt x="93300" y="50527"/>
                  <a:pt x="98183" y="44872"/>
                  <a:pt x="98183" y="37894"/>
                </a:cubicBezTo>
                <a:moveTo>
                  <a:pt x="13638" y="37894"/>
                </a:moveTo>
                <a:lnTo>
                  <a:pt x="54544" y="37894"/>
                </a:lnTo>
                <a:cubicBezTo>
                  <a:pt x="63577" y="37894"/>
                  <a:pt x="70911" y="29411"/>
                  <a:pt x="70911" y="18950"/>
                </a:cubicBezTo>
                <a:cubicBezTo>
                  <a:pt x="70911" y="8488"/>
                  <a:pt x="63577" y="0"/>
                  <a:pt x="54544" y="0"/>
                </a:cubicBezTo>
                <a:lnTo>
                  <a:pt x="51816" y="0"/>
                </a:lnTo>
                <a:cubicBezTo>
                  <a:pt x="50311" y="0"/>
                  <a:pt x="49088" y="1411"/>
                  <a:pt x="49088" y="3155"/>
                </a:cubicBezTo>
                <a:cubicBezTo>
                  <a:pt x="49088" y="4905"/>
                  <a:pt x="50311" y="6316"/>
                  <a:pt x="51816" y="6316"/>
                </a:cubicBezTo>
                <a:lnTo>
                  <a:pt x="54544" y="6316"/>
                </a:lnTo>
                <a:cubicBezTo>
                  <a:pt x="60572" y="6316"/>
                  <a:pt x="65455" y="11972"/>
                  <a:pt x="65455" y="18950"/>
                </a:cubicBezTo>
                <a:cubicBezTo>
                  <a:pt x="65455" y="25922"/>
                  <a:pt x="60572" y="31577"/>
                  <a:pt x="54544" y="31577"/>
                </a:cubicBezTo>
                <a:lnTo>
                  <a:pt x="13638" y="31577"/>
                </a:lnTo>
                <a:cubicBezTo>
                  <a:pt x="12127" y="31577"/>
                  <a:pt x="10911" y="32988"/>
                  <a:pt x="10911" y="34738"/>
                </a:cubicBezTo>
                <a:cubicBezTo>
                  <a:pt x="10911" y="36483"/>
                  <a:pt x="12127" y="37894"/>
                  <a:pt x="13638" y="3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3"/>
          <p:cNvSpPr/>
          <p:nvPr/>
        </p:nvSpPr>
        <p:spPr>
          <a:xfrm>
            <a:off x="3671682" y="2054667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0444" y="77427"/>
                </a:moveTo>
                <a:cubicBezTo>
                  <a:pt x="78594" y="78427"/>
                  <a:pt x="76688" y="78933"/>
                  <a:pt x="74727" y="78933"/>
                </a:cubicBezTo>
                <a:cubicBezTo>
                  <a:pt x="72216" y="78933"/>
                  <a:pt x="69944" y="78438"/>
                  <a:pt x="67916" y="77461"/>
                </a:cubicBezTo>
                <a:cubicBezTo>
                  <a:pt x="65883" y="76488"/>
                  <a:pt x="64138" y="75138"/>
                  <a:pt x="62677" y="73427"/>
                </a:cubicBezTo>
                <a:cubicBezTo>
                  <a:pt x="61222" y="71716"/>
                  <a:pt x="60088" y="69688"/>
                  <a:pt x="59288" y="67338"/>
                </a:cubicBezTo>
                <a:cubicBezTo>
                  <a:pt x="58494" y="64988"/>
                  <a:pt x="58094" y="62422"/>
                  <a:pt x="58094" y="59633"/>
                </a:cubicBezTo>
                <a:cubicBezTo>
                  <a:pt x="58094" y="57044"/>
                  <a:pt x="58494" y="54622"/>
                  <a:pt x="59288" y="52372"/>
                </a:cubicBezTo>
                <a:cubicBezTo>
                  <a:pt x="60088" y="50122"/>
                  <a:pt x="61222" y="48155"/>
                  <a:pt x="62677" y="46466"/>
                </a:cubicBezTo>
                <a:cubicBezTo>
                  <a:pt x="64138" y="44777"/>
                  <a:pt x="65883" y="43461"/>
                  <a:pt x="67916" y="42505"/>
                </a:cubicBezTo>
                <a:cubicBezTo>
                  <a:pt x="69944" y="41550"/>
                  <a:pt x="72216" y="41072"/>
                  <a:pt x="74727" y="41072"/>
                </a:cubicBezTo>
                <a:cubicBezTo>
                  <a:pt x="76416" y="41072"/>
                  <a:pt x="78094" y="41422"/>
                  <a:pt x="79761" y="42105"/>
                </a:cubicBezTo>
                <a:cubicBezTo>
                  <a:pt x="81422" y="42788"/>
                  <a:pt x="83144" y="44155"/>
                  <a:pt x="84927" y="46211"/>
                </a:cubicBezTo>
                <a:lnTo>
                  <a:pt x="91633" y="40927"/>
                </a:lnTo>
                <a:cubicBezTo>
                  <a:pt x="89216" y="37944"/>
                  <a:pt x="86605" y="35827"/>
                  <a:pt x="83794" y="34583"/>
                </a:cubicBezTo>
                <a:cubicBezTo>
                  <a:pt x="80988" y="33333"/>
                  <a:pt x="77944" y="32711"/>
                  <a:pt x="74661" y="32711"/>
                </a:cubicBezTo>
                <a:cubicBezTo>
                  <a:pt x="70916" y="32711"/>
                  <a:pt x="67483" y="33361"/>
                  <a:pt x="64355" y="34655"/>
                </a:cubicBezTo>
                <a:cubicBezTo>
                  <a:pt x="61227" y="35950"/>
                  <a:pt x="58538" y="37800"/>
                  <a:pt x="56283" y="40194"/>
                </a:cubicBezTo>
                <a:cubicBezTo>
                  <a:pt x="54022" y="42588"/>
                  <a:pt x="52250" y="45488"/>
                  <a:pt x="50977" y="48888"/>
                </a:cubicBezTo>
                <a:cubicBezTo>
                  <a:pt x="49700" y="52288"/>
                  <a:pt x="49061" y="56066"/>
                  <a:pt x="49061" y="60222"/>
                </a:cubicBezTo>
                <a:cubicBezTo>
                  <a:pt x="49061" y="64283"/>
                  <a:pt x="49700" y="67972"/>
                  <a:pt x="50977" y="71305"/>
                </a:cubicBezTo>
                <a:cubicBezTo>
                  <a:pt x="52250" y="74627"/>
                  <a:pt x="54022" y="77477"/>
                  <a:pt x="56283" y="79850"/>
                </a:cubicBezTo>
                <a:cubicBezTo>
                  <a:pt x="58538" y="82222"/>
                  <a:pt x="61227" y="84055"/>
                  <a:pt x="64355" y="85350"/>
                </a:cubicBezTo>
                <a:cubicBezTo>
                  <a:pt x="67483" y="86650"/>
                  <a:pt x="70916" y="87294"/>
                  <a:pt x="74661" y="87294"/>
                </a:cubicBezTo>
                <a:cubicBezTo>
                  <a:pt x="78216" y="87294"/>
                  <a:pt x="81572" y="86561"/>
                  <a:pt x="84722" y="85094"/>
                </a:cubicBezTo>
                <a:cubicBezTo>
                  <a:pt x="87866" y="83627"/>
                  <a:pt x="90538" y="81277"/>
                  <a:pt x="92727" y="78050"/>
                </a:cubicBezTo>
                <a:lnTo>
                  <a:pt x="85611" y="72622"/>
                </a:lnTo>
                <a:cubicBezTo>
                  <a:pt x="84011" y="74822"/>
                  <a:pt x="82294" y="76422"/>
                  <a:pt x="80444" y="77427"/>
                </a:cubicBezTo>
                <a:moveTo>
                  <a:pt x="32727" y="38183"/>
                </a:moveTo>
                <a:cubicBezTo>
                  <a:pt x="29716" y="38183"/>
                  <a:pt x="27272" y="35738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38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41288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4583" y="87244"/>
                </a:moveTo>
                <a:lnTo>
                  <a:pt x="62727" y="87272"/>
                </a:lnTo>
                <a:lnTo>
                  <a:pt x="62727" y="65455"/>
                </a:lnTo>
                <a:lnTo>
                  <a:pt x="84544" y="65455"/>
                </a:lnTo>
                <a:lnTo>
                  <a:pt x="84544" y="57272"/>
                </a:lnTo>
                <a:lnTo>
                  <a:pt x="62727" y="57272"/>
                </a:lnTo>
                <a:lnTo>
                  <a:pt x="62727" y="40911"/>
                </a:lnTo>
                <a:lnTo>
                  <a:pt x="87272" y="40911"/>
                </a:lnTo>
                <a:lnTo>
                  <a:pt x="87283" y="32761"/>
                </a:lnTo>
                <a:lnTo>
                  <a:pt x="54583" y="32761"/>
                </a:lnTo>
                <a:cubicBezTo>
                  <a:pt x="54583" y="32761"/>
                  <a:pt x="54583" y="87244"/>
                  <a:pt x="54583" y="87244"/>
                </a:cubicBezTo>
                <a:close/>
                <a:moveTo>
                  <a:pt x="32727" y="38183"/>
                </a:moveTo>
                <a:cubicBezTo>
                  <a:pt x="29716" y="38183"/>
                  <a:pt x="27272" y="35744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44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452893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49289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7144" y="114022"/>
                </a:moveTo>
                <a:cubicBezTo>
                  <a:pt x="64800" y="114333"/>
                  <a:pt x="624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62427" y="5455"/>
                  <a:pt x="64805" y="5666"/>
                  <a:pt x="67144" y="5977"/>
                </a:cubicBezTo>
                <a:cubicBezTo>
                  <a:pt x="79661" y="20355"/>
                  <a:pt x="87272" y="39444"/>
                  <a:pt x="87272" y="60000"/>
                </a:cubicBezTo>
                <a:cubicBezTo>
                  <a:pt x="87272" y="80555"/>
                  <a:pt x="79661" y="99644"/>
                  <a:pt x="67144" y="11402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532903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60000" y="5455"/>
                  <a:pt x="60000" y="114544"/>
                  <a:pt x="60000" y="114544"/>
                </a:cubicBezTo>
                <a:close/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57290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53166" y="114072"/>
                </a:moveTo>
                <a:cubicBezTo>
                  <a:pt x="26277" y="110705"/>
                  <a:pt x="5455" y="87805"/>
                  <a:pt x="5455" y="60000"/>
                </a:cubicBezTo>
                <a:cubicBezTo>
                  <a:pt x="5455" y="32194"/>
                  <a:pt x="26277" y="9294"/>
                  <a:pt x="53166" y="5927"/>
                </a:cubicBezTo>
                <a:cubicBezTo>
                  <a:pt x="40455" y="20350"/>
                  <a:pt x="32727" y="39266"/>
                  <a:pt x="32727" y="60000"/>
                </a:cubicBezTo>
                <a:cubicBezTo>
                  <a:pt x="32727" y="80733"/>
                  <a:pt x="40455" y="99650"/>
                  <a:pt x="53166" y="11407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6129132" y="1759151"/>
            <a:ext cx="209400" cy="166800"/>
          </a:xfrm>
          <a:prstGeom prst="ellips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65291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6833" y="114072"/>
                </a:moveTo>
                <a:cubicBezTo>
                  <a:pt x="79544" y="99650"/>
                  <a:pt x="87272" y="80733"/>
                  <a:pt x="87272" y="60000"/>
                </a:cubicBezTo>
                <a:cubicBezTo>
                  <a:pt x="87272" y="39266"/>
                  <a:pt x="79544" y="20350"/>
                  <a:pt x="66833" y="5927"/>
                </a:cubicBezTo>
                <a:cubicBezTo>
                  <a:pt x="93722" y="9294"/>
                  <a:pt x="114544" y="32194"/>
                  <a:pt x="114544" y="60000"/>
                </a:cubicBezTo>
                <a:cubicBezTo>
                  <a:pt x="114544" y="87805"/>
                  <a:pt x="93722" y="110705"/>
                  <a:pt x="66833" y="114072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692923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lnTo>
                  <a:pt x="60000" y="5455"/>
                </a:ln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73292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57655" y="114544"/>
                  <a:pt x="55355" y="114350"/>
                  <a:pt x="53088" y="114061"/>
                </a:cubicBezTo>
                <a:cubicBezTo>
                  <a:pt x="40422" y="99650"/>
                  <a:pt x="32727" y="80688"/>
                  <a:pt x="32727" y="60000"/>
                </a:cubicBezTo>
                <a:cubicBezTo>
                  <a:pt x="32727" y="39311"/>
                  <a:pt x="40422" y="20350"/>
                  <a:pt x="53088" y="5938"/>
                </a:cubicBezTo>
                <a:cubicBezTo>
                  <a:pt x="55355" y="5650"/>
                  <a:pt x="57655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7786482" y="1759151"/>
            <a:ext cx="951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33494" y="114544"/>
                  <a:pt x="12000" y="104777"/>
                  <a:pt x="12000" y="92727"/>
                </a:cubicBezTo>
                <a:cubicBezTo>
                  <a:pt x="12000" y="84655"/>
                  <a:pt x="21666" y="77627"/>
                  <a:pt x="36000" y="73850"/>
                </a:cubicBezTo>
                <a:lnTo>
                  <a:pt x="36000" y="16361"/>
                </a:lnTo>
                <a:cubicBezTo>
                  <a:pt x="36000" y="10338"/>
                  <a:pt x="46744" y="5455"/>
                  <a:pt x="60000" y="5455"/>
                </a:cubicBezTo>
                <a:cubicBezTo>
                  <a:pt x="73255" y="5455"/>
                  <a:pt x="84000" y="10338"/>
                  <a:pt x="84000" y="16361"/>
                </a:cubicBezTo>
                <a:lnTo>
                  <a:pt x="84000" y="73850"/>
                </a:lnTo>
                <a:cubicBezTo>
                  <a:pt x="98333" y="77627"/>
                  <a:pt x="108000" y="84655"/>
                  <a:pt x="108000" y="92727"/>
                </a:cubicBezTo>
                <a:cubicBezTo>
                  <a:pt x="108000" y="104777"/>
                  <a:pt x="86505" y="114544"/>
                  <a:pt x="60000" y="114544"/>
                </a:cubicBezTo>
                <a:moveTo>
                  <a:pt x="96000" y="70944"/>
                </a:moveTo>
                <a:lnTo>
                  <a:pt x="96000" y="16361"/>
                </a:lnTo>
                <a:cubicBezTo>
                  <a:pt x="96000" y="7322"/>
                  <a:pt x="79877" y="0"/>
                  <a:pt x="60000" y="0"/>
                </a:cubicBezTo>
                <a:cubicBezTo>
                  <a:pt x="40116" y="0"/>
                  <a:pt x="24000" y="7322"/>
                  <a:pt x="24000" y="16361"/>
                </a:cubicBezTo>
                <a:lnTo>
                  <a:pt x="24000" y="70944"/>
                </a:lnTo>
                <a:cubicBezTo>
                  <a:pt x="9450" y="75922"/>
                  <a:pt x="0" y="83816"/>
                  <a:pt x="0" y="92727"/>
                </a:cubicBezTo>
                <a:cubicBezTo>
                  <a:pt x="0" y="107788"/>
                  <a:pt x="26861" y="120000"/>
                  <a:pt x="60000" y="120000"/>
                </a:cubicBezTo>
                <a:cubicBezTo>
                  <a:pt x="93127" y="120000"/>
                  <a:pt x="120000" y="107788"/>
                  <a:pt x="120000" y="92727"/>
                </a:cubicBezTo>
                <a:cubicBezTo>
                  <a:pt x="120000" y="83816"/>
                  <a:pt x="110550" y="75922"/>
                  <a:pt x="96000" y="70944"/>
                </a:cubicBezTo>
                <a:moveTo>
                  <a:pt x="72000" y="77316"/>
                </a:moveTo>
                <a:lnTo>
                  <a:pt x="72000" y="43638"/>
                </a:lnTo>
                <a:cubicBezTo>
                  <a:pt x="72000" y="40627"/>
                  <a:pt x="66622" y="38183"/>
                  <a:pt x="60000" y="38183"/>
                </a:cubicBezTo>
                <a:cubicBezTo>
                  <a:pt x="53377" y="38183"/>
                  <a:pt x="48000" y="40627"/>
                  <a:pt x="48000" y="43638"/>
                </a:cubicBezTo>
                <a:lnTo>
                  <a:pt x="48000" y="77316"/>
                </a:lnTo>
                <a:cubicBezTo>
                  <a:pt x="34033" y="79566"/>
                  <a:pt x="24000" y="85605"/>
                  <a:pt x="24000" y="92727"/>
                </a:cubicBezTo>
                <a:cubicBezTo>
                  <a:pt x="24000" y="101766"/>
                  <a:pt x="40116" y="109088"/>
                  <a:pt x="60000" y="109088"/>
                </a:cubicBezTo>
                <a:cubicBezTo>
                  <a:pt x="79877" y="109088"/>
                  <a:pt x="96000" y="101766"/>
                  <a:pt x="96000" y="92727"/>
                </a:cubicBezTo>
                <a:cubicBezTo>
                  <a:pt x="96000" y="85605"/>
                  <a:pt x="85972" y="79566"/>
                  <a:pt x="72000" y="773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9872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7155"/>
                </a:moveTo>
                <a:lnTo>
                  <a:pt x="49088" y="42844"/>
                </a:lnTo>
                <a:lnTo>
                  <a:pt x="79116" y="60000"/>
                </a:lnTo>
                <a:cubicBezTo>
                  <a:pt x="79116" y="60000"/>
                  <a:pt x="49088" y="77155"/>
                  <a:pt x="49088" y="77155"/>
                </a:cubicBezTo>
                <a:close/>
                <a:moveTo>
                  <a:pt x="86222" y="57900"/>
                </a:moveTo>
                <a:lnTo>
                  <a:pt x="86250" y="57866"/>
                </a:lnTo>
                <a:lnTo>
                  <a:pt x="85766" y="57594"/>
                </a:lnTo>
                <a:cubicBezTo>
                  <a:pt x="85694" y="57561"/>
                  <a:pt x="85633" y="57505"/>
                  <a:pt x="85561" y="57477"/>
                </a:cubicBezTo>
                <a:lnTo>
                  <a:pt x="48066" y="36050"/>
                </a:lnTo>
                <a:lnTo>
                  <a:pt x="48038" y="36083"/>
                </a:lnTo>
                <a:cubicBezTo>
                  <a:pt x="47572" y="35711"/>
                  <a:pt x="47005" y="35455"/>
                  <a:pt x="46361" y="35455"/>
                </a:cubicBezTo>
                <a:cubicBezTo>
                  <a:pt x="44861" y="35455"/>
                  <a:pt x="43638" y="36672"/>
                  <a:pt x="43638" y="38183"/>
                </a:cubicBezTo>
                <a:lnTo>
                  <a:pt x="43638" y="81816"/>
                </a:lnTo>
                <a:cubicBezTo>
                  <a:pt x="43638" y="83327"/>
                  <a:pt x="44861" y="84544"/>
                  <a:pt x="46361" y="84544"/>
                </a:cubicBezTo>
                <a:cubicBezTo>
                  <a:pt x="47005" y="84544"/>
                  <a:pt x="47572" y="84288"/>
                  <a:pt x="48038" y="83916"/>
                </a:cubicBezTo>
                <a:lnTo>
                  <a:pt x="48066" y="83950"/>
                </a:lnTo>
                <a:lnTo>
                  <a:pt x="85561" y="62522"/>
                </a:lnTo>
                <a:cubicBezTo>
                  <a:pt x="85633" y="62494"/>
                  <a:pt x="85694" y="62444"/>
                  <a:pt x="85766" y="62405"/>
                </a:cubicBezTo>
                <a:lnTo>
                  <a:pt x="86250" y="62133"/>
                </a:lnTo>
                <a:lnTo>
                  <a:pt x="86222" y="62100"/>
                </a:lnTo>
                <a:cubicBezTo>
                  <a:pt x="86844" y="61600"/>
                  <a:pt x="87272" y="60861"/>
                  <a:pt x="87272" y="60000"/>
                </a:cubicBezTo>
                <a:cubicBezTo>
                  <a:pt x="87272" y="59138"/>
                  <a:pt x="86844" y="58400"/>
                  <a:pt x="86222" y="579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4987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76361" y="76361"/>
                </a:moveTo>
                <a:lnTo>
                  <a:pt x="70911" y="76361"/>
                </a:lnTo>
                <a:lnTo>
                  <a:pt x="70911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68183" y="38183"/>
                </a:lnTo>
                <a:cubicBezTo>
                  <a:pt x="66677" y="38183"/>
                  <a:pt x="65455" y="39400"/>
                  <a:pt x="65455" y="40911"/>
                </a:cubicBezTo>
                <a:lnTo>
                  <a:pt x="65455" y="79088"/>
                </a:lnTo>
                <a:cubicBezTo>
                  <a:pt x="65455" y="80600"/>
                  <a:pt x="66677" y="81816"/>
                  <a:pt x="68183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49088" y="43638"/>
                </a:lnTo>
                <a:cubicBezTo>
                  <a:pt x="49088" y="43638"/>
                  <a:pt x="49088" y="76361"/>
                  <a:pt x="49088" y="76361"/>
                </a:cubicBezTo>
                <a:close/>
                <a:moveTo>
                  <a:pt x="51816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51816" y="81816"/>
                </a:lnTo>
                <a:cubicBezTo>
                  <a:pt x="53322" y="81816"/>
                  <a:pt x="54544" y="80600"/>
                  <a:pt x="54544" y="79088"/>
                </a:cubicBezTo>
                <a:lnTo>
                  <a:pt x="54544" y="40911"/>
                </a:lnTo>
                <a:cubicBezTo>
                  <a:pt x="54544" y="39400"/>
                  <a:pt x="53322" y="38183"/>
                  <a:pt x="51816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89882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12988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0000" y="76361"/>
                </a:moveTo>
                <a:cubicBezTo>
                  <a:pt x="50961" y="76361"/>
                  <a:pt x="43638" y="69038"/>
                  <a:pt x="43638" y="60000"/>
                </a:cubicBezTo>
                <a:cubicBezTo>
                  <a:pt x="43638" y="50961"/>
                  <a:pt x="50961" y="43638"/>
                  <a:pt x="60000" y="43638"/>
                </a:cubicBezTo>
                <a:cubicBezTo>
                  <a:pt x="69038" y="43638"/>
                  <a:pt x="76361" y="50961"/>
                  <a:pt x="76361" y="60000"/>
                </a:cubicBezTo>
                <a:cubicBezTo>
                  <a:pt x="76361" y="69038"/>
                  <a:pt x="69038" y="76361"/>
                  <a:pt x="60000" y="76361"/>
                </a:cubicBezTo>
                <a:moveTo>
                  <a:pt x="60000" y="38183"/>
                </a:moveTo>
                <a:cubicBezTo>
                  <a:pt x="47950" y="38183"/>
                  <a:pt x="38183" y="47950"/>
                  <a:pt x="38183" y="60000"/>
                </a:cubicBezTo>
                <a:cubicBezTo>
                  <a:pt x="38183" y="72050"/>
                  <a:pt x="47950" y="81816"/>
                  <a:pt x="60000" y="81816"/>
                </a:cubicBezTo>
                <a:cubicBezTo>
                  <a:pt x="72050" y="81816"/>
                  <a:pt x="81816" y="72050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169892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77155"/>
                </a:moveTo>
                <a:lnTo>
                  <a:pt x="60000" y="42844"/>
                </a:lnTo>
                <a:lnTo>
                  <a:pt x="90022" y="60000"/>
                </a:lnTo>
                <a:cubicBezTo>
                  <a:pt x="90022" y="60000"/>
                  <a:pt x="60000" y="77155"/>
                  <a:pt x="60000" y="77155"/>
                </a:cubicBezTo>
                <a:close/>
                <a:moveTo>
                  <a:pt x="97133" y="57900"/>
                </a:moveTo>
                <a:lnTo>
                  <a:pt x="97161" y="57866"/>
                </a:lnTo>
                <a:lnTo>
                  <a:pt x="96677" y="57594"/>
                </a:lnTo>
                <a:cubicBezTo>
                  <a:pt x="96605" y="57561"/>
                  <a:pt x="96544" y="57505"/>
                  <a:pt x="96472" y="57477"/>
                </a:cubicBezTo>
                <a:lnTo>
                  <a:pt x="58977" y="36050"/>
                </a:lnTo>
                <a:lnTo>
                  <a:pt x="58950" y="36083"/>
                </a:lnTo>
                <a:cubicBezTo>
                  <a:pt x="58483" y="35711"/>
                  <a:pt x="57916" y="35455"/>
                  <a:pt x="57272" y="35455"/>
                </a:cubicBezTo>
                <a:cubicBezTo>
                  <a:pt x="55766" y="35455"/>
                  <a:pt x="54544" y="36672"/>
                  <a:pt x="54544" y="38183"/>
                </a:cubicBezTo>
                <a:lnTo>
                  <a:pt x="54544" y="81816"/>
                </a:lnTo>
                <a:cubicBezTo>
                  <a:pt x="54544" y="83327"/>
                  <a:pt x="55766" y="84544"/>
                  <a:pt x="57272" y="84544"/>
                </a:cubicBezTo>
                <a:cubicBezTo>
                  <a:pt x="57916" y="84544"/>
                  <a:pt x="58483" y="84288"/>
                  <a:pt x="58950" y="83916"/>
                </a:cubicBezTo>
                <a:lnTo>
                  <a:pt x="58977" y="83950"/>
                </a:lnTo>
                <a:lnTo>
                  <a:pt x="96472" y="62522"/>
                </a:lnTo>
                <a:cubicBezTo>
                  <a:pt x="96544" y="62494"/>
                  <a:pt x="96600" y="62438"/>
                  <a:pt x="96672" y="62405"/>
                </a:cubicBezTo>
                <a:lnTo>
                  <a:pt x="97161" y="62133"/>
                </a:lnTo>
                <a:lnTo>
                  <a:pt x="97133" y="62100"/>
                </a:lnTo>
                <a:cubicBezTo>
                  <a:pt x="97755" y="61600"/>
                  <a:pt x="98183" y="60861"/>
                  <a:pt x="98183" y="60000"/>
                </a:cubicBezTo>
                <a:cubicBezTo>
                  <a:pt x="98183" y="59138"/>
                  <a:pt x="97755" y="58400"/>
                  <a:pt x="97133" y="57900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37133" y="36083"/>
                </a:moveTo>
                <a:cubicBezTo>
                  <a:pt x="36666" y="35711"/>
                  <a:pt x="36100" y="35455"/>
                  <a:pt x="35455" y="35455"/>
                </a:cubicBezTo>
                <a:cubicBezTo>
                  <a:pt x="33950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50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49088" y="77127"/>
                </a:lnTo>
                <a:lnTo>
                  <a:pt x="49088" y="70922"/>
                </a:lnTo>
                <a:lnTo>
                  <a:pt x="38183" y="77155"/>
                </a:lnTo>
                <a:lnTo>
                  <a:pt x="38183" y="42844"/>
                </a:lnTo>
                <a:lnTo>
                  <a:pt x="49088" y="49077"/>
                </a:lnTo>
                <a:lnTo>
                  <a:pt x="49088" y="42866"/>
                </a:lnTo>
                <a:lnTo>
                  <a:pt x="37161" y="36050"/>
                </a:lnTo>
                <a:cubicBezTo>
                  <a:pt x="37161" y="36050"/>
                  <a:pt x="37133" y="36083"/>
                  <a:pt x="37133" y="360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20989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79088"/>
                </a:moveTo>
                <a:lnTo>
                  <a:pt x="76361" y="79088"/>
                </a:lnTo>
                <a:lnTo>
                  <a:pt x="76361" y="40911"/>
                </a:lnTo>
                <a:lnTo>
                  <a:pt x="81816" y="40911"/>
                </a:lnTo>
                <a:cubicBezTo>
                  <a:pt x="81816" y="40911"/>
                  <a:pt x="81816" y="79088"/>
                  <a:pt x="81816" y="79088"/>
                </a:cubicBezTo>
                <a:close/>
                <a:moveTo>
                  <a:pt x="38183" y="77155"/>
                </a:moveTo>
                <a:lnTo>
                  <a:pt x="38183" y="42844"/>
                </a:lnTo>
                <a:lnTo>
                  <a:pt x="68205" y="60000"/>
                </a:lnTo>
                <a:cubicBezTo>
                  <a:pt x="68205" y="60000"/>
                  <a:pt x="38183" y="77155"/>
                  <a:pt x="38183" y="77155"/>
                </a:cubicBezTo>
                <a:close/>
                <a:moveTo>
                  <a:pt x="84544" y="35455"/>
                </a:moveTo>
                <a:lnTo>
                  <a:pt x="73638" y="35455"/>
                </a:lnTo>
                <a:cubicBezTo>
                  <a:pt x="72127" y="35455"/>
                  <a:pt x="70911" y="36672"/>
                  <a:pt x="70911" y="38183"/>
                </a:cubicBezTo>
                <a:lnTo>
                  <a:pt x="70911" y="55338"/>
                </a:lnTo>
                <a:lnTo>
                  <a:pt x="37161" y="36050"/>
                </a:lnTo>
                <a:lnTo>
                  <a:pt x="37133" y="36083"/>
                </a:lnTo>
                <a:cubicBezTo>
                  <a:pt x="36666" y="35711"/>
                  <a:pt x="36100" y="35455"/>
                  <a:pt x="35455" y="35455"/>
                </a:cubicBezTo>
                <a:cubicBezTo>
                  <a:pt x="33944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44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70911" y="64661"/>
                </a:lnTo>
                <a:lnTo>
                  <a:pt x="70911" y="81816"/>
                </a:lnTo>
                <a:cubicBezTo>
                  <a:pt x="70911" y="83327"/>
                  <a:pt x="72127" y="84544"/>
                  <a:pt x="73638" y="84544"/>
                </a:cubicBezTo>
                <a:lnTo>
                  <a:pt x="84544" y="84544"/>
                </a:lnTo>
                <a:cubicBezTo>
                  <a:pt x="86055" y="84544"/>
                  <a:pt x="87272" y="83327"/>
                  <a:pt x="87272" y="81816"/>
                </a:cubicBezTo>
                <a:lnTo>
                  <a:pt x="87272" y="38183"/>
                </a:lnTo>
                <a:cubicBezTo>
                  <a:pt x="87272" y="36672"/>
                  <a:pt x="86055" y="35455"/>
                  <a:pt x="84544" y="35455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3"/>
          <p:cNvSpPr/>
          <p:nvPr/>
        </p:nvSpPr>
        <p:spPr>
          <a:xfrm>
            <a:off x="2499024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44744" y="54544"/>
                </a:moveTo>
                <a:lnTo>
                  <a:pt x="60000" y="39288"/>
                </a:lnTo>
                <a:lnTo>
                  <a:pt x="75261" y="54544"/>
                </a:lnTo>
                <a:cubicBezTo>
                  <a:pt x="75261" y="54544"/>
                  <a:pt x="44744" y="54544"/>
                  <a:pt x="44744" y="54544"/>
                </a:cubicBezTo>
                <a:close/>
                <a:moveTo>
                  <a:pt x="83950" y="55566"/>
                </a:moveTo>
                <a:lnTo>
                  <a:pt x="83794" y="55416"/>
                </a:lnTo>
                <a:cubicBezTo>
                  <a:pt x="83755" y="55377"/>
                  <a:pt x="83716" y="55333"/>
                  <a:pt x="83672" y="55294"/>
                </a:cubicBezTo>
                <a:lnTo>
                  <a:pt x="62133" y="33750"/>
                </a:lnTo>
                <a:lnTo>
                  <a:pt x="62094" y="33777"/>
                </a:lnTo>
                <a:cubicBezTo>
                  <a:pt x="61600" y="33155"/>
                  <a:pt x="60861" y="32727"/>
                  <a:pt x="60000" y="32727"/>
                </a:cubicBezTo>
                <a:cubicBezTo>
                  <a:pt x="59138" y="32727"/>
                  <a:pt x="58400" y="33155"/>
                  <a:pt x="57900" y="33777"/>
                </a:cubicBezTo>
                <a:lnTo>
                  <a:pt x="57866" y="33750"/>
                </a:lnTo>
                <a:lnTo>
                  <a:pt x="36327" y="55294"/>
                </a:lnTo>
                <a:cubicBezTo>
                  <a:pt x="36283" y="55333"/>
                  <a:pt x="36244" y="55377"/>
                  <a:pt x="36205" y="55416"/>
                </a:cubicBezTo>
                <a:lnTo>
                  <a:pt x="36050" y="55566"/>
                </a:lnTo>
                <a:lnTo>
                  <a:pt x="36083" y="55594"/>
                </a:lnTo>
                <a:cubicBezTo>
                  <a:pt x="35711" y="56061"/>
                  <a:pt x="35455" y="56627"/>
                  <a:pt x="35455" y="57272"/>
                </a:cubicBezTo>
                <a:cubicBezTo>
                  <a:pt x="35455" y="58777"/>
                  <a:pt x="36672" y="60000"/>
                  <a:pt x="38183" y="60000"/>
                </a:cubicBezTo>
                <a:lnTo>
                  <a:pt x="81816" y="60000"/>
                </a:lnTo>
                <a:cubicBezTo>
                  <a:pt x="83327" y="60000"/>
                  <a:pt x="84544" y="58777"/>
                  <a:pt x="84544" y="57272"/>
                </a:cubicBezTo>
                <a:cubicBezTo>
                  <a:pt x="84544" y="56627"/>
                  <a:pt x="84288" y="56061"/>
                  <a:pt x="83916" y="55594"/>
                </a:cubicBezTo>
                <a:cubicBezTo>
                  <a:pt x="83916" y="55594"/>
                  <a:pt x="83950" y="55566"/>
                  <a:pt x="83950" y="55566"/>
                </a:cubicBezTo>
                <a:close/>
                <a:moveTo>
                  <a:pt x="79088" y="76361"/>
                </a:moveTo>
                <a:lnTo>
                  <a:pt x="40911" y="76361"/>
                </a:lnTo>
                <a:lnTo>
                  <a:pt x="40911" y="70911"/>
                </a:lnTo>
                <a:lnTo>
                  <a:pt x="79088" y="70911"/>
                </a:lnTo>
                <a:cubicBezTo>
                  <a:pt x="79088" y="70911"/>
                  <a:pt x="79088" y="76361"/>
                  <a:pt x="79088" y="76361"/>
                </a:cubicBezTo>
                <a:close/>
                <a:moveTo>
                  <a:pt x="81816" y="65455"/>
                </a:moveTo>
                <a:lnTo>
                  <a:pt x="38183" y="65455"/>
                </a:lnTo>
                <a:cubicBezTo>
                  <a:pt x="36672" y="65455"/>
                  <a:pt x="35455" y="66672"/>
                  <a:pt x="35455" y="68183"/>
                </a:cubicBezTo>
                <a:lnTo>
                  <a:pt x="35455" y="79088"/>
                </a:lnTo>
                <a:cubicBezTo>
                  <a:pt x="35455" y="80600"/>
                  <a:pt x="36672" y="81816"/>
                  <a:pt x="38183" y="81816"/>
                </a:cubicBezTo>
                <a:lnTo>
                  <a:pt x="81816" y="81816"/>
                </a:lnTo>
                <a:cubicBezTo>
                  <a:pt x="83327" y="81816"/>
                  <a:pt x="84544" y="80600"/>
                  <a:pt x="84544" y="79088"/>
                </a:cubicBezTo>
                <a:lnTo>
                  <a:pt x="84544" y="68183"/>
                </a:lnTo>
                <a:cubicBezTo>
                  <a:pt x="84544" y="66672"/>
                  <a:pt x="83327" y="65455"/>
                  <a:pt x="8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3"/>
          <p:cNvSpPr/>
          <p:nvPr/>
        </p:nvSpPr>
        <p:spPr>
          <a:xfrm>
            <a:off x="28990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5455"/>
                </a:moveTo>
                <a:lnTo>
                  <a:pt x="54544" y="5455"/>
                </a:lnTo>
                <a:lnTo>
                  <a:pt x="54544" y="0"/>
                </a:lnTo>
                <a:lnTo>
                  <a:pt x="43638" y="0"/>
                </a:lnTo>
                <a:cubicBezTo>
                  <a:pt x="43638" y="0"/>
                  <a:pt x="43638" y="5455"/>
                  <a:pt x="43638" y="5455"/>
                </a:cubicBezTo>
                <a:close/>
                <a:moveTo>
                  <a:pt x="65455" y="5455"/>
                </a:moveTo>
                <a:lnTo>
                  <a:pt x="76361" y="5455"/>
                </a:lnTo>
                <a:lnTo>
                  <a:pt x="76361" y="0"/>
                </a:lnTo>
                <a:lnTo>
                  <a:pt x="65455" y="0"/>
                </a:lnTo>
                <a:cubicBezTo>
                  <a:pt x="65455" y="0"/>
                  <a:pt x="65455" y="5455"/>
                  <a:pt x="65455" y="5455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3"/>
          <p:cNvSpPr/>
          <p:nvPr/>
        </p:nvSpPr>
        <p:spPr>
          <a:xfrm>
            <a:off x="329912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0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0" y="81816"/>
                  <a:pt x="40911" y="81816"/>
                </a:cubicBezTo>
                <a:lnTo>
                  <a:pt x="79088" y="81816"/>
                </a:lnTo>
                <a:cubicBezTo>
                  <a:pt x="80600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600" y="38183"/>
                  <a:pt x="79088" y="38183"/>
                </a:cubicBezTo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36991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65455"/>
                </a:moveTo>
                <a:cubicBezTo>
                  <a:pt x="81066" y="65455"/>
                  <a:pt x="80383" y="65761"/>
                  <a:pt x="79888" y="66255"/>
                </a:cubicBezTo>
                <a:lnTo>
                  <a:pt x="62727" y="83416"/>
                </a:ln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83416"/>
                </a:lnTo>
                <a:lnTo>
                  <a:pt x="40111" y="66255"/>
                </a:lnTo>
                <a:cubicBezTo>
                  <a:pt x="39616" y="65761"/>
                  <a:pt x="38933" y="65455"/>
                  <a:pt x="38183" y="65455"/>
                </a:cubicBezTo>
                <a:cubicBezTo>
                  <a:pt x="36672" y="65455"/>
                  <a:pt x="35455" y="66672"/>
                  <a:pt x="35455" y="68183"/>
                </a:cubicBezTo>
                <a:cubicBezTo>
                  <a:pt x="35455" y="68933"/>
                  <a:pt x="35761" y="69616"/>
                  <a:pt x="36255" y="70111"/>
                </a:cubicBezTo>
                <a:lnTo>
                  <a:pt x="58072" y="91927"/>
                </a:lnTo>
                <a:cubicBezTo>
                  <a:pt x="58566" y="92422"/>
                  <a:pt x="59244" y="92727"/>
                  <a:pt x="60000" y="92727"/>
                </a:cubicBezTo>
                <a:cubicBezTo>
                  <a:pt x="60755" y="92727"/>
                  <a:pt x="61433" y="92422"/>
                  <a:pt x="61927" y="91927"/>
                </a:cubicBezTo>
                <a:lnTo>
                  <a:pt x="83744" y="70111"/>
                </a:lnTo>
                <a:cubicBezTo>
                  <a:pt x="84238" y="69616"/>
                  <a:pt x="84544" y="68933"/>
                  <a:pt x="84544" y="68183"/>
                </a:cubicBezTo>
                <a:cubicBezTo>
                  <a:pt x="84544" y="66672"/>
                  <a:pt x="83327" y="65455"/>
                  <a:pt x="81816" y="65455"/>
                </a:cubicBezTo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3"/>
          <p:cNvSpPr/>
          <p:nvPr/>
        </p:nvSpPr>
        <p:spPr>
          <a:xfrm>
            <a:off x="98723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61927" y="28072"/>
                </a:moveTo>
                <a:cubicBezTo>
                  <a:pt x="61433" y="27577"/>
                  <a:pt x="60750" y="27272"/>
                  <a:pt x="60000" y="27272"/>
                </a:cubicBezTo>
                <a:cubicBezTo>
                  <a:pt x="59250" y="27272"/>
                  <a:pt x="58566" y="27577"/>
                  <a:pt x="58072" y="28072"/>
                </a:cubicBezTo>
                <a:lnTo>
                  <a:pt x="36255" y="49888"/>
                </a:lnTo>
                <a:cubicBezTo>
                  <a:pt x="35761" y="50383"/>
                  <a:pt x="35455" y="51066"/>
                  <a:pt x="35455" y="51816"/>
                </a:cubicBezTo>
                <a:cubicBezTo>
                  <a:pt x="35455" y="53327"/>
                  <a:pt x="36677" y="54544"/>
                  <a:pt x="38183" y="54544"/>
                </a:cubicBezTo>
                <a:cubicBezTo>
                  <a:pt x="38933" y="54544"/>
                  <a:pt x="39616" y="54244"/>
                  <a:pt x="40111" y="53744"/>
                </a:cubicBezTo>
                <a:lnTo>
                  <a:pt x="57272" y="36583"/>
                </a:lnTo>
                <a:lnTo>
                  <a:pt x="57272" y="90000"/>
                </a:lnTo>
                <a:cubicBezTo>
                  <a:pt x="57272" y="91505"/>
                  <a:pt x="58494" y="92727"/>
                  <a:pt x="60000" y="92727"/>
                </a:cubicBezTo>
                <a:cubicBezTo>
                  <a:pt x="61505" y="92727"/>
                  <a:pt x="62727" y="91505"/>
                  <a:pt x="62727" y="90000"/>
                </a:cubicBezTo>
                <a:lnTo>
                  <a:pt x="62727" y="36583"/>
                </a:lnTo>
                <a:lnTo>
                  <a:pt x="79888" y="53744"/>
                </a:lnTo>
                <a:cubicBezTo>
                  <a:pt x="80383" y="54244"/>
                  <a:pt x="81066" y="54544"/>
                  <a:pt x="81816" y="54544"/>
                </a:cubicBezTo>
                <a:cubicBezTo>
                  <a:pt x="83322" y="54544"/>
                  <a:pt x="84544" y="53327"/>
                  <a:pt x="84544" y="51816"/>
                </a:cubicBezTo>
                <a:cubicBezTo>
                  <a:pt x="84544" y="51066"/>
                  <a:pt x="84238" y="50383"/>
                  <a:pt x="83744" y="49888"/>
                </a:cubicBezTo>
                <a:cubicBezTo>
                  <a:pt x="83744" y="49888"/>
                  <a:pt x="61927" y="28072"/>
                  <a:pt x="61927" y="28072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16" y="117350"/>
                  <a:pt x="117383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83" y="6294"/>
                  <a:pt x="113716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966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83" y="2650"/>
                  <a:pt x="2622" y="6294"/>
                  <a:pt x="966" y="10911"/>
                </a:cubicBezTo>
                <a:moveTo>
                  <a:pt x="6944" y="109088"/>
                </a:moveTo>
                <a:lnTo>
                  <a:pt x="966" y="109088"/>
                </a:lnTo>
                <a:cubicBezTo>
                  <a:pt x="2622" y="113705"/>
                  <a:pt x="6283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3"/>
          <p:cNvSpPr/>
          <p:nvPr/>
        </p:nvSpPr>
        <p:spPr>
          <a:xfrm>
            <a:off x="498773" y="3047346"/>
            <a:ext cx="208800" cy="166200"/>
          </a:xfrm>
          <a:custGeom>
            <a:rect b="b" l="l" r="r" t="t"/>
            <a:pathLst>
              <a:path extrusionOk="0" h="120000" w="12000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916" y="1011"/>
                </a:move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cubicBezTo>
                  <a:pt x="69966" y="6138"/>
                  <a:pt x="70916" y="1011"/>
                  <a:pt x="70916" y="1011"/>
                </a:cubicBezTo>
                <a:close/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3"/>
          <p:cNvSpPr/>
          <p:nvPr/>
        </p:nvSpPr>
        <p:spPr>
          <a:xfrm>
            <a:off x="898823" y="3047346"/>
            <a:ext cx="208800" cy="166200"/>
          </a:xfrm>
          <a:custGeom>
            <a:rect b="b" l="l" r="r" t="t"/>
            <a:pathLst>
              <a:path extrusionOk="0" h="120000" w="12000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81861"/>
                </a:moveTo>
                <a:cubicBezTo>
                  <a:pt x="47900" y="81861"/>
                  <a:pt x="38094" y="72072"/>
                  <a:pt x="38094" y="60000"/>
                </a:cubicBezTo>
                <a:cubicBezTo>
                  <a:pt x="38094" y="47927"/>
                  <a:pt x="47900" y="38138"/>
                  <a:pt x="60000" y="38138"/>
                </a:cubicBezTo>
                <a:cubicBezTo>
                  <a:pt x="72100" y="38138"/>
                  <a:pt x="81905" y="47927"/>
                  <a:pt x="81905" y="60000"/>
                </a:cubicBezTo>
                <a:cubicBezTo>
                  <a:pt x="81905" y="72072"/>
                  <a:pt x="72100" y="81861"/>
                  <a:pt x="60000" y="81861"/>
                </a:cubicBezTo>
                <a:moveTo>
                  <a:pt x="60000" y="32672"/>
                </a:moveTo>
                <a:cubicBezTo>
                  <a:pt x="44877" y="32672"/>
                  <a:pt x="32616" y="44905"/>
                  <a:pt x="32616" y="60000"/>
                </a:cubicBezTo>
                <a:cubicBezTo>
                  <a:pt x="32616" y="75094"/>
                  <a:pt x="44877" y="87327"/>
                  <a:pt x="60000" y="87327"/>
                </a:cubicBezTo>
                <a:cubicBezTo>
                  <a:pt x="75122" y="87327"/>
                  <a:pt x="87383" y="75094"/>
                  <a:pt x="87383" y="60000"/>
                </a:cubicBezTo>
                <a:cubicBezTo>
                  <a:pt x="87383" y="44905"/>
                  <a:pt x="75122" y="32672"/>
                  <a:pt x="60000" y="32672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3"/>
          <p:cNvSpPr/>
          <p:nvPr/>
        </p:nvSpPr>
        <p:spPr>
          <a:xfrm>
            <a:off x="1298873" y="3047346"/>
            <a:ext cx="208800" cy="166200"/>
          </a:xfrm>
          <a:custGeom>
            <a:rect b="b" l="l" r="r" t="t"/>
            <a:pathLst>
              <a:path extrusionOk="0" h="120000" w="12000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61933" y="91994"/>
                </a:moveTo>
                <a:lnTo>
                  <a:pt x="83844" y="70133"/>
                </a:lnTo>
                <a:cubicBezTo>
                  <a:pt x="84338" y="69638"/>
                  <a:pt x="84644" y="68955"/>
                  <a:pt x="84644" y="68200"/>
                </a:cubicBezTo>
                <a:cubicBezTo>
                  <a:pt x="84644" y="66688"/>
                  <a:pt x="83416" y="65466"/>
                  <a:pt x="81905" y="65466"/>
                </a:cubicBezTo>
                <a:cubicBezTo>
                  <a:pt x="81150" y="65466"/>
                  <a:pt x="80461" y="65772"/>
                  <a:pt x="79972" y="66266"/>
                </a:cubicBezTo>
                <a:lnTo>
                  <a:pt x="62738" y="83466"/>
                </a:lnTo>
                <a:lnTo>
                  <a:pt x="62738" y="29938"/>
                </a:lnTo>
                <a:cubicBezTo>
                  <a:pt x="62738" y="28427"/>
                  <a:pt x="61511" y="27205"/>
                  <a:pt x="60000" y="27205"/>
                </a:cubicBezTo>
                <a:cubicBezTo>
                  <a:pt x="58488" y="27205"/>
                  <a:pt x="57261" y="28427"/>
                  <a:pt x="57261" y="29938"/>
                </a:cubicBezTo>
                <a:lnTo>
                  <a:pt x="57261" y="83466"/>
                </a:lnTo>
                <a:lnTo>
                  <a:pt x="40033" y="66266"/>
                </a:lnTo>
                <a:cubicBezTo>
                  <a:pt x="39538" y="65772"/>
                  <a:pt x="38850" y="65466"/>
                  <a:pt x="38094" y="65466"/>
                </a:cubicBezTo>
                <a:cubicBezTo>
                  <a:pt x="36583" y="65466"/>
                  <a:pt x="35355" y="66688"/>
                  <a:pt x="35355" y="68200"/>
                </a:cubicBezTo>
                <a:cubicBezTo>
                  <a:pt x="35355" y="68955"/>
                  <a:pt x="35661" y="69638"/>
                  <a:pt x="36155" y="70133"/>
                </a:cubicBezTo>
                <a:lnTo>
                  <a:pt x="58066" y="91994"/>
                </a:lnTo>
                <a:cubicBezTo>
                  <a:pt x="58561" y="92488"/>
                  <a:pt x="59244" y="92794"/>
                  <a:pt x="60000" y="92794"/>
                </a:cubicBezTo>
                <a:cubicBezTo>
                  <a:pt x="60755" y="92794"/>
                  <a:pt x="61438" y="92488"/>
                  <a:pt x="61933" y="91994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3"/>
          <p:cNvSpPr/>
          <p:nvPr/>
        </p:nvSpPr>
        <p:spPr>
          <a:xfrm>
            <a:off x="1698923" y="3047346"/>
            <a:ext cx="208800" cy="166200"/>
          </a:xfrm>
          <a:custGeom>
            <a:rect b="b" l="l" r="r" t="t"/>
            <a:pathLst>
              <a:path extrusionOk="0" h="120000" w="120000">
                <a:moveTo>
                  <a:pt x="60000" y="114783"/>
                </a:moveTo>
                <a:lnTo>
                  <a:pt x="60011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83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5" y="109838"/>
                  <a:pt x="79805" y="111061"/>
                </a:cubicBezTo>
                <a:moveTo>
                  <a:pt x="62738" y="90061"/>
                </a:moveTo>
                <a:lnTo>
                  <a:pt x="62738" y="36533"/>
                </a:lnTo>
                <a:lnTo>
                  <a:pt x="79972" y="53733"/>
                </a:lnTo>
                <a:cubicBezTo>
                  <a:pt x="80466" y="54227"/>
                  <a:pt x="81150" y="54533"/>
                  <a:pt x="81905" y="54533"/>
                </a:cubicBezTo>
                <a:cubicBezTo>
                  <a:pt x="83422" y="54533"/>
                  <a:pt x="84644" y="53311"/>
                  <a:pt x="84644" y="51800"/>
                </a:cubicBezTo>
                <a:cubicBezTo>
                  <a:pt x="84644" y="51050"/>
                  <a:pt x="84338" y="50361"/>
                  <a:pt x="83844" y="49866"/>
                </a:cubicBezTo>
                <a:lnTo>
                  <a:pt x="61938" y="28005"/>
                </a:lnTo>
                <a:cubicBezTo>
                  <a:pt x="61438" y="27511"/>
                  <a:pt x="60755" y="27205"/>
                  <a:pt x="60000" y="27205"/>
                </a:cubicBezTo>
                <a:cubicBezTo>
                  <a:pt x="59244" y="27205"/>
                  <a:pt x="58561" y="27511"/>
                  <a:pt x="58066" y="28005"/>
                </a:cubicBezTo>
                <a:lnTo>
                  <a:pt x="36161" y="49866"/>
                </a:lnTo>
                <a:cubicBezTo>
                  <a:pt x="35661" y="50361"/>
                  <a:pt x="35355" y="51050"/>
                  <a:pt x="35355" y="51800"/>
                </a:cubicBezTo>
                <a:cubicBezTo>
                  <a:pt x="35355" y="53311"/>
                  <a:pt x="36577" y="54533"/>
                  <a:pt x="38094" y="54533"/>
                </a:cubicBezTo>
                <a:cubicBezTo>
                  <a:pt x="38850" y="54533"/>
                  <a:pt x="39533" y="54227"/>
                  <a:pt x="40033" y="53733"/>
                </a:cubicBezTo>
                <a:lnTo>
                  <a:pt x="57261" y="36533"/>
                </a:lnTo>
                <a:lnTo>
                  <a:pt x="57261" y="90061"/>
                </a:lnTo>
                <a:cubicBezTo>
                  <a:pt x="57261" y="91572"/>
                  <a:pt x="58488" y="92794"/>
                  <a:pt x="60000" y="92794"/>
                </a:cubicBezTo>
                <a:cubicBezTo>
                  <a:pt x="61511" y="92794"/>
                  <a:pt x="62738" y="91572"/>
                  <a:pt x="62738" y="90061"/>
                </a:cubicBezTo>
                <a:moveTo>
                  <a:pt x="96922" y="100433"/>
                </a:moveTo>
                <a:lnTo>
                  <a:pt x="100450" y="104277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8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19738" y="54411"/>
                </a:moveTo>
                <a:lnTo>
                  <a:pt x="114538" y="54888"/>
                </a:lnTo>
                <a:cubicBezTo>
                  <a:pt x="114694" y="56566"/>
                  <a:pt x="114772" y="58288"/>
                  <a:pt x="114772" y="60000"/>
                </a:cubicBezTo>
                <a:cubicBezTo>
                  <a:pt x="114772" y="61661"/>
                  <a:pt x="114700" y="63338"/>
                  <a:pt x="114550" y="64994"/>
                </a:cubicBezTo>
                <a:lnTo>
                  <a:pt x="119755" y="65466"/>
                </a:lnTo>
                <a:cubicBezTo>
                  <a:pt x="119922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03666" y="26961"/>
                </a:moveTo>
                <a:lnTo>
                  <a:pt x="107844" y="23816"/>
                </a:lnTo>
                <a:cubicBezTo>
                  <a:pt x="105616" y="20883"/>
                  <a:pt x="103100" y="18133"/>
                  <a:pt x="100366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1"/>
                </a:cubicBezTo>
                <a:moveTo>
                  <a:pt x="38294" y="116011"/>
                </a:moveTo>
                <a:cubicBezTo>
                  <a:pt x="41738" y="117338"/>
                  <a:pt x="45333" y="118344"/>
                  <a:pt x="48966" y="119011"/>
                </a:cubicBezTo>
                <a:lnTo>
                  <a:pt x="49911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8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6" y="81344"/>
                  <a:pt x="109066" y="84355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8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49572" y="6183"/>
                </a:moveTo>
                <a:lnTo>
                  <a:pt x="48594" y="1055"/>
                </a:lnTo>
                <a:cubicBezTo>
                  <a:pt x="44961" y="1750"/>
                  <a:pt x="41377" y="2783"/>
                  <a:pt x="37938" y="4127"/>
                </a:cubicBezTo>
                <a:lnTo>
                  <a:pt x="39855" y="8983"/>
                </a:lnTo>
                <a:cubicBezTo>
                  <a:pt x="42983" y="7755"/>
                  <a:pt x="46255" y="6811"/>
                  <a:pt x="49572" y="6183"/>
                </a:cubicBezTo>
                <a:moveTo>
                  <a:pt x="91522" y="8972"/>
                </a:moveTo>
                <a:cubicBezTo>
                  <a:pt x="88372" y="7022"/>
                  <a:pt x="85038" y="5366"/>
                  <a:pt x="81594" y="4033"/>
                </a:cubicBezTo>
                <a:lnTo>
                  <a:pt x="79700" y="8900"/>
                </a:lnTo>
                <a:cubicBezTo>
                  <a:pt x="82850" y="10116"/>
                  <a:pt x="85900" y="11633"/>
                  <a:pt x="88766" y="13405"/>
                </a:cubicBezTo>
                <a:cubicBezTo>
                  <a:pt x="88766" y="13405"/>
                  <a:pt x="91522" y="8972"/>
                  <a:pt x="91522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55" y="26961"/>
                  <a:pt x="7600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494" y="104444"/>
                </a:moveTo>
                <a:cubicBezTo>
                  <a:pt x="22238" y="106927"/>
                  <a:pt x="25216" y="109166"/>
                  <a:pt x="28355" y="111094"/>
                </a:cubicBezTo>
                <a:lnTo>
                  <a:pt x="31100" y="106655"/>
                </a:lnTo>
                <a:cubicBezTo>
                  <a:pt x="28233" y="104894"/>
                  <a:pt x="25511" y="102850"/>
                  <a:pt x="23011" y="100583"/>
                </a:cubicBezTo>
                <a:cubicBezTo>
                  <a:pt x="23011" y="100583"/>
                  <a:pt x="19494" y="104444"/>
                  <a:pt x="19494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11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3" y="86900"/>
                </a:moveTo>
                <a:cubicBezTo>
                  <a:pt x="7794" y="90194"/>
                  <a:pt x="9766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3" y="86900"/>
                  <a:pt x="6133" y="86900"/>
                </a:cubicBezTo>
                <a:close/>
                <a:moveTo>
                  <a:pt x="30811" y="13527"/>
                </a:moveTo>
                <a:lnTo>
                  <a:pt x="28038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0" y="15311"/>
                  <a:pt x="30811" y="13527"/>
                </a:cubicBezTo>
                <a:moveTo>
                  <a:pt x="7022" y="45183"/>
                </a:moveTo>
                <a:lnTo>
                  <a:pt x="1988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61"/>
                  <a:pt x="6116" y="48411"/>
                  <a:pt x="7022" y="45183"/>
                </a:cubicBezTo>
                <a:moveTo>
                  <a:pt x="5233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3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2098973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6361" y="57272"/>
                </a:moveTo>
                <a:lnTo>
                  <a:pt x="43883" y="57272"/>
                </a:lnTo>
                <a:cubicBezTo>
                  <a:pt x="44300" y="54794"/>
                  <a:pt x="45294" y="52516"/>
                  <a:pt x="46694" y="50550"/>
                </a:cubicBezTo>
                <a:lnTo>
                  <a:pt x="48427" y="52288"/>
                </a:lnTo>
                <a:cubicBezTo>
                  <a:pt x="49494" y="53355"/>
                  <a:pt x="51222" y="53355"/>
                  <a:pt x="52288" y="52288"/>
                </a:cubicBezTo>
                <a:cubicBezTo>
                  <a:pt x="53350" y="51222"/>
                  <a:pt x="53350" y="49494"/>
                  <a:pt x="52288" y="48427"/>
                </a:cubicBezTo>
                <a:lnTo>
                  <a:pt x="50561" y="46705"/>
                </a:lnTo>
                <a:cubicBezTo>
                  <a:pt x="52522" y="45316"/>
                  <a:pt x="54800" y="44327"/>
                  <a:pt x="57272" y="43911"/>
                </a:cubicBezTo>
                <a:lnTo>
                  <a:pt x="57272" y="46361"/>
                </a:lnTo>
                <a:cubicBezTo>
                  <a:pt x="57272" y="47872"/>
                  <a:pt x="58494" y="49088"/>
                  <a:pt x="60000" y="49088"/>
                </a:cubicBezTo>
                <a:cubicBezTo>
                  <a:pt x="61505" y="49088"/>
                  <a:pt x="62727" y="47872"/>
                  <a:pt x="62727" y="46361"/>
                </a:cubicBezTo>
                <a:lnTo>
                  <a:pt x="62727" y="43911"/>
                </a:lnTo>
                <a:cubicBezTo>
                  <a:pt x="65205" y="44327"/>
                  <a:pt x="67477" y="45316"/>
                  <a:pt x="69438" y="46705"/>
                </a:cubicBezTo>
                <a:lnTo>
                  <a:pt x="67711" y="48427"/>
                </a:lnTo>
                <a:cubicBezTo>
                  <a:pt x="66650" y="49494"/>
                  <a:pt x="66650" y="51222"/>
                  <a:pt x="67711" y="52288"/>
                </a:cubicBezTo>
                <a:cubicBezTo>
                  <a:pt x="68777" y="53355"/>
                  <a:pt x="70505" y="53355"/>
                  <a:pt x="71572" y="52288"/>
                </a:cubicBezTo>
                <a:lnTo>
                  <a:pt x="73305" y="50550"/>
                </a:lnTo>
                <a:cubicBezTo>
                  <a:pt x="74705" y="52516"/>
                  <a:pt x="75700" y="54794"/>
                  <a:pt x="76116" y="57272"/>
                </a:cubicBezTo>
                <a:lnTo>
                  <a:pt x="73638" y="57272"/>
                </a:lnTo>
                <a:cubicBezTo>
                  <a:pt x="72127" y="57272"/>
                  <a:pt x="70911" y="58494"/>
                  <a:pt x="70911" y="60000"/>
                </a:cubicBezTo>
                <a:cubicBezTo>
                  <a:pt x="70911" y="61505"/>
                  <a:pt x="72127" y="62727"/>
                  <a:pt x="73638" y="62727"/>
                </a:cubicBezTo>
                <a:lnTo>
                  <a:pt x="76116" y="62727"/>
                </a:lnTo>
                <a:cubicBezTo>
                  <a:pt x="75700" y="65211"/>
                  <a:pt x="74705" y="67483"/>
                  <a:pt x="73305" y="69450"/>
                </a:cubicBezTo>
                <a:lnTo>
                  <a:pt x="71572" y="67711"/>
                </a:lnTo>
                <a:cubicBezTo>
                  <a:pt x="70505" y="66650"/>
                  <a:pt x="68777" y="66650"/>
                  <a:pt x="67711" y="67711"/>
                </a:cubicBezTo>
                <a:cubicBezTo>
                  <a:pt x="66650" y="68777"/>
                  <a:pt x="66650" y="70505"/>
                  <a:pt x="67711" y="71572"/>
                </a:cubicBezTo>
                <a:lnTo>
                  <a:pt x="69438" y="73294"/>
                </a:lnTo>
                <a:cubicBezTo>
                  <a:pt x="67477" y="74688"/>
                  <a:pt x="65205" y="75672"/>
                  <a:pt x="62727" y="76088"/>
                </a:cubicBezTo>
                <a:lnTo>
                  <a:pt x="62727" y="73638"/>
                </a:lnTo>
                <a:cubicBezTo>
                  <a:pt x="62727" y="72127"/>
                  <a:pt x="61505" y="70911"/>
                  <a:pt x="60000" y="70911"/>
                </a:cubicBezTo>
                <a:cubicBezTo>
                  <a:pt x="58494" y="70911"/>
                  <a:pt x="57272" y="72127"/>
                  <a:pt x="57272" y="73638"/>
                </a:cubicBezTo>
                <a:lnTo>
                  <a:pt x="57272" y="76088"/>
                </a:lnTo>
                <a:cubicBezTo>
                  <a:pt x="54800" y="75672"/>
                  <a:pt x="52522" y="74688"/>
                  <a:pt x="50561" y="73294"/>
                </a:cubicBezTo>
                <a:lnTo>
                  <a:pt x="52288" y="71572"/>
                </a:lnTo>
                <a:cubicBezTo>
                  <a:pt x="53350" y="70505"/>
                  <a:pt x="53350" y="68777"/>
                  <a:pt x="52288" y="67711"/>
                </a:cubicBezTo>
                <a:cubicBezTo>
                  <a:pt x="51222" y="66650"/>
                  <a:pt x="49494" y="66650"/>
                  <a:pt x="48427" y="67711"/>
                </a:cubicBezTo>
                <a:lnTo>
                  <a:pt x="46694" y="69450"/>
                </a:lnTo>
                <a:cubicBezTo>
                  <a:pt x="45294" y="67483"/>
                  <a:pt x="44300" y="65211"/>
                  <a:pt x="43883" y="62727"/>
                </a:cubicBezTo>
                <a:lnTo>
                  <a:pt x="46361" y="62727"/>
                </a:lnTo>
                <a:cubicBezTo>
                  <a:pt x="47872" y="62727"/>
                  <a:pt x="49088" y="61505"/>
                  <a:pt x="49088" y="60000"/>
                </a:cubicBezTo>
                <a:cubicBezTo>
                  <a:pt x="49088" y="58494"/>
                  <a:pt x="47872" y="57272"/>
                  <a:pt x="46361" y="57272"/>
                </a:cubicBezTo>
                <a:moveTo>
                  <a:pt x="44572" y="75427"/>
                </a:moveTo>
                <a:lnTo>
                  <a:pt x="44572" y="75433"/>
                </a:lnTo>
                <a:cubicBezTo>
                  <a:pt x="48522" y="79377"/>
                  <a:pt x="53977" y="81816"/>
                  <a:pt x="60000" y="81816"/>
                </a:cubicBezTo>
                <a:cubicBezTo>
                  <a:pt x="66022" y="81816"/>
                  <a:pt x="71477" y="79377"/>
                  <a:pt x="75427" y="75433"/>
                </a:cubicBezTo>
                <a:lnTo>
                  <a:pt x="75427" y="75427"/>
                </a:lnTo>
                <a:lnTo>
                  <a:pt x="75427" y="75427"/>
                </a:lnTo>
                <a:cubicBezTo>
                  <a:pt x="79377" y="71477"/>
                  <a:pt x="81816" y="66022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  <a:cubicBezTo>
                  <a:pt x="47950" y="38183"/>
                  <a:pt x="38183" y="47950"/>
                  <a:pt x="38183" y="60000"/>
                </a:cubicBezTo>
                <a:cubicBezTo>
                  <a:pt x="38183" y="66022"/>
                  <a:pt x="40616" y="71477"/>
                  <a:pt x="44572" y="75427"/>
                </a:cubicBezTo>
                <a:cubicBezTo>
                  <a:pt x="44572" y="75427"/>
                  <a:pt x="44572" y="75427"/>
                  <a:pt x="44572" y="75427"/>
                </a:cubicBezTo>
                <a:close/>
                <a:moveTo>
                  <a:pt x="60000" y="65455"/>
                </a:move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moveTo>
                  <a:pt x="98183" y="32727"/>
                </a:moveTo>
                <a:cubicBezTo>
                  <a:pt x="95172" y="32727"/>
                  <a:pt x="92727" y="35172"/>
                  <a:pt x="92727" y="38183"/>
                </a:cubicBezTo>
                <a:lnTo>
                  <a:pt x="92727" y="43638"/>
                </a:lnTo>
                <a:cubicBezTo>
                  <a:pt x="92727" y="46644"/>
                  <a:pt x="95172" y="49088"/>
                  <a:pt x="98183" y="49088"/>
                </a:cubicBezTo>
                <a:lnTo>
                  <a:pt x="98183" y="70911"/>
                </a:lnTo>
                <a:cubicBezTo>
                  <a:pt x="95172" y="70911"/>
                  <a:pt x="92727" y="73355"/>
                  <a:pt x="92727" y="76361"/>
                </a:cubicBezTo>
                <a:lnTo>
                  <a:pt x="92727" y="81816"/>
                </a:lnTo>
                <a:cubicBezTo>
                  <a:pt x="92727" y="84833"/>
                  <a:pt x="95172" y="87272"/>
                  <a:pt x="98183" y="87272"/>
                </a:cubicBezTo>
                <a:lnTo>
                  <a:pt x="98183" y="98183"/>
                </a:lnTo>
                <a:lnTo>
                  <a:pt x="21816" y="98183"/>
                </a:lnTo>
                <a:lnTo>
                  <a:pt x="21816" y="21816"/>
                </a:lnTo>
                <a:lnTo>
                  <a:pt x="98183" y="21816"/>
                </a:lnTo>
                <a:cubicBezTo>
                  <a:pt x="98183" y="21816"/>
                  <a:pt x="98183" y="32727"/>
                  <a:pt x="98183" y="32727"/>
                </a:cubicBezTo>
                <a:close/>
                <a:moveTo>
                  <a:pt x="103638" y="32727"/>
                </a:moveTo>
                <a:lnTo>
                  <a:pt x="103638" y="16361"/>
                </a:lnTo>
                <a:lnTo>
                  <a:pt x="16361" y="16361"/>
                </a:lnTo>
                <a:lnTo>
                  <a:pt x="16361" y="103638"/>
                </a:lnTo>
                <a:lnTo>
                  <a:pt x="103638" y="103638"/>
                </a:lnTo>
                <a:lnTo>
                  <a:pt x="103638" y="87272"/>
                </a:lnTo>
                <a:cubicBezTo>
                  <a:pt x="106644" y="87272"/>
                  <a:pt x="109088" y="84833"/>
                  <a:pt x="109088" y="81816"/>
                </a:cubicBezTo>
                <a:lnTo>
                  <a:pt x="109088" y="76361"/>
                </a:lnTo>
                <a:cubicBezTo>
                  <a:pt x="109088" y="73355"/>
                  <a:pt x="106644" y="70911"/>
                  <a:pt x="103638" y="70911"/>
                </a:cubicBezTo>
                <a:lnTo>
                  <a:pt x="103638" y="49088"/>
                </a:lnTo>
                <a:cubicBezTo>
                  <a:pt x="106644" y="49088"/>
                  <a:pt x="109088" y="46644"/>
                  <a:pt x="109088" y="43638"/>
                </a:cubicBezTo>
                <a:lnTo>
                  <a:pt x="109088" y="38183"/>
                </a:lnTo>
                <a:cubicBezTo>
                  <a:pt x="109088" y="35172"/>
                  <a:pt x="106644" y="32727"/>
                  <a:pt x="10363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3"/>
          <p:cNvSpPr/>
          <p:nvPr/>
        </p:nvSpPr>
        <p:spPr>
          <a:xfrm>
            <a:off x="2499024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87272"/>
                </a:moveTo>
                <a:lnTo>
                  <a:pt x="32727" y="87272"/>
                </a:lnTo>
                <a:lnTo>
                  <a:pt x="32727" y="65455"/>
                </a:lnTo>
                <a:lnTo>
                  <a:pt x="87272" y="65455"/>
                </a:lnTo>
                <a:cubicBezTo>
                  <a:pt x="87272" y="65455"/>
                  <a:pt x="87272" y="87272"/>
                  <a:pt x="87272" y="87272"/>
                </a:cubicBezTo>
                <a:close/>
                <a:moveTo>
                  <a:pt x="92727" y="60000"/>
                </a:moveTo>
                <a:lnTo>
                  <a:pt x="27272" y="60000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60000"/>
                  <a:pt x="92727" y="60000"/>
                </a:cubicBezTo>
                <a:close/>
                <a:moveTo>
                  <a:pt x="65455" y="76361"/>
                </a:moveTo>
                <a:lnTo>
                  <a:pt x="54544" y="76361"/>
                </a:lnTo>
                <a:lnTo>
                  <a:pt x="54544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65455" y="32727"/>
                </a:moveTo>
                <a:lnTo>
                  <a:pt x="54544" y="32727"/>
                </a:lnTo>
                <a:lnTo>
                  <a:pt x="54544" y="38183"/>
                </a:lnTo>
                <a:lnTo>
                  <a:pt x="65455" y="38183"/>
                </a:lnTo>
                <a:cubicBezTo>
                  <a:pt x="65455" y="38183"/>
                  <a:pt x="65455" y="32727"/>
                  <a:pt x="65455" y="32727"/>
                </a:cubicBezTo>
                <a:close/>
                <a:moveTo>
                  <a:pt x="87272" y="43638"/>
                </a:moveTo>
                <a:lnTo>
                  <a:pt x="32727" y="43638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43638"/>
                  <a:pt x="87272" y="43638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49088"/>
                </a:lnTo>
                <a:lnTo>
                  <a:pt x="92727" y="49088"/>
                </a:lnTo>
                <a:cubicBezTo>
                  <a:pt x="92727" y="49088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3"/>
          <p:cNvSpPr/>
          <p:nvPr/>
        </p:nvSpPr>
        <p:spPr>
          <a:xfrm>
            <a:off x="2899073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87272" y="60000"/>
                </a:moveTo>
                <a:lnTo>
                  <a:pt x="65455" y="60000"/>
                </a:lnTo>
                <a:lnTo>
                  <a:pt x="65455" y="54544"/>
                </a:lnTo>
                <a:lnTo>
                  <a:pt x="54544" y="54544"/>
                </a:lnTo>
                <a:lnTo>
                  <a:pt x="54544" y="60000"/>
                </a:lnTo>
                <a:lnTo>
                  <a:pt x="32727" y="60000"/>
                </a:lnTo>
                <a:lnTo>
                  <a:pt x="32727" y="49088"/>
                </a:lnTo>
                <a:lnTo>
                  <a:pt x="87272" y="49088"/>
                </a:lnTo>
                <a:cubicBezTo>
                  <a:pt x="87272" y="49088"/>
                  <a:pt x="87272" y="60000"/>
                  <a:pt x="87272" y="60000"/>
                </a:cubicBezTo>
                <a:close/>
                <a:moveTo>
                  <a:pt x="92727" y="43638"/>
                </a:moveTo>
                <a:lnTo>
                  <a:pt x="27272" y="43638"/>
                </a:lnTo>
                <a:lnTo>
                  <a:pt x="27272" y="65455"/>
                </a:lnTo>
                <a:lnTo>
                  <a:pt x="92727" y="65455"/>
                </a:lnTo>
                <a:cubicBezTo>
                  <a:pt x="92727" y="65455"/>
                  <a:pt x="92727" y="43638"/>
                  <a:pt x="92727" y="43638"/>
                </a:cubicBezTo>
                <a:close/>
                <a:moveTo>
                  <a:pt x="87272" y="87272"/>
                </a:moveTo>
                <a:lnTo>
                  <a:pt x="65455" y="87272"/>
                </a:lnTo>
                <a:lnTo>
                  <a:pt x="65455" y="81816"/>
                </a:lnTo>
                <a:lnTo>
                  <a:pt x="54544" y="81816"/>
                </a:lnTo>
                <a:lnTo>
                  <a:pt x="54544" y="87272"/>
                </a:lnTo>
                <a:lnTo>
                  <a:pt x="32727" y="87272"/>
                </a:lnTo>
                <a:lnTo>
                  <a:pt x="32727" y="76361"/>
                </a:lnTo>
                <a:lnTo>
                  <a:pt x="87272" y="76361"/>
                </a:lnTo>
                <a:cubicBezTo>
                  <a:pt x="87272" y="76361"/>
                  <a:pt x="87272" y="87272"/>
                  <a:pt x="87272" y="87272"/>
                </a:cubicBezTo>
                <a:close/>
                <a:moveTo>
                  <a:pt x="92727" y="70911"/>
                </a:moveTo>
                <a:lnTo>
                  <a:pt x="27272" y="70911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70911"/>
                  <a:pt x="92727" y="70911"/>
                </a:cubicBezTo>
                <a:close/>
                <a:moveTo>
                  <a:pt x="87272" y="32727"/>
                </a:moveTo>
                <a:lnTo>
                  <a:pt x="65455" y="32727"/>
                </a:lnTo>
                <a:lnTo>
                  <a:pt x="65455" y="27272"/>
                </a:lnTo>
                <a:lnTo>
                  <a:pt x="54544" y="27272"/>
                </a:lnTo>
                <a:lnTo>
                  <a:pt x="54544" y="32727"/>
                </a:lnTo>
                <a:lnTo>
                  <a:pt x="32727" y="32727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32727"/>
                  <a:pt x="87272" y="32727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38183"/>
                </a:lnTo>
                <a:lnTo>
                  <a:pt x="92727" y="38183"/>
                </a:lnTo>
                <a:cubicBezTo>
                  <a:pt x="92727" y="38183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3318171" y="3047348"/>
            <a:ext cx="171600" cy="166800"/>
          </a:xfrm>
          <a:custGeom>
            <a:rect b="b" l="l" r="r" t="t"/>
            <a:pathLst>
              <a:path extrusionOk="0" h="120000" w="120000">
                <a:moveTo>
                  <a:pt x="26666" y="76361"/>
                </a:moveTo>
                <a:lnTo>
                  <a:pt x="93333" y="76361"/>
                </a:lnTo>
                <a:lnTo>
                  <a:pt x="93333" y="98183"/>
                </a:lnTo>
                <a:lnTo>
                  <a:pt x="26666" y="98183"/>
                </a:lnTo>
                <a:cubicBezTo>
                  <a:pt x="26666" y="98183"/>
                  <a:pt x="26666" y="76361"/>
                  <a:pt x="26666" y="76361"/>
                </a:cubicBezTo>
                <a:close/>
                <a:moveTo>
                  <a:pt x="26666" y="49088"/>
                </a:moveTo>
                <a:lnTo>
                  <a:pt x="93333" y="49088"/>
                </a:lnTo>
                <a:lnTo>
                  <a:pt x="93333" y="70911"/>
                </a:lnTo>
                <a:lnTo>
                  <a:pt x="26666" y="70911"/>
                </a:lnTo>
                <a:cubicBezTo>
                  <a:pt x="26666" y="70911"/>
                  <a:pt x="26666" y="49088"/>
                  <a:pt x="26666" y="49088"/>
                </a:cubicBezTo>
                <a:close/>
                <a:moveTo>
                  <a:pt x="26666" y="21816"/>
                </a:moveTo>
                <a:lnTo>
                  <a:pt x="93333" y="21816"/>
                </a:lnTo>
                <a:lnTo>
                  <a:pt x="93333" y="43638"/>
                </a:lnTo>
                <a:lnTo>
                  <a:pt x="26666" y="43638"/>
                </a:lnTo>
                <a:cubicBezTo>
                  <a:pt x="26666" y="43638"/>
                  <a:pt x="26666" y="21816"/>
                  <a:pt x="26666" y="21816"/>
                </a:cubicBezTo>
                <a:close/>
                <a:moveTo>
                  <a:pt x="20000" y="103638"/>
                </a:moveTo>
                <a:lnTo>
                  <a:pt x="100000" y="103638"/>
                </a:lnTo>
                <a:lnTo>
                  <a:pt x="100000" y="16361"/>
                </a:lnTo>
                <a:lnTo>
                  <a:pt x="20000" y="16361"/>
                </a:lnTo>
                <a:cubicBezTo>
                  <a:pt x="20000" y="16361"/>
                  <a:pt x="20000" y="103638"/>
                  <a:pt x="20000" y="103638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53333" y="92727"/>
                </a:moveTo>
                <a:lnTo>
                  <a:pt x="66666" y="92727"/>
                </a:lnTo>
                <a:lnTo>
                  <a:pt x="66666" y="87272"/>
                </a:lnTo>
                <a:lnTo>
                  <a:pt x="53333" y="87272"/>
                </a:lnTo>
                <a:cubicBezTo>
                  <a:pt x="53333" y="87272"/>
                  <a:pt x="53333" y="92727"/>
                  <a:pt x="53333" y="92727"/>
                </a:cubicBezTo>
                <a:close/>
                <a:moveTo>
                  <a:pt x="53333" y="38183"/>
                </a:moveTo>
                <a:lnTo>
                  <a:pt x="66666" y="38183"/>
                </a:lnTo>
                <a:lnTo>
                  <a:pt x="66666" y="32727"/>
                </a:lnTo>
                <a:lnTo>
                  <a:pt x="53333" y="32727"/>
                </a:lnTo>
                <a:cubicBezTo>
                  <a:pt x="53333" y="32727"/>
                  <a:pt x="53333" y="38183"/>
                  <a:pt x="53333" y="38183"/>
                </a:cubicBezTo>
                <a:close/>
                <a:moveTo>
                  <a:pt x="53333" y="65455"/>
                </a:moveTo>
                <a:lnTo>
                  <a:pt x="66666" y="65455"/>
                </a:lnTo>
                <a:lnTo>
                  <a:pt x="66666" y="60000"/>
                </a:lnTo>
                <a:lnTo>
                  <a:pt x="53333" y="60000"/>
                </a:lnTo>
                <a:cubicBezTo>
                  <a:pt x="53333" y="60000"/>
                  <a:pt x="53333" y="65455"/>
                  <a:pt x="53333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3699173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27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3" y="76361"/>
                  <a:pt x="60000" y="80027"/>
                  <a:pt x="60000" y="84544"/>
                </a:cubicBezTo>
                <a:cubicBezTo>
                  <a:pt x="60000" y="89061"/>
                  <a:pt x="56333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27" y="24577"/>
                </a:lnTo>
                <a:lnTo>
                  <a:pt x="63794" y="22038"/>
                </a:lnTo>
                <a:cubicBezTo>
                  <a:pt x="63466" y="21900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77" y="46144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5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5" y="24544"/>
                  <a:pt x="84544" y="2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3"/>
          <p:cNvSpPr/>
          <p:nvPr/>
        </p:nvSpPr>
        <p:spPr>
          <a:xfrm>
            <a:off x="9872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33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8" y="76361"/>
                  <a:pt x="60000" y="80033"/>
                  <a:pt x="60000" y="84544"/>
                </a:cubicBezTo>
                <a:cubicBezTo>
                  <a:pt x="60000" y="89061"/>
                  <a:pt x="56338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33" y="24577"/>
                </a:lnTo>
                <a:lnTo>
                  <a:pt x="63794" y="22038"/>
                </a:lnTo>
                <a:cubicBezTo>
                  <a:pt x="63466" y="21894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83" y="46150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0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0" y="24544"/>
                  <a:pt x="84544" y="24544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3"/>
          <p:cNvSpPr/>
          <p:nvPr/>
        </p:nvSpPr>
        <p:spPr>
          <a:xfrm>
            <a:off x="49877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98183" y="40655"/>
                </a:moveTo>
                <a:lnTo>
                  <a:pt x="81816" y="38605"/>
                </a:lnTo>
                <a:lnTo>
                  <a:pt x="81816" y="27533"/>
                </a:lnTo>
                <a:lnTo>
                  <a:pt x="98183" y="29577"/>
                </a:lnTo>
                <a:cubicBezTo>
                  <a:pt x="98183" y="29577"/>
                  <a:pt x="98183" y="40655"/>
                  <a:pt x="98183" y="40655"/>
                </a:cubicBezTo>
                <a:close/>
                <a:moveTo>
                  <a:pt x="68183" y="92727"/>
                </a:moveTo>
                <a:lnTo>
                  <a:pt x="62727" y="92727"/>
                </a:lnTo>
                <a:cubicBezTo>
                  <a:pt x="58205" y="92727"/>
                  <a:pt x="54544" y="89061"/>
                  <a:pt x="54544" y="84544"/>
                </a:cubicBezTo>
                <a:cubicBezTo>
                  <a:pt x="54544" y="80033"/>
                  <a:pt x="58205" y="76361"/>
                  <a:pt x="62727" y="76361"/>
                </a:cubicBezTo>
                <a:lnTo>
                  <a:pt x="68183" y="76361"/>
                </a:lnTo>
                <a:cubicBezTo>
                  <a:pt x="72700" y="76361"/>
                  <a:pt x="76361" y="80033"/>
                  <a:pt x="76361" y="84544"/>
                </a:cubicBezTo>
                <a:cubicBezTo>
                  <a:pt x="76361" y="89061"/>
                  <a:pt x="72700" y="92727"/>
                  <a:pt x="68183" y="92727"/>
                </a:cubicBezTo>
                <a:moveTo>
                  <a:pt x="100911" y="24544"/>
                </a:moveTo>
                <a:cubicBezTo>
                  <a:pt x="100766" y="24544"/>
                  <a:pt x="100638" y="24605"/>
                  <a:pt x="100505" y="24627"/>
                </a:cubicBezTo>
                <a:lnTo>
                  <a:pt x="100494" y="24577"/>
                </a:lnTo>
                <a:lnTo>
                  <a:pt x="80155" y="22038"/>
                </a:lnTo>
                <a:cubicBezTo>
                  <a:pt x="79827" y="21894"/>
                  <a:pt x="79472" y="21816"/>
                  <a:pt x="79088" y="21816"/>
                </a:cubicBezTo>
                <a:cubicBezTo>
                  <a:pt x="79000" y="21816"/>
                  <a:pt x="78922" y="21861"/>
                  <a:pt x="78838" y="21872"/>
                </a:cubicBezTo>
                <a:lnTo>
                  <a:pt x="78677" y="21850"/>
                </a:lnTo>
                <a:lnTo>
                  <a:pt x="78683" y="21900"/>
                </a:lnTo>
                <a:cubicBezTo>
                  <a:pt x="77383" y="22105"/>
                  <a:pt x="76361" y="23183"/>
                  <a:pt x="76361" y="24544"/>
                </a:cubicBezTo>
                <a:lnTo>
                  <a:pt x="76361" y="73700"/>
                </a:lnTo>
                <a:cubicBezTo>
                  <a:pt x="74083" y="71972"/>
                  <a:pt x="71266" y="70911"/>
                  <a:pt x="68183" y="70911"/>
                </a:cubicBezTo>
                <a:lnTo>
                  <a:pt x="62727" y="70911"/>
                </a:lnTo>
                <a:cubicBezTo>
                  <a:pt x="55194" y="70911"/>
                  <a:pt x="49088" y="77011"/>
                  <a:pt x="49088" y="84544"/>
                </a:cubicBezTo>
                <a:cubicBezTo>
                  <a:pt x="49088" y="92077"/>
                  <a:pt x="55194" y="98183"/>
                  <a:pt x="62727" y="98183"/>
                </a:cubicBezTo>
                <a:lnTo>
                  <a:pt x="68183" y="98183"/>
                </a:lnTo>
                <a:cubicBezTo>
                  <a:pt x="75716" y="98183"/>
                  <a:pt x="81816" y="92077"/>
                  <a:pt x="81816" y="84544"/>
                </a:cubicBezTo>
                <a:lnTo>
                  <a:pt x="81816" y="43894"/>
                </a:lnTo>
                <a:lnTo>
                  <a:pt x="99844" y="46150"/>
                </a:lnTo>
                <a:cubicBezTo>
                  <a:pt x="100172" y="46288"/>
                  <a:pt x="100527" y="46361"/>
                  <a:pt x="100911" y="46361"/>
                </a:cubicBezTo>
                <a:cubicBezTo>
                  <a:pt x="101000" y="46361"/>
                  <a:pt x="101077" y="46322"/>
                  <a:pt x="101166" y="46311"/>
                </a:cubicBezTo>
                <a:lnTo>
                  <a:pt x="101322" y="46333"/>
                </a:lnTo>
                <a:lnTo>
                  <a:pt x="101316" y="46283"/>
                </a:lnTo>
                <a:cubicBezTo>
                  <a:pt x="102616" y="46077"/>
                  <a:pt x="103638" y="45000"/>
                  <a:pt x="103638" y="43638"/>
                </a:cubicBezTo>
                <a:lnTo>
                  <a:pt x="103638" y="27272"/>
                </a:lnTo>
                <a:cubicBezTo>
                  <a:pt x="103638" y="25766"/>
                  <a:pt x="102411" y="24544"/>
                  <a:pt x="100911" y="24544"/>
                </a:cubicBezTo>
                <a:moveTo>
                  <a:pt x="60000" y="57272"/>
                </a:moveTo>
                <a:cubicBezTo>
                  <a:pt x="60000" y="55766"/>
                  <a:pt x="58777" y="54544"/>
                  <a:pt x="57272" y="54544"/>
                </a:cubicBezTo>
                <a:lnTo>
                  <a:pt x="24544" y="54544"/>
                </a:lnTo>
                <a:cubicBezTo>
                  <a:pt x="23038" y="54544"/>
                  <a:pt x="21816" y="55766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lnTo>
                  <a:pt x="57272" y="60000"/>
                </a:lnTo>
                <a:cubicBezTo>
                  <a:pt x="58777" y="60000"/>
                  <a:pt x="60000" y="58777"/>
                  <a:pt x="60000" y="57272"/>
                </a:cubicBezTo>
                <a:moveTo>
                  <a:pt x="24544" y="38183"/>
                </a:moveTo>
                <a:lnTo>
                  <a:pt x="57272" y="38183"/>
                </a:lnTo>
                <a:cubicBezTo>
                  <a:pt x="58777" y="38183"/>
                  <a:pt x="60000" y="36961"/>
                  <a:pt x="60000" y="35455"/>
                </a:cubicBezTo>
                <a:cubicBezTo>
                  <a:pt x="60000" y="33944"/>
                  <a:pt x="58777" y="32727"/>
                  <a:pt x="57272" y="32727"/>
                </a:cubicBezTo>
                <a:lnTo>
                  <a:pt x="24544" y="32727"/>
                </a:lnTo>
                <a:cubicBezTo>
                  <a:pt x="23038" y="32727"/>
                  <a:pt x="21816" y="33944"/>
                  <a:pt x="21816" y="35455"/>
                </a:cubicBezTo>
                <a:cubicBezTo>
                  <a:pt x="21816" y="36961"/>
                  <a:pt x="23038" y="38183"/>
                  <a:pt x="24544" y="38183"/>
                </a:cubicBezTo>
                <a:moveTo>
                  <a:pt x="24544" y="49088"/>
                </a:moveTo>
                <a:lnTo>
                  <a:pt x="57272" y="49088"/>
                </a:lnTo>
                <a:cubicBezTo>
                  <a:pt x="58777" y="49088"/>
                  <a:pt x="60000" y="47872"/>
                  <a:pt x="60000" y="46361"/>
                </a:cubicBezTo>
                <a:cubicBezTo>
                  <a:pt x="60000" y="44855"/>
                  <a:pt x="58777" y="43638"/>
                  <a:pt x="57272" y="43638"/>
                </a:cubicBezTo>
                <a:lnTo>
                  <a:pt x="24544" y="43638"/>
                </a:lnTo>
                <a:cubicBezTo>
                  <a:pt x="23038" y="43638"/>
                  <a:pt x="21816" y="44855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3"/>
          <p:cNvSpPr/>
          <p:nvPr/>
        </p:nvSpPr>
        <p:spPr>
          <a:xfrm>
            <a:off x="89882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2727" y="33266"/>
                </a:moveTo>
                <a:lnTo>
                  <a:pt x="49088" y="42966"/>
                </a:lnTo>
                <a:lnTo>
                  <a:pt x="49088" y="32188"/>
                </a:lnTo>
                <a:lnTo>
                  <a:pt x="92727" y="22488"/>
                </a:lnTo>
                <a:cubicBezTo>
                  <a:pt x="92727" y="22488"/>
                  <a:pt x="92727" y="33266"/>
                  <a:pt x="92727" y="33266"/>
                </a:cubicBezTo>
                <a:close/>
                <a:moveTo>
                  <a:pt x="84544" y="87272"/>
                </a:moveTo>
                <a:lnTo>
                  <a:pt x="79088" y="87272"/>
                </a:lnTo>
                <a:cubicBezTo>
                  <a:pt x="74572" y="87272"/>
                  <a:pt x="70911" y="83611"/>
                  <a:pt x="70911" y="79088"/>
                </a:cubicBezTo>
                <a:cubicBezTo>
                  <a:pt x="70911" y="74572"/>
                  <a:pt x="74572" y="70911"/>
                  <a:pt x="79088" y="70911"/>
                </a:cubicBezTo>
                <a:lnTo>
                  <a:pt x="84544" y="70911"/>
                </a:lnTo>
                <a:cubicBezTo>
                  <a:pt x="89066" y="70911"/>
                  <a:pt x="92727" y="74572"/>
                  <a:pt x="92727" y="79088"/>
                </a:cubicBezTo>
                <a:cubicBezTo>
                  <a:pt x="92727" y="83611"/>
                  <a:pt x="89066" y="87272"/>
                  <a:pt x="84544" y="87272"/>
                </a:cubicBezTo>
                <a:moveTo>
                  <a:pt x="35455" y="98183"/>
                </a:moveTo>
                <a:lnTo>
                  <a:pt x="30000" y="98183"/>
                </a:lnTo>
                <a:cubicBezTo>
                  <a:pt x="25477" y="98183"/>
                  <a:pt x="21816" y="94522"/>
                  <a:pt x="21816" y="90000"/>
                </a:cubicBezTo>
                <a:cubicBezTo>
                  <a:pt x="21816" y="85483"/>
                  <a:pt x="25477" y="81816"/>
                  <a:pt x="30000" y="81816"/>
                </a:cubicBezTo>
                <a:lnTo>
                  <a:pt x="35455" y="81816"/>
                </a:lnTo>
                <a:cubicBezTo>
                  <a:pt x="39972" y="81816"/>
                  <a:pt x="43638" y="85483"/>
                  <a:pt x="43638" y="90000"/>
                </a:cubicBezTo>
                <a:cubicBezTo>
                  <a:pt x="43638" y="94522"/>
                  <a:pt x="39972" y="98183"/>
                  <a:pt x="35455" y="98183"/>
                </a:cubicBezTo>
                <a:moveTo>
                  <a:pt x="95455" y="16361"/>
                </a:moveTo>
                <a:cubicBezTo>
                  <a:pt x="95266" y="16361"/>
                  <a:pt x="95105" y="16433"/>
                  <a:pt x="94933" y="16472"/>
                </a:cubicBezTo>
                <a:lnTo>
                  <a:pt x="94922" y="16416"/>
                </a:lnTo>
                <a:lnTo>
                  <a:pt x="45827" y="27327"/>
                </a:lnTo>
                <a:lnTo>
                  <a:pt x="45838" y="27377"/>
                </a:lnTo>
                <a:cubicBezTo>
                  <a:pt x="44594" y="27627"/>
                  <a:pt x="43638" y="28677"/>
                  <a:pt x="43638" y="30000"/>
                </a:cubicBezTo>
                <a:lnTo>
                  <a:pt x="43638" y="79155"/>
                </a:lnTo>
                <a:cubicBezTo>
                  <a:pt x="41355" y="77427"/>
                  <a:pt x="38538" y="76361"/>
                  <a:pt x="35455" y="76361"/>
                </a:cubicBezTo>
                <a:lnTo>
                  <a:pt x="30000" y="76361"/>
                </a:lnTo>
                <a:cubicBezTo>
                  <a:pt x="22466" y="76361"/>
                  <a:pt x="16361" y="82466"/>
                  <a:pt x="16361" y="90000"/>
                </a:cubicBezTo>
                <a:cubicBezTo>
                  <a:pt x="16361" y="97533"/>
                  <a:pt x="22466" y="103638"/>
                  <a:pt x="30000" y="103638"/>
                </a:cubicBezTo>
                <a:lnTo>
                  <a:pt x="35455" y="103638"/>
                </a:lnTo>
                <a:cubicBezTo>
                  <a:pt x="42983" y="103638"/>
                  <a:pt x="49088" y="97533"/>
                  <a:pt x="49088" y="90000"/>
                </a:cubicBezTo>
                <a:lnTo>
                  <a:pt x="49088" y="48550"/>
                </a:lnTo>
                <a:lnTo>
                  <a:pt x="92727" y="38855"/>
                </a:lnTo>
                <a:lnTo>
                  <a:pt x="92727" y="68244"/>
                </a:lnTo>
                <a:cubicBezTo>
                  <a:pt x="90444" y="66522"/>
                  <a:pt x="87627" y="65455"/>
                  <a:pt x="84544" y="65455"/>
                </a:cubicBezTo>
                <a:lnTo>
                  <a:pt x="79088" y="65455"/>
                </a:lnTo>
                <a:cubicBezTo>
                  <a:pt x="71561" y="65455"/>
                  <a:pt x="65455" y="71561"/>
                  <a:pt x="65455" y="79088"/>
                </a:cubicBezTo>
                <a:cubicBezTo>
                  <a:pt x="65455" y="86622"/>
                  <a:pt x="71561" y="92727"/>
                  <a:pt x="79088" y="92727"/>
                </a:cubicBezTo>
                <a:lnTo>
                  <a:pt x="84544" y="92727"/>
                </a:lnTo>
                <a:cubicBezTo>
                  <a:pt x="92072" y="92727"/>
                  <a:pt x="98183" y="86622"/>
                  <a:pt x="98183" y="79088"/>
                </a:cubicBezTo>
                <a:lnTo>
                  <a:pt x="98183" y="19088"/>
                </a:lnTo>
                <a:cubicBezTo>
                  <a:pt x="98183" y="17583"/>
                  <a:pt x="96961" y="16361"/>
                  <a:pt x="95455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1298873" y="3399578"/>
            <a:ext cx="209400" cy="151500"/>
          </a:xfrm>
          <a:custGeom>
            <a:rect b="b" l="l" r="r" t="t"/>
            <a:pathLst>
              <a:path extrusionOk="0" h="120000" w="120000">
                <a:moveTo>
                  <a:pt x="113744" y="38122"/>
                </a:moveTo>
                <a:lnTo>
                  <a:pt x="100672" y="52500"/>
                </a:lnTo>
                <a:lnTo>
                  <a:pt x="96816" y="48255"/>
                </a:lnTo>
                <a:lnTo>
                  <a:pt x="109888" y="33877"/>
                </a:lnTo>
                <a:cubicBezTo>
                  <a:pt x="110383" y="33333"/>
                  <a:pt x="111066" y="33000"/>
                  <a:pt x="111816" y="33000"/>
                </a:cubicBezTo>
                <a:cubicBezTo>
                  <a:pt x="113322" y="33000"/>
                  <a:pt x="114544" y="34344"/>
                  <a:pt x="114544" y="36000"/>
                </a:cubicBezTo>
                <a:cubicBezTo>
                  <a:pt x="114544" y="36827"/>
                  <a:pt x="114238" y="37577"/>
                  <a:pt x="113744" y="38122"/>
                </a:cubicBezTo>
                <a:moveTo>
                  <a:pt x="120000" y="36000"/>
                </a:moveTo>
                <a:cubicBezTo>
                  <a:pt x="120000" y="31033"/>
                  <a:pt x="116338" y="27000"/>
                  <a:pt x="111816" y="27000"/>
                </a:cubicBezTo>
                <a:cubicBezTo>
                  <a:pt x="109555" y="27000"/>
                  <a:pt x="107511" y="28005"/>
                  <a:pt x="106033" y="29638"/>
                </a:cubicBezTo>
                <a:lnTo>
                  <a:pt x="37850" y="104638"/>
                </a:lnTo>
                <a:cubicBezTo>
                  <a:pt x="36372" y="106266"/>
                  <a:pt x="35455" y="108516"/>
                  <a:pt x="35455" y="111000"/>
                </a:cubicBezTo>
                <a:cubicBezTo>
                  <a:pt x="35455" y="115966"/>
                  <a:pt x="39116" y="120000"/>
                  <a:pt x="43638" y="120000"/>
                </a:cubicBezTo>
                <a:cubicBezTo>
                  <a:pt x="45900" y="120000"/>
                  <a:pt x="47944" y="118994"/>
                  <a:pt x="49422" y="117361"/>
                </a:cubicBezTo>
                <a:lnTo>
                  <a:pt x="117605" y="42361"/>
                </a:lnTo>
                <a:cubicBezTo>
                  <a:pt x="119083" y="40733"/>
                  <a:pt x="120000" y="38483"/>
                  <a:pt x="120000" y="36000"/>
                </a:cubicBezTo>
                <a:moveTo>
                  <a:pt x="111816" y="78000"/>
                </a:moveTo>
                <a:lnTo>
                  <a:pt x="103638" y="78000"/>
                </a:lnTo>
                <a:lnTo>
                  <a:pt x="103638" y="66211"/>
                </a:lnTo>
                <a:lnTo>
                  <a:pt x="87466" y="84000"/>
                </a:lnTo>
                <a:lnTo>
                  <a:pt x="111816" y="84000"/>
                </a:lnTo>
                <a:cubicBezTo>
                  <a:pt x="113322" y="84000"/>
                  <a:pt x="114544" y="85344"/>
                  <a:pt x="114544" y="87000"/>
                </a:cubicBezTo>
                <a:cubicBezTo>
                  <a:pt x="114544" y="88655"/>
                  <a:pt x="113322" y="90000"/>
                  <a:pt x="111816" y="90000"/>
                </a:cubicBezTo>
                <a:lnTo>
                  <a:pt x="82011" y="90000"/>
                </a:lnTo>
                <a:lnTo>
                  <a:pt x="76555" y="96000"/>
                </a:lnTo>
                <a:lnTo>
                  <a:pt x="111816" y="96000"/>
                </a:lnTo>
                <a:cubicBezTo>
                  <a:pt x="116338" y="96000"/>
                  <a:pt x="120000" y="91966"/>
                  <a:pt x="120000" y="87000"/>
                </a:cubicBezTo>
                <a:cubicBezTo>
                  <a:pt x="120000" y="82033"/>
                  <a:pt x="116338" y="78000"/>
                  <a:pt x="111816" y="78000"/>
                </a:cubicBezTo>
                <a:moveTo>
                  <a:pt x="43444" y="90000"/>
                </a:moveTo>
                <a:lnTo>
                  <a:pt x="8183" y="90000"/>
                </a:lnTo>
                <a:cubicBezTo>
                  <a:pt x="6677" y="90000"/>
                  <a:pt x="5455" y="88655"/>
                  <a:pt x="5455" y="87000"/>
                </a:cubicBezTo>
                <a:cubicBezTo>
                  <a:pt x="5455" y="85344"/>
                  <a:pt x="6677" y="84000"/>
                  <a:pt x="8183" y="84000"/>
                </a:cubicBezTo>
                <a:lnTo>
                  <a:pt x="48900" y="84000"/>
                </a:lnTo>
                <a:lnTo>
                  <a:pt x="70716" y="60000"/>
                </a:lnTo>
                <a:lnTo>
                  <a:pt x="21816" y="60000"/>
                </a:lnTo>
                <a:lnTo>
                  <a:pt x="21816" y="6000"/>
                </a:lnTo>
                <a:lnTo>
                  <a:pt x="98183" y="6000"/>
                </a:lnTo>
                <a:lnTo>
                  <a:pt x="98183" y="29788"/>
                </a:lnTo>
                <a:lnTo>
                  <a:pt x="103638" y="23788"/>
                </a:lnTo>
                <a:lnTo>
                  <a:pt x="103638" y="3000"/>
                </a:lnTo>
                <a:cubicBezTo>
                  <a:pt x="103638" y="1344"/>
                  <a:pt x="102411" y="0"/>
                  <a:pt x="100911" y="0"/>
                </a:cubicBezTo>
                <a:lnTo>
                  <a:pt x="19088" y="0"/>
                </a:lnTo>
                <a:cubicBezTo>
                  <a:pt x="17588" y="0"/>
                  <a:pt x="16361" y="1344"/>
                  <a:pt x="16361" y="3000"/>
                </a:cubicBezTo>
                <a:lnTo>
                  <a:pt x="16361" y="78000"/>
                </a:lnTo>
                <a:lnTo>
                  <a:pt x="8183" y="78000"/>
                </a:lnTo>
                <a:cubicBezTo>
                  <a:pt x="3661" y="78000"/>
                  <a:pt x="0" y="82033"/>
                  <a:pt x="0" y="87000"/>
                </a:cubicBezTo>
                <a:cubicBezTo>
                  <a:pt x="0" y="91966"/>
                  <a:pt x="3661" y="96000"/>
                  <a:pt x="8183" y="96000"/>
                </a:cubicBezTo>
                <a:lnTo>
                  <a:pt x="37988" y="96000"/>
                </a:lnTo>
                <a:cubicBezTo>
                  <a:pt x="37988" y="96000"/>
                  <a:pt x="43444" y="90000"/>
                  <a:pt x="43444" y="9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1698923" y="3437464"/>
            <a:ext cx="209400" cy="75600"/>
          </a:xfrm>
          <a:custGeom>
            <a:rect b="b" l="l" r="r" t="t"/>
            <a:pathLst>
              <a:path extrusionOk="0" h="120000" w="120000">
                <a:moveTo>
                  <a:pt x="106866" y="107850"/>
                </a:moveTo>
                <a:lnTo>
                  <a:pt x="77472" y="75516"/>
                </a:lnTo>
                <a:cubicBezTo>
                  <a:pt x="78500" y="70816"/>
                  <a:pt x="79088" y="65566"/>
                  <a:pt x="79088" y="60000"/>
                </a:cubicBezTo>
                <a:cubicBezTo>
                  <a:pt x="79088" y="54438"/>
                  <a:pt x="78500" y="49188"/>
                  <a:pt x="77472" y="44483"/>
                </a:cubicBezTo>
                <a:lnTo>
                  <a:pt x="106866" y="12150"/>
                </a:lnTo>
                <a:cubicBezTo>
                  <a:pt x="111150" y="13694"/>
                  <a:pt x="114544" y="34494"/>
                  <a:pt x="114544" y="60000"/>
                </a:cubicBezTo>
                <a:cubicBezTo>
                  <a:pt x="114544" y="85511"/>
                  <a:pt x="111150" y="106311"/>
                  <a:pt x="106866" y="107850"/>
                </a:cubicBezTo>
                <a:moveTo>
                  <a:pt x="62727" y="84000"/>
                </a:moveTo>
                <a:lnTo>
                  <a:pt x="57272" y="84000"/>
                </a:lnTo>
                <a:cubicBezTo>
                  <a:pt x="51250" y="84000"/>
                  <a:pt x="46361" y="73255"/>
                  <a:pt x="46361" y="60000"/>
                </a:cubicBezTo>
                <a:cubicBezTo>
                  <a:pt x="46361" y="46744"/>
                  <a:pt x="51250" y="36000"/>
                  <a:pt x="57272" y="36000"/>
                </a:cubicBezTo>
                <a:lnTo>
                  <a:pt x="62727" y="36000"/>
                </a:lnTo>
                <a:cubicBezTo>
                  <a:pt x="68750" y="36000"/>
                  <a:pt x="73638" y="46744"/>
                  <a:pt x="73638" y="60000"/>
                </a:cubicBezTo>
                <a:cubicBezTo>
                  <a:pt x="73638" y="73255"/>
                  <a:pt x="68750" y="84000"/>
                  <a:pt x="62727" y="84000"/>
                </a:cubicBezTo>
                <a:moveTo>
                  <a:pt x="42522" y="75516"/>
                </a:moveTo>
                <a:lnTo>
                  <a:pt x="13127" y="107850"/>
                </a:lnTo>
                <a:cubicBezTo>
                  <a:pt x="8850" y="106305"/>
                  <a:pt x="5455" y="85505"/>
                  <a:pt x="5455" y="60000"/>
                </a:cubicBezTo>
                <a:cubicBezTo>
                  <a:pt x="5455" y="34494"/>
                  <a:pt x="8850" y="13694"/>
                  <a:pt x="13127" y="12150"/>
                </a:cubicBezTo>
                <a:lnTo>
                  <a:pt x="42522" y="44483"/>
                </a:lnTo>
                <a:cubicBezTo>
                  <a:pt x="41500" y="49188"/>
                  <a:pt x="40911" y="54438"/>
                  <a:pt x="40911" y="60000"/>
                </a:cubicBezTo>
                <a:cubicBezTo>
                  <a:pt x="40911" y="65566"/>
                  <a:pt x="41500" y="70816"/>
                  <a:pt x="42522" y="75516"/>
                </a:cubicBezTo>
                <a:moveTo>
                  <a:pt x="106361" y="0"/>
                </a:moveTo>
                <a:cubicBezTo>
                  <a:pt x="105922" y="0"/>
                  <a:pt x="105522" y="283"/>
                  <a:pt x="105155" y="688"/>
                </a:cubicBezTo>
                <a:lnTo>
                  <a:pt x="105138" y="633"/>
                </a:lnTo>
                <a:lnTo>
                  <a:pt x="74300" y="34561"/>
                </a:lnTo>
                <a:cubicBezTo>
                  <a:pt x="71338" y="28038"/>
                  <a:pt x="67250" y="24000"/>
                  <a:pt x="62727" y="24000"/>
                </a:cubicBezTo>
                <a:lnTo>
                  <a:pt x="57272" y="24000"/>
                </a:lnTo>
                <a:cubicBezTo>
                  <a:pt x="52750" y="24000"/>
                  <a:pt x="48655" y="28038"/>
                  <a:pt x="45694" y="34561"/>
                </a:cubicBezTo>
                <a:lnTo>
                  <a:pt x="14855" y="633"/>
                </a:lnTo>
                <a:lnTo>
                  <a:pt x="14838" y="688"/>
                </a:lnTo>
                <a:cubicBezTo>
                  <a:pt x="14477" y="283"/>
                  <a:pt x="14077" y="0"/>
                  <a:pt x="13638" y="0"/>
                </a:cubicBezTo>
                <a:cubicBezTo>
                  <a:pt x="6105" y="0"/>
                  <a:pt x="0" y="26861"/>
                  <a:pt x="0" y="60000"/>
                </a:cubicBezTo>
                <a:cubicBezTo>
                  <a:pt x="0" y="93138"/>
                  <a:pt x="6105" y="120000"/>
                  <a:pt x="13638" y="120000"/>
                </a:cubicBezTo>
                <a:cubicBezTo>
                  <a:pt x="14077" y="120000"/>
                  <a:pt x="14472" y="119716"/>
                  <a:pt x="14838" y="119316"/>
                </a:cubicBezTo>
                <a:lnTo>
                  <a:pt x="14855" y="119366"/>
                </a:lnTo>
                <a:lnTo>
                  <a:pt x="45694" y="85438"/>
                </a:lnTo>
                <a:cubicBezTo>
                  <a:pt x="48655" y="91966"/>
                  <a:pt x="52750" y="96000"/>
                  <a:pt x="57272" y="96000"/>
                </a:cubicBezTo>
                <a:lnTo>
                  <a:pt x="62727" y="96000"/>
                </a:lnTo>
                <a:cubicBezTo>
                  <a:pt x="67250" y="96000"/>
                  <a:pt x="71344" y="91966"/>
                  <a:pt x="74305" y="85438"/>
                </a:cubicBezTo>
                <a:lnTo>
                  <a:pt x="105222" y="119450"/>
                </a:lnTo>
                <a:lnTo>
                  <a:pt x="105227" y="119422"/>
                </a:lnTo>
                <a:cubicBezTo>
                  <a:pt x="105572" y="119777"/>
                  <a:pt x="105955" y="120000"/>
                  <a:pt x="106361" y="120000"/>
                </a:cubicBezTo>
                <a:cubicBezTo>
                  <a:pt x="113894" y="120000"/>
                  <a:pt x="120000" y="93138"/>
                  <a:pt x="120000" y="60000"/>
                </a:cubicBezTo>
                <a:cubicBezTo>
                  <a:pt x="120000" y="26861"/>
                  <a:pt x="113894" y="0"/>
                  <a:pt x="10636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3"/>
          <p:cNvSpPr/>
          <p:nvPr/>
        </p:nvSpPr>
        <p:spPr>
          <a:xfrm>
            <a:off x="2165647" y="3392000"/>
            <a:ext cx="76200" cy="166800"/>
          </a:xfrm>
          <a:custGeom>
            <a:rect b="b" l="l" r="r" t="t"/>
            <a:pathLst>
              <a:path extrusionOk="0" h="120000" w="120000">
                <a:moveTo>
                  <a:pt x="60000" y="113133"/>
                </a:moveTo>
                <a:lnTo>
                  <a:pt x="15577" y="94672"/>
                </a:lnTo>
                <a:lnTo>
                  <a:pt x="50788" y="30655"/>
                </a:lnTo>
                <a:lnTo>
                  <a:pt x="54461" y="31800"/>
                </a:lnTo>
                <a:cubicBezTo>
                  <a:pt x="54772" y="31927"/>
                  <a:pt x="55138" y="32022"/>
                  <a:pt x="55505" y="32127"/>
                </a:cubicBezTo>
                <a:lnTo>
                  <a:pt x="56277" y="32366"/>
                </a:lnTo>
                <a:lnTo>
                  <a:pt x="56338" y="32333"/>
                </a:lnTo>
                <a:cubicBezTo>
                  <a:pt x="57438" y="32561"/>
                  <a:pt x="58638" y="32727"/>
                  <a:pt x="60000" y="32727"/>
                </a:cubicBezTo>
                <a:cubicBezTo>
                  <a:pt x="61361" y="32727"/>
                  <a:pt x="62561" y="32561"/>
                  <a:pt x="63661" y="32333"/>
                </a:cubicBezTo>
                <a:lnTo>
                  <a:pt x="63722" y="32366"/>
                </a:lnTo>
                <a:lnTo>
                  <a:pt x="64494" y="32127"/>
                </a:lnTo>
                <a:cubicBezTo>
                  <a:pt x="64861" y="32022"/>
                  <a:pt x="65227" y="31927"/>
                  <a:pt x="65538" y="31800"/>
                </a:cubicBezTo>
                <a:lnTo>
                  <a:pt x="69205" y="30655"/>
                </a:lnTo>
                <a:lnTo>
                  <a:pt x="79350" y="49088"/>
                </a:lnTo>
                <a:lnTo>
                  <a:pt x="60000" y="49088"/>
                </a:lnTo>
                <a:cubicBezTo>
                  <a:pt x="55855" y="49088"/>
                  <a:pt x="52500" y="50311"/>
                  <a:pt x="52500" y="51816"/>
                </a:cubicBezTo>
                <a:cubicBezTo>
                  <a:pt x="52500" y="53327"/>
                  <a:pt x="55855" y="54544"/>
                  <a:pt x="60000" y="54544"/>
                </a:cubicBezTo>
                <a:lnTo>
                  <a:pt x="82355" y="54544"/>
                </a:lnTo>
                <a:lnTo>
                  <a:pt x="104422" y="94672"/>
                </a:lnTo>
                <a:cubicBezTo>
                  <a:pt x="104422" y="94672"/>
                  <a:pt x="60000" y="113133"/>
                  <a:pt x="60000" y="113133"/>
                </a:cubicBezTo>
                <a:close/>
                <a:moveTo>
                  <a:pt x="15422" y="12577"/>
                </a:moveTo>
                <a:cubicBezTo>
                  <a:pt x="18283" y="8561"/>
                  <a:pt x="37127" y="5455"/>
                  <a:pt x="60000" y="5455"/>
                </a:cubicBezTo>
                <a:cubicBezTo>
                  <a:pt x="82872" y="5455"/>
                  <a:pt x="101711" y="8561"/>
                  <a:pt x="104583" y="12577"/>
                </a:cubicBezTo>
                <a:lnTo>
                  <a:pt x="60000" y="26472"/>
                </a:lnTo>
                <a:cubicBezTo>
                  <a:pt x="60000" y="26472"/>
                  <a:pt x="15422" y="12577"/>
                  <a:pt x="15422" y="12577"/>
                </a:cubicBezTo>
                <a:close/>
                <a:moveTo>
                  <a:pt x="119727" y="94966"/>
                </a:moveTo>
                <a:lnTo>
                  <a:pt x="119877" y="94961"/>
                </a:lnTo>
                <a:lnTo>
                  <a:pt x="97638" y="54544"/>
                </a:lnTo>
                <a:lnTo>
                  <a:pt x="105000" y="54544"/>
                </a:lnTo>
                <a:cubicBezTo>
                  <a:pt x="109144" y="54544"/>
                  <a:pt x="112500" y="53327"/>
                  <a:pt x="112500" y="51816"/>
                </a:cubicBezTo>
                <a:cubicBezTo>
                  <a:pt x="112500" y="50311"/>
                  <a:pt x="109144" y="49088"/>
                  <a:pt x="105000" y="49088"/>
                </a:cubicBezTo>
                <a:lnTo>
                  <a:pt x="94644" y="49088"/>
                </a:lnTo>
                <a:lnTo>
                  <a:pt x="82377" y="26777"/>
                </a:lnTo>
                <a:lnTo>
                  <a:pt x="82227" y="26788"/>
                </a:lnTo>
                <a:cubicBezTo>
                  <a:pt x="82194" y="26733"/>
                  <a:pt x="82177" y="26683"/>
                  <a:pt x="82138" y="26627"/>
                </a:cubicBezTo>
                <a:lnTo>
                  <a:pt x="116222" y="16005"/>
                </a:lnTo>
                <a:lnTo>
                  <a:pt x="116161" y="15966"/>
                </a:lnTo>
                <a:cubicBezTo>
                  <a:pt x="118416" y="15494"/>
                  <a:pt x="120000" y="14650"/>
                  <a:pt x="120000" y="13638"/>
                </a:cubicBezTo>
                <a:cubicBezTo>
                  <a:pt x="120000" y="6105"/>
                  <a:pt x="93133" y="0"/>
                  <a:pt x="60000" y="0"/>
                </a:cubicBezTo>
                <a:cubicBezTo>
                  <a:pt x="26866" y="0"/>
                  <a:pt x="0" y="6105"/>
                  <a:pt x="0" y="13638"/>
                </a:cubicBezTo>
                <a:cubicBezTo>
                  <a:pt x="0" y="14650"/>
                  <a:pt x="1583" y="15494"/>
                  <a:pt x="3838" y="15966"/>
                </a:cubicBezTo>
                <a:lnTo>
                  <a:pt x="3777" y="16005"/>
                </a:lnTo>
                <a:lnTo>
                  <a:pt x="37861" y="26627"/>
                </a:lnTo>
                <a:cubicBezTo>
                  <a:pt x="37822" y="26677"/>
                  <a:pt x="37805" y="26733"/>
                  <a:pt x="37772" y="26788"/>
                </a:cubicBezTo>
                <a:lnTo>
                  <a:pt x="37622" y="26777"/>
                </a:lnTo>
                <a:lnTo>
                  <a:pt x="122" y="94961"/>
                </a:lnTo>
                <a:lnTo>
                  <a:pt x="272" y="94966"/>
                </a:lnTo>
                <a:cubicBezTo>
                  <a:pt x="188" y="95127"/>
                  <a:pt x="0" y="95283"/>
                  <a:pt x="0" y="95455"/>
                </a:cubicBezTo>
                <a:cubicBezTo>
                  <a:pt x="0" y="96144"/>
                  <a:pt x="761" y="96755"/>
                  <a:pt x="1916" y="97233"/>
                </a:cubicBezTo>
                <a:lnTo>
                  <a:pt x="1861" y="97250"/>
                </a:lnTo>
                <a:lnTo>
                  <a:pt x="54361" y="119066"/>
                </a:lnTo>
                <a:lnTo>
                  <a:pt x="54416" y="119050"/>
                </a:lnTo>
                <a:cubicBezTo>
                  <a:pt x="55783" y="119622"/>
                  <a:pt x="57744" y="120000"/>
                  <a:pt x="60000" y="120000"/>
                </a:cubicBezTo>
                <a:cubicBezTo>
                  <a:pt x="62255" y="120000"/>
                  <a:pt x="64205" y="119622"/>
                  <a:pt x="65583" y="119050"/>
                </a:cubicBezTo>
                <a:lnTo>
                  <a:pt x="65638" y="119066"/>
                </a:lnTo>
                <a:lnTo>
                  <a:pt x="118138" y="97250"/>
                </a:lnTo>
                <a:lnTo>
                  <a:pt x="118083" y="97233"/>
                </a:lnTo>
                <a:cubicBezTo>
                  <a:pt x="119238" y="96755"/>
                  <a:pt x="120000" y="96144"/>
                  <a:pt x="120000" y="95455"/>
                </a:cubicBezTo>
                <a:cubicBezTo>
                  <a:pt x="120000" y="95283"/>
                  <a:pt x="119811" y="95127"/>
                  <a:pt x="119727" y="949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3"/>
          <p:cNvSpPr/>
          <p:nvPr/>
        </p:nvSpPr>
        <p:spPr>
          <a:xfrm>
            <a:off x="2499024" y="3414732"/>
            <a:ext cx="209400" cy="121200"/>
          </a:xfrm>
          <a:custGeom>
            <a:rect b="b" l="l" r="r" t="t"/>
            <a:pathLst>
              <a:path extrusionOk="0" h="120000" w="120000">
                <a:moveTo>
                  <a:pt x="57272" y="52500"/>
                </a:moveTo>
                <a:lnTo>
                  <a:pt x="50777" y="52500"/>
                </a:lnTo>
                <a:lnTo>
                  <a:pt x="46072" y="39572"/>
                </a:lnTo>
                <a:lnTo>
                  <a:pt x="46050" y="39588"/>
                </a:lnTo>
                <a:cubicBezTo>
                  <a:pt x="45600" y="38366"/>
                  <a:pt x="44700" y="37500"/>
                  <a:pt x="43638" y="37500"/>
                </a:cubicBezTo>
                <a:cubicBezTo>
                  <a:pt x="42572" y="37500"/>
                  <a:pt x="41672" y="38366"/>
                  <a:pt x="41222" y="39588"/>
                </a:cubicBezTo>
                <a:lnTo>
                  <a:pt x="41194" y="39572"/>
                </a:lnTo>
                <a:lnTo>
                  <a:pt x="36494" y="52500"/>
                </a:lnTo>
                <a:lnTo>
                  <a:pt x="30000" y="52500"/>
                </a:lnTo>
                <a:cubicBezTo>
                  <a:pt x="28494" y="52500"/>
                  <a:pt x="27272" y="54177"/>
                  <a:pt x="27272" y="56250"/>
                </a:cubicBezTo>
                <a:cubicBezTo>
                  <a:pt x="27272" y="58727"/>
                  <a:pt x="28488" y="59372"/>
                  <a:pt x="28488" y="59372"/>
                </a:cubicBezTo>
                <a:lnTo>
                  <a:pt x="35583" y="65872"/>
                </a:lnTo>
                <a:lnTo>
                  <a:pt x="32855" y="77855"/>
                </a:lnTo>
                <a:cubicBezTo>
                  <a:pt x="32805" y="78150"/>
                  <a:pt x="32727" y="78433"/>
                  <a:pt x="32727" y="78750"/>
                </a:cubicBezTo>
                <a:cubicBezTo>
                  <a:pt x="32727" y="80822"/>
                  <a:pt x="33944" y="82500"/>
                  <a:pt x="35455" y="82500"/>
                </a:cubicBezTo>
                <a:cubicBezTo>
                  <a:pt x="36016" y="82500"/>
                  <a:pt x="36522" y="82227"/>
                  <a:pt x="36944" y="81816"/>
                </a:cubicBezTo>
                <a:lnTo>
                  <a:pt x="43638" y="75755"/>
                </a:lnTo>
                <a:lnTo>
                  <a:pt x="50305" y="81872"/>
                </a:lnTo>
                <a:cubicBezTo>
                  <a:pt x="50305" y="81872"/>
                  <a:pt x="50705" y="82500"/>
                  <a:pt x="51816" y="82500"/>
                </a:cubicBezTo>
                <a:cubicBezTo>
                  <a:pt x="53327" y="82500"/>
                  <a:pt x="54544" y="80822"/>
                  <a:pt x="54544" y="78750"/>
                </a:cubicBezTo>
                <a:cubicBezTo>
                  <a:pt x="54544" y="78427"/>
                  <a:pt x="54433" y="78166"/>
                  <a:pt x="54372" y="77872"/>
                </a:cubicBezTo>
                <a:lnTo>
                  <a:pt x="51688" y="65872"/>
                </a:lnTo>
                <a:lnTo>
                  <a:pt x="58783" y="59372"/>
                </a:lnTo>
                <a:cubicBezTo>
                  <a:pt x="58783" y="59372"/>
                  <a:pt x="60000" y="58727"/>
                  <a:pt x="60000" y="56250"/>
                </a:cubicBezTo>
                <a:cubicBezTo>
                  <a:pt x="60000" y="54177"/>
                  <a:pt x="58777" y="52500"/>
                  <a:pt x="57272" y="52500"/>
                </a:cubicBezTo>
                <a:moveTo>
                  <a:pt x="73638" y="63750"/>
                </a:moveTo>
                <a:lnTo>
                  <a:pt x="84544" y="63750"/>
                </a:lnTo>
                <a:cubicBezTo>
                  <a:pt x="86055" y="63750"/>
                  <a:pt x="87272" y="62072"/>
                  <a:pt x="87272" y="60000"/>
                </a:cubicBezTo>
                <a:cubicBezTo>
                  <a:pt x="87272" y="57927"/>
                  <a:pt x="86055" y="56250"/>
                  <a:pt x="84544" y="56250"/>
                </a:cubicBezTo>
                <a:lnTo>
                  <a:pt x="73638" y="56250"/>
                </a:lnTo>
                <a:cubicBezTo>
                  <a:pt x="72127" y="56250"/>
                  <a:pt x="70911" y="57927"/>
                  <a:pt x="70911" y="60000"/>
                </a:cubicBezTo>
                <a:cubicBezTo>
                  <a:pt x="70911" y="62072"/>
                  <a:pt x="72127" y="63750"/>
                  <a:pt x="73638" y="63750"/>
                </a:cubicBezTo>
                <a:moveTo>
                  <a:pt x="90000" y="67500"/>
                </a:moveTo>
                <a:lnTo>
                  <a:pt x="73638" y="67500"/>
                </a:lnTo>
                <a:cubicBezTo>
                  <a:pt x="72127" y="67500"/>
                  <a:pt x="70911" y="69177"/>
                  <a:pt x="70911" y="71250"/>
                </a:cubicBezTo>
                <a:cubicBezTo>
                  <a:pt x="70911" y="73322"/>
                  <a:pt x="72127" y="75000"/>
                  <a:pt x="73638" y="75000"/>
                </a:cubicBezTo>
                <a:lnTo>
                  <a:pt x="90000" y="75000"/>
                </a:lnTo>
                <a:cubicBezTo>
                  <a:pt x="91505" y="75000"/>
                  <a:pt x="92727" y="73322"/>
                  <a:pt x="92727" y="71250"/>
                </a:cubicBezTo>
                <a:cubicBezTo>
                  <a:pt x="92727" y="69177"/>
                  <a:pt x="91505" y="67500"/>
                  <a:pt x="90000" y="67500"/>
                </a:cubicBezTo>
                <a:moveTo>
                  <a:pt x="114544" y="82044"/>
                </a:moveTo>
                <a:lnTo>
                  <a:pt x="114544" y="97500"/>
                </a:lnTo>
                <a:lnTo>
                  <a:pt x="5455" y="97500"/>
                </a:lnTo>
                <a:lnTo>
                  <a:pt x="5455" y="82044"/>
                </a:lnTo>
                <a:cubicBezTo>
                  <a:pt x="11677" y="79961"/>
                  <a:pt x="16361" y="70883"/>
                  <a:pt x="16361" y="60000"/>
                </a:cubicBezTo>
                <a:cubicBezTo>
                  <a:pt x="16361" y="49116"/>
                  <a:pt x="11677" y="40038"/>
                  <a:pt x="5455" y="37955"/>
                </a:cubicBezTo>
                <a:lnTo>
                  <a:pt x="5455" y="22500"/>
                </a:lnTo>
                <a:lnTo>
                  <a:pt x="114544" y="22500"/>
                </a:lnTo>
                <a:lnTo>
                  <a:pt x="114544" y="37955"/>
                </a:lnTo>
                <a:cubicBezTo>
                  <a:pt x="108322" y="40038"/>
                  <a:pt x="103638" y="49116"/>
                  <a:pt x="103638" y="60000"/>
                </a:cubicBezTo>
                <a:cubicBezTo>
                  <a:pt x="103638" y="70883"/>
                  <a:pt x="108322" y="79961"/>
                  <a:pt x="114544" y="82044"/>
                </a:cubicBezTo>
                <a:moveTo>
                  <a:pt x="114544" y="112500"/>
                </a:moveTo>
                <a:lnTo>
                  <a:pt x="103638" y="112500"/>
                </a:lnTo>
                <a:lnTo>
                  <a:pt x="103638" y="105000"/>
                </a:lnTo>
                <a:lnTo>
                  <a:pt x="114544" y="105000"/>
                </a:lnTo>
                <a:cubicBezTo>
                  <a:pt x="114544" y="105000"/>
                  <a:pt x="114544" y="112500"/>
                  <a:pt x="114544" y="112500"/>
                </a:cubicBezTo>
                <a:close/>
                <a:moveTo>
                  <a:pt x="98183" y="112500"/>
                </a:moveTo>
                <a:lnTo>
                  <a:pt x="5455" y="112500"/>
                </a:lnTo>
                <a:lnTo>
                  <a:pt x="5455" y="105000"/>
                </a:lnTo>
                <a:lnTo>
                  <a:pt x="98183" y="105000"/>
                </a:lnTo>
                <a:cubicBezTo>
                  <a:pt x="98183" y="105000"/>
                  <a:pt x="98183" y="112500"/>
                  <a:pt x="98183" y="112500"/>
                </a:cubicBezTo>
                <a:close/>
                <a:moveTo>
                  <a:pt x="5455" y="7500"/>
                </a:moveTo>
                <a:lnTo>
                  <a:pt x="98183" y="7500"/>
                </a:lnTo>
                <a:lnTo>
                  <a:pt x="98183" y="15000"/>
                </a:lnTo>
                <a:lnTo>
                  <a:pt x="5455" y="15000"/>
                </a:lnTo>
                <a:cubicBezTo>
                  <a:pt x="5455" y="15000"/>
                  <a:pt x="5455" y="7500"/>
                  <a:pt x="5455" y="7500"/>
                </a:cubicBezTo>
                <a:close/>
                <a:moveTo>
                  <a:pt x="103638" y="7500"/>
                </a:moveTo>
                <a:lnTo>
                  <a:pt x="114544" y="7500"/>
                </a:lnTo>
                <a:lnTo>
                  <a:pt x="114544" y="15000"/>
                </a:lnTo>
                <a:lnTo>
                  <a:pt x="103638" y="15000"/>
                </a:lnTo>
                <a:cubicBezTo>
                  <a:pt x="103638" y="15000"/>
                  <a:pt x="103638" y="7500"/>
                  <a:pt x="103638" y="7500"/>
                </a:cubicBezTo>
                <a:close/>
                <a:moveTo>
                  <a:pt x="117272" y="45000"/>
                </a:moveTo>
                <a:cubicBezTo>
                  <a:pt x="118777" y="45000"/>
                  <a:pt x="120000" y="43322"/>
                  <a:pt x="120000" y="4125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lnTo>
                  <a:pt x="5455" y="0"/>
                </a:lnTo>
                <a:cubicBezTo>
                  <a:pt x="2438" y="0"/>
                  <a:pt x="0" y="3361"/>
                  <a:pt x="0" y="7500"/>
                </a:cubicBezTo>
                <a:lnTo>
                  <a:pt x="0" y="41250"/>
                </a:lnTo>
                <a:cubicBezTo>
                  <a:pt x="0" y="43322"/>
                  <a:pt x="1222" y="45000"/>
                  <a:pt x="2727" y="45000"/>
                </a:cubicBezTo>
                <a:cubicBezTo>
                  <a:pt x="7244" y="45000"/>
                  <a:pt x="10911" y="51716"/>
                  <a:pt x="10911" y="60000"/>
                </a:cubicBezTo>
                <a:cubicBezTo>
                  <a:pt x="10911" y="68283"/>
                  <a:pt x="7244" y="75000"/>
                  <a:pt x="2727" y="75000"/>
                </a:cubicBezTo>
                <a:cubicBezTo>
                  <a:pt x="1222" y="75000"/>
                  <a:pt x="0" y="76677"/>
                  <a:pt x="0" y="78750"/>
                </a:cubicBezTo>
                <a:lnTo>
                  <a:pt x="0" y="112500"/>
                </a:lnTo>
                <a:cubicBezTo>
                  <a:pt x="0" y="116638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8750"/>
                </a:lnTo>
                <a:cubicBezTo>
                  <a:pt x="120000" y="76677"/>
                  <a:pt x="118777" y="75000"/>
                  <a:pt x="117272" y="75000"/>
                </a:cubicBezTo>
                <a:cubicBezTo>
                  <a:pt x="112755" y="75000"/>
                  <a:pt x="109088" y="68283"/>
                  <a:pt x="109088" y="60000"/>
                </a:cubicBezTo>
                <a:cubicBezTo>
                  <a:pt x="109088" y="51716"/>
                  <a:pt x="112755" y="45000"/>
                  <a:pt x="117272" y="45000"/>
                </a:cubicBezTo>
                <a:moveTo>
                  <a:pt x="90000" y="45000"/>
                </a:moveTo>
                <a:lnTo>
                  <a:pt x="73638" y="45000"/>
                </a:lnTo>
                <a:cubicBezTo>
                  <a:pt x="72127" y="45000"/>
                  <a:pt x="70911" y="46677"/>
                  <a:pt x="70911" y="48750"/>
                </a:cubicBezTo>
                <a:cubicBezTo>
                  <a:pt x="70911" y="50822"/>
                  <a:pt x="72127" y="52500"/>
                  <a:pt x="73638" y="52500"/>
                </a:cubicBezTo>
                <a:lnTo>
                  <a:pt x="90000" y="52500"/>
                </a:lnTo>
                <a:cubicBezTo>
                  <a:pt x="91505" y="52500"/>
                  <a:pt x="92727" y="50822"/>
                  <a:pt x="92727" y="48750"/>
                </a:cubicBezTo>
                <a:cubicBezTo>
                  <a:pt x="92727" y="46677"/>
                  <a:pt x="91505" y="45000"/>
                  <a:pt x="9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3"/>
          <p:cNvSpPr/>
          <p:nvPr/>
        </p:nvSpPr>
        <p:spPr>
          <a:xfrm>
            <a:off x="2899073" y="3407154"/>
            <a:ext cx="209400" cy="136500"/>
          </a:xfrm>
          <a:custGeom>
            <a:rect b="b" l="l" r="r" t="t"/>
            <a:pathLst>
              <a:path extrusionOk="0" h="120000" w="120000">
                <a:moveTo>
                  <a:pt x="62727" y="66666"/>
                </a:moveTo>
                <a:lnTo>
                  <a:pt x="73638" y="66666"/>
                </a:lnTo>
                <a:cubicBezTo>
                  <a:pt x="75144" y="66666"/>
                  <a:pt x="76361" y="65177"/>
                  <a:pt x="76361" y="63333"/>
                </a:cubicBezTo>
                <a:cubicBezTo>
                  <a:pt x="76361" y="61488"/>
                  <a:pt x="75144" y="60000"/>
                  <a:pt x="73638" y="60000"/>
                </a:cubicBezTo>
                <a:lnTo>
                  <a:pt x="62727" y="60000"/>
                </a:lnTo>
                <a:cubicBezTo>
                  <a:pt x="61222" y="60000"/>
                  <a:pt x="60000" y="61488"/>
                  <a:pt x="60000" y="63333"/>
                </a:cubicBezTo>
                <a:cubicBezTo>
                  <a:pt x="60000" y="65177"/>
                  <a:pt x="61222" y="66666"/>
                  <a:pt x="62727" y="66666"/>
                </a:cubicBezTo>
                <a:moveTo>
                  <a:pt x="62727" y="76666"/>
                </a:moveTo>
                <a:lnTo>
                  <a:pt x="68183" y="76666"/>
                </a:lnTo>
                <a:cubicBezTo>
                  <a:pt x="69688" y="76666"/>
                  <a:pt x="70911" y="75177"/>
                  <a:pt x="70911" y="73333"/>
                </a:cubicBezTo>
                <a:cubicBezTo>
                  <a:pt x="70911" y="71488"/>
                  <a:pt x="69688" y="70000"/>
                  <a:pt x="68183" y="70000"/>
                </a:cubicBezTo>
                <a:lnTo>
                  <a:pt x="62727" y="70000"/>
                </a:lnTo>
                <a:cubicBezTo>
                  <a:pt x="61222" y="70000"/>
                  <a:pt x="60000" y="71488"/>
                  <a:pt x="60000" y="73333"/>
                </a:cubicBezTo>
                <a:cubicBezTo>
                  <a:pt x="60000" y="75177"/>
                  <a:pt x="61222" y="76666"/>
                  <a:pt x="62727" y="76666"/>
                </a:cubicBezTo>
                <a:moveTo>
                  <a:pt x="62727" y="86666"/>
                </a:moveTo>
                <a:lnTo>
                  <a:pt x="73638" y="86666"/>
                </a:lnTo>
                <a:cubicBezTo>
                  <a:pt x="75144" y="86666"/>
                  <a:pt x="76361" y="85177"/>
                  <a:pt x="76361" y="83333"/>
                </a:cubicBezTo>
                <a:cubicBezTo>
                  <a:pt x="76361" y="81488"/>
                  <a:pt x="75144" y="80000"/>
                  <a:pt x="73638" y="80000"/>
                </a:cubicBezTo>
                <a:lnTo>
                  <a:pt x="62727" y="80000"/>
                </a:lnTo>
                <a:cubicBezTo>
                  <a:pt x="61222" y="80000"/>
                  <a:pt x="60000" y="81488"/>
                  <a:pt x="60000" y="83333"/>
                </a:cubicBezTo>
                <a:cubicBezTo>
                  <a:pt x="60000" y="85177"/>
                  <a:pt x="61222" y="86666"/>
                  <a:pt x="62727" y="86666"/>
                </a:cubicBezTo>
                <a:moveTo>
                  <a:pt x="114544" y="0"/>
                </a:moveTo>
                <a:lnTo>
                  <a:pt x="21816" y="0"/>
                </a:lnTo>
                <a:cubicBezTo>
                  <a:pt x="18805" y="0"/>
                  <a:pt x="16361" y="2988"/>
                  <a:pt x="16361" y="6666"/>
                </a:cubicBezTo>
                <a:lnTo>
                  <a:pt x="16361" y="16666"/>
                </a:lnTo>
                <a:cubicBezTo>
                  <a:pt x="16361" y="18511"/>
                  <a:pt x="17583" y="20000"/>
                  <a:pt x="19088" y="20000"/>
                </a:cubicBezTo>
                <a:cubicBezTo>
                  <a:pt x="20600" y="20000"/>
                  <a:pt x="21816" y="18511"/>
                  <a:pt x="21816" y="16666"/>
                </a:cubicBezTo>
                <a:lnTo>
                  <a:pt x="21816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11816" y="86666"/>
                </a:lnTo>
                <a:cubicBezTo>
                  <a:pt x="110311" y="86666"/>
                  <a:pt x="109088" y="88155"/>
                  <a:pt x="109088" y="90000"/>
                </a:cubicBezTo>
                <a:cubicBezTo>
                  <a:pt x="109088" y="91844"/>
                  <a:pt x="110311" y="93333"/>
                  <a:pt x="111816" y="93333"/>
                </a:cubicBezTo>
                <a:lnTo>
                  <a:pt x="114544" y="93333"/>
                </a:lnTo>
                <a:cubicBezTo>
                  <a:pt x="117555" y="93333"/>
                  <a:pt x="120000" y="90350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28283" y="72866"/>
                </a:moveTo>
                <a:lnTo>
                  <a:pt x="34200" y="77683"/>
                </a:lnTo>
                <a:lnTo>
                  <a:pt x="31927" y="86561"/>
                </a:lnTo>
                <a:cubicBezTo>
                  <a:pt x="31877" y="86777"/>
                  <a:pt x="31816" y="86983"/>
                  <a:pt x="31816" y="87222"/>
                </a:cubicBezTo>
                <a:cubicBezTo>
                  <a:pt x="31816" y="88755"/>
                  <a:pt x="32838" y="90000"/>
                  <a:pt x="34088" y="90000"/>
                </a:cubicBezTo>
                <a:cubicBezTo>
                  <a:pt x="34561" y="90000"/>
                  <a:pt x="34977" y="89800"/>
                  <a:pt x="35333" y="89500"/>
                </a:cubicBezTo>
                <a:lnTo>
                  <a:pt x="40911" y="85005"/>
                </a:lnTo>
                <a:lnTo>
                  <a:pt x="46466" y="89533"/>
                </a:lnTo>
                <a:cubicBezTo>
                  <a:pt x="46466" y="89533"/>
                  <a:pt x="46800" y="90000"/>
                  <a:pt x="47727" y="90000"/>
                </a:cubicBezTo>
                <a:cubicBezTo>
                  <a:pt x="48983" y="90000"/>
                  <a:pt x="50000" y="88755"/>
                  <a:pt x="50000" y="87222"/>
                </a:cubicBezTo>
                <a:cubicBezTo>
                  <a:pt x="50000" y="86983"/>
                  <a:pt x="49905" y="86788"/>
                  <a:pt x="49855" y="86572"/>
                </a:cubicBezTo>
                <a:lnTo>
                  <a:pt x="47622" y="77683"/>
                </a:lnTo>
                <a:lnTo>
                  <a:pt x="53533" y="72866"/>
                </a:lnTo>
                <a:cubicBezTo>
                  <a:pt x="53533" y="72866"/>
                  <a:pt x="54544" y="72388"/>
                  <a:pt x="54544" y="70555"/>
                </a:cubicBezTo>
                <a:cubicBezTo>
                  <a:pt x="54544" y="69022"/>
                  <a:pt x="53527" y="67777"/>
                  <a:pt x="52272" y="67777"/>
                </a:cubicBezTo>
                <a:lnTo>
                  <a:pt x="46861" y="67777"/>
                </a:lnTo>
                <a:lnTo>
                  <a:pt x="42944" y="58205"/>
                </a:lnTo>
                <a:lnTo>
                  <a:pt x="42922" y="58216"/>
                </a:lnTo>
                <a:cubicBezTo>
                  <a:pt x="42544" y="57305"/>
                  <a:pt x="41800" y="56666"/>
                  <a:pt x="40911" y="56666"/>
                </a:cubicBezTo>
                <a:cubicBezTo>
                  <a:pt x="40022" y="56666"/>
                  <a:pt x="39272" y="57305"/>
                  <a:pt x="38894" y="58216"/>
                </a:cubicBezTo>
                <a:lnTo>
                  <a:pt x="38877" y="58205"/>
                </a:lnTo>
                <a:lnTo>
                  <a:pt x="34961" y="67777"/>
                </a:lnTo>
                <a:lnTo>
                  <a:pt x="29550" y="67777"/>
                </a:lnTo>
                <a:cubicBezTo>
                  <a:pt x="28288" y="67777"/>
                  <a:pt x="27272" y="69022"/>
                  <a:pt x="27272" y="70555"/>
                </a:cubicBezTo>
                <a:cubicBezTo>
                  <a:pt x="27272" y="72388"/>
                  <a:pt x="28283" y="72866"/>
                  <a:pt x="28283" y="72866"/>
                </a:cubicBezTo>
                <a:moveTo>
                  <a:pt x="98183" y="40000"/>
                </a:moveTo>
                <a:lnTo>
                  <a:pt x="92727" y="40000"/>
                </a:lnTo>
                <a:lnTo>
                  <a:pt x="92727" y="33333"/>
                </a:lnTo>
                <a:lnTo>
                  <a:pt x="98183" y="33333"/>
                </a:lnTo>
                <a:cubicBezTo>
                  <a:pt x="98183" y="33333"/>
                  <a:pt x="98183" y="40000"/>
                  <a:pt x="98183" y="40000"/>
                </a:cubicBezTo>
                <a:close/>
                <a:moveTo>
                  <a:pt x="98183" y="60816"/>
                </a:moveTo>
                <a:cubicBezTo>
                  <a:pt x="95011" y="62655"/>
                  <a:pt x="92727" y="67538"/>
                  <a:pt x="92727" y="73333"/>
                </a:cubicBezTo>
                <a:cubicBezTo>
                  <a:pt x="92727" y="79133"/>
                  <a:pt x="95011" y="84011"/>
                  <a:pt x="98183" y="85850"/>
                </a:cubicBezTo>
                <a:lnTo>
                  <a:pt x="98183" y="100000"/>
                </a:lnTo>
                <a:lnTo>
                  <a:pt x="5455" y="100000"/>
                </a:lnTo>
                <a:lnTo>
                  <a:pt x="5455" y="85850"/>
                </a:lnTo>
                <a:cubicBezTo>
                  <a:pt x="8622" y="84011"/>
                  <a:pt x="10911" y="79133"/>
                  <a:pt x="10911" y="73333"/>
                </a:cubicBezTo>
                <a:cubicBezTo>
                  <a:pt x="10911" y="67538"/>
                  <a:pt x="8622" y="62655"/>
                  <a:pt x="5455" y="60816"/>
                </a:cubicBezTo>
                <a:lnTo>
                  <a:pt x="5455" y="46666"/>
                </a:lnTo>
                <a:lnTo>
                  <a:pt x="98183" y="46666"/>
                </a:lnTo>
                <a:cubicBezTo>
                  <a:pt x="98183" y="46666"/>
                  <a:pt x="98183" y="60816"/>
                  <a:pt x="98183" y="60816"/>
                </a:cubicBezTo>
                <a:close/>
                <a:moveTo>
                  <a:pt x="98183" y="113333"/>
                </a:moveTo>
                <a:lnTo>
                  <a:pt x="92727" y="113333"/>
                </a:lnTo>
                <a:lnTo>
                  <a:pt x="92727" y="106666"/>
                </a:lnTo>
                <a:lnTo>
                  <a:pt x="98183" y="106666"/>
                </a:lnTo>
                <a:cubicBezTo>
                  <a:pt x="98183" y="106666"/>
                  <a:pt x="98183" y="113333"/>
                  <a:pt x="98183" y="113333"/>
                </a:cubicBezTo>
                <a:close/>
                <a:moveTo>
                  <a:pt x="87272" y="113333"/>
                </a:moveTo>
                <a:lnTo>
                  <a:pt x="5455" y="113333"/>
                </a:lnTo>
                <a:lnTo>
                  <a:pt x="5455" y="106666"/>
                </a:lnTo>
                <a:lnTo>
                  <a:pt x="87272" y="106666"/>
                </a:lnTo>
                <a:cubicBezTo>
                  <a:pt x="87272" y="106666"/>
                  <a:pt x="87272" y="113333"/>
                  <a:pt x="87272" y="113333"/>
                </a:cubicBezTo>
                <a:close/>
                <a:moveTo>
                  <a:pt x="5455" y="33333"/>
                </a:moveTo>
                <a:lnTo>
                  <a:pt x="87272" y="33333"/>
                </a:lnTo>
                <a:lnTo>
                  <a:pt x="87272" y="40000"/>
                </a:lnTo>
                <a:lnTo>
                  <a:pt x="5455" y="40000"/>
                </a:lnTo>
                <a:cubicBezTo>
                  <a:pt x="5455" y="40000"/>
                  <a:pt x="5455" y="33333"/>
                  <a:pt x="5455" y="33333"/>
                </a:cubicBezTo>
                <a:close/>
                <a:moveTo>
                  <a:pt x="98183" y="26666"/>
                </a:moveTo>
                <a:lnTo>
                  <a:pt x="5455" y="26666"/>
                </a:lnTo>
                <a:cubicBezTo>
                  <a:pt x="2438" y="26666"/>
                  <a:pt x="0" y="29655"/>
                  <a:pt x="0" y="33333"/>
                </a:cubicBezTo>
                <a:lnTo>
                  <a:pt x="0" y="63333"/>
                </a:lnTo>
                <a:cubicBezTo>
                  <a:pt x="0" y="65177"/>
                  <a:pt x="1222" y="66666"/>
                  <a:pt x="2727" y="66666"/>
                </a:cubicBezTo>
                <a:cubicBezTo>
                  <a:pt x="4233" y="66666"/>
                  <a:pt x="5455" y="69655"/>
                  <a:pt x="5455" y="73333"/>
                </a:cubicBezTo>
                <a:cubicBezTo>
                  <a:pt x="5455" y="77011"/>
                  <a:pt x="4233" y="80000"/>
                  <a:pt x="2727" y="80000"/>
                </a:cubicBezTo>
                <a:cubicBezTo>
                  <a:pt x="1222" y="80000"/>
                  <a:pt x="0" y="81488"/>
                  <a:pt x="0" y="83333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98183" y="120000"/>
                </a:lnTo>
                <a:cubicBezTo>
                  <a:pt x="101188" y="120000"/>
                  <a:pt x="103638" y="117016"/>
                  <a:pt x="103638" y="113333"/>
                </a:cubicBezTo>
                <a:lnTo>
                  <a:pt x="103638" y="83333"/>
                </a:lnTo>
                <a:cubicBezTo>
                  <a:pt x="103638" y="81488"/>
                  <a:pt x="102416" y="80000"/>
                  <a:pt x="100911" y="80000"/>
                </a:cubicBezTo>
                <a:cubicBezTo>
                  <a:pt x="99400" y="80000"/>
                  <a:pt x="98183" y="77011"/>
                  <a:pt x="98183" y="73333"/>
                </a:cubicBezTo>
                <a:cubicBezTo>
                  <a:pt x="98183" y="69655"/>
                  <a:pt x="99400" y="66666"/>
                  <a:pt x="100911" y="66666"/>
                </a:cubicBezTo>
                <a:cubicBezTo>
                  <a:pt x="102416" y="66666"/>
                  <a:pt x="103638" y="65177"/>
                  <a:pt x="103638" y="63333"/>
                </a:cubicBezTo>
                <a:lnTo>
                  <a:pt x="103638" y="33333"/>
                </a:lnTo>
                <a:cubicBezTo>
                  <a:pt x="103638" y="29655"/>
                  <a:pt x="101188" y="26666"/>
                  <a:pt x="98183" y="2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3"/>
          <p:cNvSpPr/>
          <p:nvPr/>
        </p:nvSpPr>
        <p:spPr>
          <a:xfrm>
            <a:off x="329912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16361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3"/>
          <p:cNvSpPr/>
          <p:nvPr/>
        </p:nvSpPr>
        <p:spPr>
          <a:xfrm>
            <a:off x="369917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9872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4987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89882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12988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51816" y="51816"/>
                </a:moveTo>
                <a:lnTo>
                  <a:pt x="16361" y="51816"/>
                </a:lnTo>
                <a:lnTo>
                  <a:pt x="16361" y="16361"/>
                </a:lnTo>
                <a:lnTo>
                  <a:pt x="51816" y="16361"/>
                </a:lnTo>
                <a:cubicBezTo>
                  <a:pt x="51816" y="16361"/>
                  <a:pt x="51816" y="51816"/>
                  <a:pt x="51816" y="51816"/>
                </a:cubicBezTo>
                <a:close/>
                <a:moveTo>
                  <a:pt x="57272" y="10911"/>
                </a:moveTo>
                <a:lnTo>
                  <a:pt x="10911" y="10911"/>
                </a:lnTo>
                <a:lnTo>
                  <a:pt x="10911" y="57272"/>
                </a:lnTo>
                <a:lnTo>
                  <a:pt x="57272" y="57272"/>
                </a:lnTo>
                <a:cubicBezTo>
                  <a:pt x="57272" y="57272"/>
                  <a:pt x="57272" y="10911"/>
                  <a:pt x="57272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169892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3"/>
          <p:cNvSpPr/>
          <p:nvPr/>
        </p:nvSpPr>
        <p:spPr>
          <a:xfrm>
            <a:off x="20989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2499024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51816" y="51816"/>
                </a:moveTo>
                <a:lnTo>
                  <a:pt x="68183" y="51816"/>
                </a:lnTo>
                <a:lnTo>
                  <a:pt x="68183" y="68183"/>
                </a:lnTo>
                <a:lnTo>
                  <a:pt x="51816" y="68183"/>
                </a:lnTo>
                <a:cubicBezTo>
                  <a:pt x="51816" y="68183"/>
                  <a:pt x="51816" y="51816"/>
                  <a:pt x="51816" y="51816"/>
                </a:cubicBezTo>
                <a:close/>
                <a:moveTo>
                  <a:pt x="46361" y="73638"/>
                </a:moveTo>
                <a:lnTo>
                  <a:pt x="73638" y="73638"/>
                </a:lnTo>
                <a:lnTo>
                  <a:pt x="73638" y="46361"/>
                </a:lnTo>
                <a:lnTo>
                  <a:pt x="46361" y="46361"/>
                </a:lnTo>
                <a:cubicBezTo>
                  <a:pt x="46361" y="46361"/>
                  <a:pt x="46361" y="73638"/>
                  <a:pt x="46361" y="73638"/>
                </a:cubicBezTo>
                <a:close/>
                <a:moveTo>
                  <a:pt x="51816" y="87272"/>
                </a:moveTo>
                <a:lnTo>
                  <a:pt x="68183" y="87272"/>
                </a:lnTo>
                <a:lnTo>
                  <a:pt x="68183" y="103638"/>
                </a:lnTo>
                <a:lnTo>
                  <a:pt x="51816" y="103638"/>
                </a:lnTo>
                <a:cubicBezTo>
                  <a:pt x="51816" y="103638"/>
                  <a:pt x="51816" y="87272"/>
                  <a:pt x="51816" y="87272"/>
                </a:cubicBezTo>
                <a:close/>
                <a:moveTo>
                  <a:pt x="46361" y="109088"/>
                </a:moveTo>
                <a:lnTo>
                  <a:pt x="73638" y="109088"/>
                </a:lnTo>
                <a:lnTo>
                  <a:pt x="73638" y="81816"/>
                </a:lnTo>
                <a:lnTo>
                  <a:pt x="46361" y="81816"/>
                </a:lnTo>
                <a:cubicBezTo>
                  <a:pt x="46361" y="81816"/>
                  <a:pt x="46361" y="109088"/>
                  <a:pt x="46361" y="109088"/>
                </a:cubicBezTo>
                <a:close/>
                <a:moveTo>
                  <a:pt x="87272" y="16361"/>
                </a:moveTo>
                <a:lnTo>
                  <a:pt x="103638" y="16361"/>
                </a:lnTo>
                <a:lnTo>
                  <a:pt x="103638" y="32727"/>
                </a:lnTo>
                <a:lnTo>
                  <a:pt x="87272" y="32727"/>
                </a:lnTo>
                <a:cubicBezTo>
                  <a:pt x="87272" y="32727"/>
                  <a:pt x="87272" y="16361"/>
                  <a:pt x="87272" y="16361"/>
                </a:cubicBezTo>
                <a:close/>
                <a:moveTo>
                  <a:pt x="81816" y="38183"/>
                </a:moveTo>
                <a:lnTo>
                  <a:pt x="109088" y="38183"/>
                </a:lnTo>
                <a:lnTo>
                  <a:pt x="109088" y="10911"/>
                </a:lnTo>
                <a:lnTo>
                  <a:pt x="81816" y="10911"/>
                </a:lnTo>
                <a:cubicBezTo>
                  <a:pt x="81816" y="10911"/>
                  <a:pt x="81816" y="38183"/>
                  <a:pt x="81816" y="38183"/>
                </a:cubicBezTo>
                <a:close/>
                <a:moveTo>
                  <a:pt x="87272" y="51816"/>
                </a:moveTo>
                <a:lnTo>
                  <a:pt x="103638" y="51816"/>
                </a:lnTo>
                <a:lnTo>
                  <a:pt x="103638" y="68183"/>
                </a:lnTo>
                <a:lnTo>
                  <a:pt x="87272" y="68183"/>
                </a:lnTo>
                <a:cubicBezTo>
                  <a:pt x="87272" y="68183"/>
                  <a:pt x="87272" y="51816"/>
                  <a:pt x="87272" y="51816"/>
                </a:cubicBezTo>
                <a:close/>
                <a:moveTo>
                  <a:pt x="81816" y="73638"/>
                </a:moveTo>
                <a:lnTo>
                  <a:pt x="109088" y="73638"/>
                </a:lnTo>
                <a:lnTo>
                  <a:pt x="109088" y="46361"/>
                </a:lnTo>
                <a:lnTo>
                  <a:pt x="81816" y="46361"/>
                </a:lnTo>
                <a:cubicBezTo>
                  <a:pt x="81816" y="46361"/>
                  <a:pt x="81816" y="73638"/>
                  <a:pt x="81816" y="73638"/>
                </a:cubicBezTo>
                <a:close/>
                <a:moveTo>
                  <a:pt x="51816" y="16361"/>
                </a:moveTo>
                <a:lnTo>
                  <a:pt x="68183" y="16361"/>
                </a:lnTo>
                <a:lnTo>
                  <a:pt x="68183" y="32727"/>
                </a:lnTo>
                <a:lnTo>
                  <a:pt x="51816" y="32727"/>
                </a:lnTo>
                <a:cubicBezTo>
                  <a:pt x="51816" y="32727"/>
                  <a:pt x="51816" y="16361"/>
                  <a:pt x="51816" y="16361"/>
                </a:cubicBezTo>
                <a:close/>
                <a:moveTo>
                  <a:pt x="46361" y="38183"/>
                </a:moveTo>
                <a:lnTo>
                  <a:pt x="73638" y="38183"/>
                </a:lnTo>
                <a:lnTo>
                  <a:pt x="73638" y="10911"/>
                </a:lnTo>
                <a:lnTo>
                  <a:pt x="46361" y="10911"/>
                </a:lnTo>
                <a:cubicBezTo>
                  <a:pt x="46361" y="10911"/>
                  <a:pt x="46361" y="38183"/>
                  <a:pt x="46361" y="38183"/>
                </a:cubicBezTo>
                <a:close/>
                <a:moveTo>
                  <a:pt x="16361" y="51816"/>
                </a:moveTo>
                <a:lnTo>
                  <a:pt x="32727" y="51816"/>
                </a:lnTo>
                <a:lnTo>
                  <a:pt x="32727" y="68183"/>
                </a:lnTo>
                <a:lnTo>
                  <a:pt x="16361" y="68183"/>
                </a:lnTo>
                <a:cubicBezTo>
                  <a:pt x="16361" y="68183"/>
                  <a:pt x="16361" y="51816"/>
                  <a:pt x="16361" y="51816"/>
                </a:cubicBezTo>
                <a:close/>
                <a:moveTo>
                  <a:pt x="10911" y="73638"/>
                </a:moveTo>
                <a:lnTo>
                  <a:pt x="38183" y="73638"/>
                </a:lnTo>
                <a:lnTo>
                  <a:pt x="38183" y="46361"/>
                </a:lnTo>
                <a:lnTo>
                  <a:pt x="10911" y="46361"/>
                </a:lnTo>
                <a:cubicBezTo>
                  <a:pt x="10911" y="46361"/>
                  <a:pt x="10911" y="73638"/>
                  <a:pt x="10911" y="73638"/>
                </a:cubicBezTo>
                <a:close/>
                <a:moveTo>
                  <a:pt x="16361" y="16361"/>
                </a:moveTo>
                <a:lnTo>
                  <a:pt x="32727" y="16361"/>
                </a:lnTo>
                <a:lnTo>
                  <a:pt x="32727" y="32727"/>
                </a:lnTo>
                <a:lnTo>
                  <a:pt x="16361" y="32727"/>
                </a:lnTo>
                <a:cubicBezTo>
                  <a:pt x="16361" y="32727"/>
                  <a:pt x="16361" y="16361"/>
                  <a:pt x="16361" y="16361"/>
                </a:cubicBezTo>
                <a:close/>
                <a:moveTo>
                  <a:pt x="10911" y="38183"/>
                </a:moveTo>
                <a:lnTo>
                  <a:pt x="38183" y="38183"/>
                </a:lnTo>
                <a:lnTo>
                  <a:pt x="38183" y="10911"/>
                </a:lnTo>
                <a:lnTo>
                  <a:pt x="10911" y="10911"/>
                </a:lnTo>
                <a:cubicBezTo>
                  <a:pt x="10911" y="10911"/>
                  <a:pt x="10911" y="38183"/>
                  <a:pt x="10911" y="38183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87272"/>
                </a:moveTo>
                <a:lnTo>
                  <a:pt x="32727" y="87272"/>
                </a:lnTo>
                <a:lnTo>
                  <a:pt x="32727" y="103638"/>
                </a:lnTo>
                <a:lnTo>
                  <a:pt x="16361" y="103638"/>
                </a:lnTo>
                <a:cubicBezTo>
                  <a:pt x="16361" y="103638"/>
                  <a:pt x="16361" y="87272"/>
                  <a:pt x="16361" y="87272"/>
                </a:cubicBezTo>
                <a:close/>
                <a:moveTo>
                  <a:pt x="10911" y="109088"/>
                </a:moveTo>
                <a:lnTo>
                  <a:pt x="38183" y="109088"/>
                </a:lnTo>
                <a:lnTo>
                  <a:pt x="38183" y="81816"/>
                </a:lnTo>
                <a:lnTo>
                  <a:pt x="10911" y="81816"/>
                </a:lnTo>
                <a:cubicBezTo>
                  <a:pt x="10911" y="81816"/>
                  <a:pt x="10911" y="109088"/>
                  <a:pt x="10911" y="109088"/>
                </a:cubicBezTo>
                <a:close/>
                <a:moveTo>
                  <a:pt x="87272" y="87272"/>
                </a:moveTo>
                <a:lnTo>
                  <a:pt x="103638" y="87272"/>
                </a:lnTo>
                <a:lnTo>
                  <a:pt x="103638" y="103638"/>
                </a:lnTo>
                <a:lnTo>
                  <a:pt x="87272" y="103638"/>
                </a:lnTo>
                <a:cubicBezTo>
                  <a:pt x="87272" y="103638"/>
                  <a:pt x="87272" y="87272"/>
                  <a:pt x="87272" y="87272"/>
                </a:cubicBezTo>
                <a:close/>
                <a:moveTo>
                  <a:pt x="81816" y="109088"/>
                </a:moveTo>
                <a:lnTo>
                  <a:pt x="109088" y="109088"/>
                </a:lnTo>
                <a:lnTo>
                  <a:pt x="109088" y="81816"/>
                </a:lnTo>
                <a:lnTo>
                  <a:pt x="81816" y="81816"/>
                </a:lnTo>
                <a:cubicBezTo>
                  <a:pt x="81816" y="81816"/>
                  <a:pt x="81816" y="109088"/>
                  <a:pt x="81816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3"/>
          <p:cNvSpPr/>
          <p:nvPr/>
        </p:nvSpPr>
        <p:spPr>
          <a:xfrm>
            <a:off x="28990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76361" y="114544"/>
                </a:lnTo>
                <a:cubicBezTo>
                  <a:pt x="73355" y="114544"/>
                  <a:pt x="70911" y="112100"/>
                  <a:pt x="70911" y="109088"/>
                </a:cubicBezTo>
                <a:lnTo>
                  <a:pt x="70911" y="76361"/>
                </a:lnTo>
                <a:cubicBezTo>
                  <a:pt x="70911" y="73355"/>
                  <a:pt x="73355" y="70911"/>
                  <a:pt x="76361" y="70911"/>
                </a:cubicBezTo>
                <a:lnTo>
                  <a:pt x="109088" y="70911"/>
                </a:lnTo>
                <a:cubicBezTo>
                  <a:pt x="112100" y="70911"/>
                  <a:pt x="114544" y="73355"/>
                  <a:pt x="114544" y="76361"/>
                </a:cubicBez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65455"/>
                </a:moveTo>
                <a:lnTo>
                  <a:pt x="76361" y="65455"/>
                </a:lnTo>
                <a:cubicBezTo>
                  <a:pt x="70338" y="65455"/>
                  <a:pt x="65455" y="70338"/>
                  <a:pt x="65455" y="76361"/>
                </a:cubicBezTo>
                <a:lnTo>
                  <a:pt x="65455" y="109088"/>
                </a:lnTo>
                <a:cubicBezTo>
                  <a:pt x="65455" y="115116"/>
                  <a:pt x="70338" y="120000"/>
                  <a:pt x="7636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76361"/>
                </a:lnTo>
                <a:cubicBezTo>
                  <a:pt x="120000" y="70338"/>
                  <a:pt x="115116" y="65455"/>
                  <a:pt x="109088" y="65455"/>
                </a:cubicBezTo>
                <a:moveTo>
                  <a:pt x="114544" y="43638"/>
                </a:moveTo>
                <a:cubicBezTo>
                  <a:pt x="114544" y="46644"/>
                  <a:pt x="112100" y="49088"/>
                  <a:pt x="109088" y="49088"/>
                </a:cubicBezTo>
                <a:lnTo>
                  <a:pt x="76361" y="49088"/>
                </a:lnTo>
                <a:cubicBezTo>
                  <a:pt x="73355" y="49088"/>
                  <a:pt x="70911" y="46644"/>
                  <a:pt x="70911" y="43638"/>
                </a:cubicBezTo>
                <a:lnTo>
                  <a:pt x="70911" y="10911"/>
                </a:lnTo>
                <a:cubicBezTo>
                  <a:pt x="70911" y="7900"/>
                  <a:pt x="73355" y="5455"/>
                  <a:pt x="7636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43638"/>
                  <a:pt x="114544" y="43638"/>
                </a:cubicBezTo>
                <a:close/>
                <a:moveTo>
                  <a:pt x="109088" y="0"/>
                </a:moveTo>
                <a:lnTo>
                  <a:pt x="76361" y="0"/>
                </a:lnTo>
                <a:cubicBezTo>
                  <a:pt x="70338" y="0"/>
                  <a:pt x="65455" y="4883"/>
                  <a:pt x="65455" y="10911"/>
                </a:cubicBezTo>
                <a:lnTo>
                  <a:pt x="65455" y="43638"/>
                </a:lnTo>
                <a:cubicBezTo>
                  <a:pt x="65455" y="49661"/>
                  <a:pt x="70338" y="54544"/>
                  <a:pt x="76361" y="54544"/>
                </a:cubicBezTo>
                <a:lnTo>
                  <a:pt x="109088" y="54544"/>
                </a:lnTo>
                <a:cubicBezTo>
                  <a:pt x="115116" y="54544"/>
                  <a:pt x="120000" y="49661"/>
                  <a:pt x="120000" y="4363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9088" y="43638"/>
                </a:moveTo>
                <a:cubicBezTo>
                  <a:pt x="49088" y="46644"/>
                  <a:pt x="46644" y="49088"/>
                  <a:pt x="43638" y="49088"/>
                </a:cubicBezTo>
                <a:lnTo>
                  <a:pt x="10911" y="49088"/>
                </a:lnTo>
                <a:cubicBezTo>
                  <a:pt x="7894" y="49088"/>
                  <a:pt x="5455" y="46644"/>
                  <a:pt x="5455" y="4363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43638" y="5455"/>
                </a:lnTo>
                <a:cubicBezTo>
                  <a:pt x="46644" y="5455"/>
                  <a:pt x="49088" y="7900"/>
                  <a:pt x="49088" y="10911"/>
                </a:cubicBezTo>
                <a:cubicBezTo>
                  <a:pt x="49088" y="10911"/>
                  <a:pt x="49088" y="43638"/>
                  <a:pt x="49088" y="43638"/>
                </a:cubicBezTo>
                <a:close/>
                <a:moveTo>
                  <a:pt x="4363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43638"/>
                </a:lnTo>
                <a:cubicBezTo>
                  <a:pt x="0" y="49661"/>
                  <a:pt x="4883" y="54544"/>
                  <a:pt x="10911" y="54544"/>
                </a:cubicBezTo>
                <a:lnTo>
                  <a:pt x="43638" y="54544"/>
                </a:lnTo>
                <a:cubicBezTo>
                  <a:pt x="49661" y="54544"/>
                  <a:pt x="54544" y="49661"/>
                  <a:pt x="54544" y="43638"/>
                </a:cubicBezTo>
                <a:lnTo>
                  <a:pt x="54544" y="10911"/>
                </a:lnTo>
                <a:cubicBezTo>
                  <a:pt x="54544" y="4883"/>
                  <a:pt x="49661" y="0"/>
                  <a:pt x="43638" y="0"/>
                </a:cubicBezTo>
                <a:moveTo>
                  <a:pt x="49088" y="109088"/>
                </a:moveTo>
                <a:cubicBezTo>
                  <a:pt x="49088" y="112100"/>
                  <a:pt x="46644" y="114544"/>
                  <a:pt x="4363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76361"/>
                </a:lnTo>
                <a:cubicBezTo>
                  <a:pt x="5455" y="73355"/>
                  <a:pt x="7894" y="70911"/>
                  <a:pt x="10911" y="70911"/>
                </a:cubicBezTo>
                <a:lnTo>
                  <a:pt x="43638" y="70911"/>
                </a:lnTo>
                <a:cubicBezTo>
                  <a:pt x="46644" y="70911"/>
                  <a:pt x="49088" y="73355"/>
                  <a:pt x="49088" y="76361"/>
                </a:cubicBezTo>
                <a:cubicBezTo>
                  <a:pt x="49088" y="76361"/>
                  <a:pt x="49088" y="109088"/>
                  <a:pt x="49088" y="109088"/>
                </a:cubicBezTo>
                <a:close/>
                <a:moveTo>
                  <a:pt x="43638" y="65455"/>
                </a:moveTo>
                <a:lnTo>
                  <a:pt x="10911" y="65455"/>
                </a:lnTo>
                <a:cubicBezTo>
                  <a:pt x="4883" y="65455"/>
                  <a:pt x="0" y="70338"/>
                  <a:pt x="0" y="7636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43638" y="120000"/>
                </a:lnTo>
                <a:cubicBezTo>
                  <a:pt x="49661" y="120000"/>
                  <a:pt x="54544" y="115116"/>
                  <a:pt x="54544" y="109088"/>
                </a:cubicBezTo>
                <a:lnTo>
                  <a:pt x="54544" y="76361"/>
                </a:lnTo>
                <a:cubicBezTo>
                  <a:pt x="54544" y="70338"/>
                  <a:pt x="49661" y="65455"/>
                  <a:pt x="43638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329912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70911"/>
                </a:moveTo>
                <a:lnTo>
                  <a:pt x="92727" y="70911"/>
                </a:lnTo>
                <a:lnTo>
                  <a:pt x="92727" y="49088"/>
                </a:lnTo>
                <a:lnTo>
                  <a:pt x="114544" y="49088"/>
                </a:lnTo>
                <a:cubicBezTo>
                  <a:pt x="114544" y="49088"/>
                  <a:pt x="114544" y="70911"/>
                  <a:pt x="114544" y="70911"/>
                </a:cubicBezTo>
                <a:close/>
                <a:moveTo>
                  <a:pt x="114544" y="43638"/>
                </a:moveTo>
                <a:lnTo>
                  <a:pt x="92727" y="43638"/>
                </a:lnTo>
                <a:cubicBezTo>
                  <a:pt x="89716" y="43638"/>
                  <a:pt x="87272" y="46083"/>
                  <a:pt x="87272" y="49088"/>
                </a:cubicBezTo>
                <a:lnTo>
                  <a:pt x="87272" y="70911"/>
                </a:lnTo>
                <a:cubicBezTo>
                  <a:pt x="87272" y="73916"/>
                  <a:pt x="89716" y="76361"/>
                  <a:pt x="92727" y="76361"/>
                </a:cubicBezTo>
                <a:lnTo>
                  <a:pt x="114544" y="76361"/>
                </a:lnTo>
                <a:cubicBezTo>
                  <a:pt x="117555" y="76361"/>
                  <a:pt x="120000" y="73916"/>
                  <a:pt x="120000" y="70911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70911" y="114544"/>
                </a:moveTo>
                <a:lnTo>
                  <a:pt x="49088" y="114544"/>
                </a:lnTo>
                <a:lnTo>
                  <a:pt x="49088" y="92727"/>
                </a:lnTo>
                <a:lnTo>
                  <a:pt x="70911" y="92727"/>
                </a:lnTo>
                <a:cubicBezTo>
                  <a:pt x="70911" y="92727"/>
                  <a:pt x="70911" y="114544"/>
                  <a:pt x="70911" y="114544"/>
                </a:cubicBezTo>
                <a:close/>
                <a:moveTo>
                  <a:pt x="70911" y="87272"/>
                </a:moveTo>
                <a:lnTo>
                  <a:pt x="49088" y="87272"/>
                </a:lnTo>
                <a:cubicBezTo>
                  <a:pt x="46083" y="87272"/>
                  <a:pt x="43638" y="89716"/>
                  <a:pt x="43638" y="92727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70911" y="120000"/>
                </a:lnTo>
                <a:cubicBezTo>
                  <a:pt x="73916" y="120000"/>
                  <a:pt x="76361" y="117555"/>
                  <a:pt x="76361" y="114544"/>
                </a:cubicBezTo>
                <a:lnTo>
                  <a:pt x="76361" y="92727"/>
                </a:lnTo>
                <a:cubicBezTo>
                  <a:pt x="76361" y="89716"/>
                  <a:pt x="73916" y="87272"/>
                  <a:pt x="70911" y="87272"/>
                </a:cubicBezTo>
                <a:moveTo>
                  <a:pt x="70911" y="70911"/>
                </a:moveTo>
                <a:lnTo>
                  <a:pt x="49088" y="70911"/>
                </a:lnTo>
                <a:lnTo>
                  <a:pt x="49088" y="49088"/>
                </a:lnTo>
                <a:lnTo>
                  <a:pt x="70911" y="49088"/>
                </a:lnTo>
                <a:cubicBezTo>
                  <a:pt x="70911" y="49088"/>
                  <a:pt x="70911" y="70911"/>
                  <a:pt x="70911" y="70911"/>
                </a:cubicBezTo>
                <a:close/>
                <a:moveTo>
                  <a:pt x="70911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70911"/>
                </a:lnTo>
                <a:cubicBezTo>
                  <a:pt x="43638" y="73916"/>
                  <a:pt x="46083" y="76361"/>
                  <a:pt x="49088" y="76361"/>
                </a:cubicBezTo>
                <a:lnTo>
                  <a:pt x="70911" y="76361"/>
                </a:lnTo>
                <a:cubicBezTo>
                  <a:pt x="73916" y="76361"/>
                  <a:pt x="76361" y="73916"/>
                  <a:pt x="76361" y="70911"/>
                </a:cubicBezTo>
                <a:lnTo>
                  <a:pt x="76361" y="49088"/>
                </a:lnTo>
                <a:cubicBezTo>
                  <a:pt x="76361" y="46083"/>
                  <a:pt x="73916" y="43638"/>
                  <a:pt x="70911" y="43638"/>
                </a:cubicBezTo>
                <a:moveTo>
                  <a:pt x="27272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27272" y="5455"/>
                </a:lnTo>
                <a:cubicBezTo>
                  <a:pt x="27272" y="5455"/>
                  <a:pt x="27272" y="27272"/>
                  <a:pt x="27272" y="27272"/>
                </a:cubicBezTo>
                <a:close/>
                <a:moveTo>
                  <a:pt x="27272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27272" y="32727"/>
                </a:lnTo>
                <a:cubicBezTo>
                  <a:pt x="30283" y="32727"/>
                  <a:pt x="32727" y="30283"/>
                  <a:pt x="32727" y="27272"/>
                </a:cubicBezTo>
                <a:lnTo>
                  <a:pt x="32727" y="5455"/>
                </a:lnTo>
                <a:cubicBezTo>
                  <a:pt x="32727" y="2444"/>
                  <a:pt x="30283" y="0"/>
                  <a:pt x="27272" y="0"/>
                </a:cubicBezTo>
                <a:moveTo>
                  <a:pt x="114544" y="114544"/>
                </a:moveTo>
                <a:lnTo>
                  <a:pt x="92727" y="114544"/>
                </a:lnTo>
                <a:lnTo>
                  <a:pt x="92727" y="92727"/>
                </a:lnTo>
                <a:lnTo>
                  <a:pt x="114544" y="92727"/>
                </a:lnTo>
                <a:cubicBezTo>
                  <a:pt x="114544" y="92727"/>
                  <a:pt x="114544" y="114544"/>
                  <a:pt x="114544" y="114544"/>
                </a:cubicBezTo>
                <a:close/>
                <a:moveTo>
                  <a:pt x="114544" y="87272"/>
                </a:moveTo>
                <a:lnTo>
                  <a:pt x="92727" y="87272"/>
                </a:lnTo>
                <a:cubicBezTo>
                  <a:pt x="89716" y="87272"/>
                  <a:pt x="87272" y="89716"/>
                  <a:pt x="87272" y="92727"/>
                </a:cubicBezTo>
                <a:lnTo>
                  <a:pt x="87272" y="114544"/>
                </a:lnTo>
                <a:cubicBezTo>
                  <a:pt x="87272" y="117555"/>
                  <a:pt x="89716" y="120000"/>
                  <a:pt x="92727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92727"/>
                </a:lnTo>
                <a:cubicBezTo>
                  <a:pt x="120000" y="89716"/>
                  <a:pt x="117555" y="87272"/>
                  <a:pt x="114544" y="87272"/>
                </a:cubicBezTo>
                <a:moveTo>
                  <a:pt x="114544" y="27272"/>
                </a:moveTo>
                <a:lnTo>
                  <a:pt x="92727" y="27272"/>
                </a:lnTo>
                <a:lnTo>
                  <a:pt x="92727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92727" y="0"/>
                </a:lnTo>
                <a:cubicBezTo>
                  <a:pt x="89716" y="0"/>
                  <a:pt x="87272" y="2444"/>
                  <a:pt x="87272" y="5455"/>
                </a:cubicBezTo>
                <a:lnTo>
                  <a:pt x="87272" y="27272"/>
                </a:lnTo>
                <a:cubicBezTo>
                  <a:pt x="87272" y="30283"/>
                  <a:pt x="89716" y="32727"/>
                  <a:pt x="92727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92727"/>
                </a:lnTo>
                <a:lnTo>
                  <a:pt x="27272" y="92727"/>
                </a:lnTo>
                <a:cubicBezTo>
                  <a:pt x="27272" y="92727"/>
                  <a:pt x="27272" y="114544"/>
                  <a:pt x="27272" y="114544"/>
                </a:cubicBezTo>
                <a:close/>
                <a:moveTo>
                  <a:pt x="27272" y="87272"/>
                </a:moveTo>
                <a:lnTo>
                  <a:pt x="5455" y="87272"/>
                </a:lnTo>
                <a:cubicBezTo>
                  <a:pt x="2444" y="87272"/>
                  <a:pt x="0" y="89716"/>
                  <a:pt x="0" y="92727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92727"/>
                </a:lnTo>
                <a:cubicBezTo>
                  <a:pt x="32727" y="89716"/>
                  <a:pt x="30283" y="87272"/>
                  <a:pt x="27272" y="87272"/>
                </a:cubicBezTo>
                <a:moveTo>
                  <a:pt x="70911" y="27272"/>
                </a:moveTo>
                <a:lnTo>
                  <a:pt x="49088" y="27272"/>
                </a:lnTo>
                <a:lnTo>
                  <a:pt x="49088" y="5455"/>
                </a:lnTo>
                <a:lnTo>
                  <a:pt x="70911" y="5455"/>
                </a:lnTo>
                <a:cubicBezTo>
                  <a:pt x="70911" y="5455"/>
                  <a:pt x="70911" y="27272"/>
                  <a:pt x="70911" y="27272"/>
                </a:cubicBezTo>
                <a:close/>
                <a:moveTo>
                  <a:pt x="70911" y="0"/>
                </a:moveTo>
                <a:lnTo>
                  <a:pt x="49088" y="0"/>
                </a:lnTo>
                <a:cubicBezTo>
                  <a:pt x="46083" y="0"/>
                  <a:pt x="43638" y="2444"/>
                  <a:pt x="43638" y="5455"/>
                </a:cubicBezTo>
                <a:lnTo>
                  <a:pt x="43638" y="27272"/>
                </a:lnTo>
                <a:cubicBezTo>
                  <a:pt x="43638" y="30283"/>
                  <a:pt x="46083" y="32727"/>
                  <a:pt x="49088" y="32727"/>
                </a:cubicBezTo>
                <a:lnTo>
                  <a:pt x="70911" y="32727"/>
                </a:lnTo>
                <a:cubicBezTo>
                  <a:pt x="73916" y="32727"/>
                  <a:pt x="76361" y="30283"/>
                  <a:pt x="76361" y="27272"/>
                </a:cubicBezTo>
                <a:lnTo>
                  <a:pt x="76361" y="5455"/>
                </a:lnTo>
                <a:cubicBezTo>
                  <a:pt x="76361" y="2444"/>
                  <a:pt x="73916" y="0"/>
                  <a:pt x="70911" y="0"/>
                </a:cubicBezTo>
                <a:moveTo>
                  <a:pt x="27272" y="70911"/>
                </a:moveTo>
                <a:lnTo>
                  <a:pt x="5455" y="70911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70911"/>
                  <a:pt x="27272" y="70911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70911"/>
                </a:lnTo>
                <a:cubicBezTo>
                  <a:pt x="0" y="73916"/>
                  <a:pt x="2444" y="76361"/>
                  <a:pt x="5455" y="76361"/>
                </a:cubicBezTo>
                <a:lnTo>
                  <a:pt x="27272" y="76361"/>
                </a:lnTo>
                <a:cubicBezTo>
                  <a:pt x="30283" y="76361"/>
                  <a:pt x="32727" y="73916"/>
                  <a:pt x="32727" y="70911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3"/>
          <p:cNvSpPr/>
          <p:nvPr/>
        </p:nvSpPr>
        <p:spPr>
          <a:xfrm>
            <a:off x="36991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14544"/>
                </a:moveTo>
                <a:lnTo>
                  <a:pt x="49088" y="114544"/>
                </a:lnTo>
                <a:lnTo>
                  <a:pt x="49088" y="49088"/>
                </a:lnTo>
                <a:lnTo>
                  <a:pt x="114544" y="49088"/>
                </a:lnTo>
                <a:cubicBezTo>
                  <a:pt x="114544" y="49088"/>
                  <a:pt x="114544" y="114544"/>
                  <a:pt x="114544" y="114544"/>
                </a:cubicBezTo>
                <a:close/>
                <a:moveTo>
                  <a:pt x="114544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114544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114544"/>
                  <a:pt x="27272" y="114544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3"/>
          <p:cNvSpPr/>
          <p:nvPr/>
        </p:nvSpPr>
        <p:spPr>
          <a:xfrm>
            <a:off x="4118273" y="2729093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3"/>
          <p:cNvSpPr/>
          <p:nvPr/>
        </p:nvSpPr>
        <p:spPr>
          <a:xfrm>
            <a:off x="4556421" y="2729093"/>
            <a:ext cx="133200" cy="166800"/>
          </a:xfrm>
          <a:custGeom>
            <a:rect b="b" l="l" r="r" t="t"/>
            <a:pathLst>
              <a:path extrusionOk="0" h="120000" w="120000">
                <a:moveTo>
                  <a:pt x="111427" y="16022"/>
                </a:moveTo>
                <a:cubicBezTo>
                  <a:pt x="110344" y="16694"/>
                  <a:pt x="87005" y="31000"/>
                  <a:pt x="64477" y="26211"/>
                </a:cubicBezTo>
                <a:cubicBezTo>
                  <a:pt x="53783" y="23944"/>
                  <a:pt x="46611" y="21661"/>
                  <a:pt x="40283" y="19638"/>
                </a:cubicBezTo>
                <a:cubicBezTo>
                  <a:pt x="30144" y="16405"/>
                  <a:pt x="22455" y="13961"/>
                  <a:pt x="8572" y="14705"/>
                </a:cubicBez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6022"/>
                  <a:pt x="111427" y="16022"/>
                </a:cubicBezTo>
                <a:close/>
                <a:moveTo>
                  <a:pt x="111427" y="32727"/>
                </a:moveTo>
                <a:cubicBezTo>
                  <a:pt x="111427" y="50800"/>
                  <a:pt x="88400" y="65455"/>
                  <a:pt x="60000" y="65455"/>
                </a:cubicBezTo>
                <a:cubicBezTo>
                  <a:pt x="31600" y="65455"/>
                  <a:pt x="8572" y="50800"/>
                  <a:pt x="8572" y="32727"/>
                </a:cubicBezTo>
                <a:lnTo>
                  <a:pt x="8572" y="20188"/>
                </a:lnTo>
                <a:cubicBezTo>
                  <a:pt x="20450" y="19444"/>
                  <a:pt x="26483" y="21338"/>
                  <a:pt x="36444" y="24516"/>
                </a:cubicBezTo>
                <a:cubicBezTo>
                  <a:pt x="42700" y="26511"/>
                  <a:pt x="50488" y="28994"/>
                  <a:pt x="61766" y="31388"/>
                </a:cubicBezTo>
                <a:cubicBezTo>
                  <a:pt x="65938" y="32272"/>
                  <a:pt x="70088" y="32650"/>
                  <a:pt x="74127" y="32650"/>
                </a:cubicBezTo>
                <a:cubicBezTo>
                  <a:pt x="89744" y="32650"/>
                  <a:pt x="103750" y="27011"/>
                  <a:pt x="111427" y="23200"/>
                </a:cubicBezTo>
                <a:cubicBezTo>
                  <a:pt x="111427" y="23200"/>
                  <a:pt x="111427" y="32727"/>
                  <a:pt x="111427" y="32727"/>
                </a:cubicBezTo>
                <a:close/>
                <a:moveTo>
                  <a:pt x="115716" y="0"/>
                </a:moveTo>
                <a:lnTo>
                  <a:pt x="4283" y="0"/>
                </a:lnTo>
                <a:cubicBezTo>
                  <a:pt x="1922" y="0"/>
                  <a:pt x="0" y="1222"/>
                  <a:pt x="0" y="2727"/>
                </a:cubicBezTo>
                <a:lnTo>
                  <a:pt x="0" y="32727"/>
                </a:lnTo>
                <a:cubicBezTo>
                  <a:pt x="0" y="52894"/>
                  <a:pt x="24588" y="69366"/>
                  <a:pt x="55716" y="70772"/>
                </a:cubicBezTo>
                <a:lnTo>
                  <a:pt x="55716" y="114544"/>
                </a:lnTo>
                <a:lnTo>
                  <a:pt x="21427" y="114544"/>
                </a:lnTo>
                <a:cubicBezTo>
                  <a:pt x="19066" y="114544"/>
                  <a:pt x="17144" y="115766"/>
                  <a:pt x="17144" y="117272"/>
                </a:cubicBezTo>
                <a:cubicBezTo>
                  <a:pt x="17144" y="118777"/>
                  <a:pt x="19066" y="120000"/>
                  <a:pt x="21427" y="120000"/>
                </a:cubicBezTo>
                <a:lnTo>
                  <a:pt x="98572" y="120000"/>
                </a:lnTo>
                <a:cubicBezTo>
                  <a:pt x="100933" y="120000"/>
                  <a:pt x="102855" y="118777"/>
                  <a:pt x="102855" y="117272"/>
                </a:cubicBezTo>
                <a:cubicBezTo>
                  <a:pt x="102855" y="115766"/>
                  <a:pt x="100933" y="114544"/>
                  <a:pt x="98572" y="114544"/>
                </a:cubicBezTo>
                <a:lnTo>
                  <a:pt x="64283" y="114544"/>
                </a:lnTo>
                <a:lnTo>
                  <a:pt x="64283" y="70772"/>
                </a:lnTo>
                <a:cubicBezTo>
                  <a:pt x="95411" y="69366"/>
                  <a:pt x="120000" y="52894"/>
                  <a:pt x="120000" y="32727"/>
                </a:cubicBezTo>
                <a:lnTo>
                  <a:pt x="120000" y="2727"/>
                </a:lnTo>
                <a:cubicBezTo>
                  <a:pt x="120000" y="1222"/>
                  <a:pt x="118077" y="0"/>
                  <a:pt x="11571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3"/>
          <p:cNvSpPr/>
          <p:nvPr/>
        </p:nvSpPr>
        <p:spPr>
          <a:xfrm>
            <a:off x="4975523" y="2729093"/>
            <a:ext cx="95100" cy="166800"/>
          </a:xfrm>
          <a:custGeom>
            <a:rect b="b" l="l" r="r" t="t"/>
            <a:pathLst>
              <a:path extrusionOk="0" h="120000" w="120000">
                <a:moveTo>
                  <a:pt x="108000" y="60000"/>
                </a:moveTo>
                <a:lnTo>
                  <a:pt x="12000" y="60000"/>
                </a:lnTo>
                <a:lnTo>
                  <a:pt x="12000" y="49088"/>
                </a:lnTo>
                <a:cubicBezTo>
                  <a:pt x="12000" y="43066"/>
                  <a:pt x="22744" y="38183"/>
                  <a:pt x="36000" y="38183"/>
                </a:cubicBezTo>
                <a:lnTo>
                  <a:pt x="84000" y="38183"/>
                </a:lnTo>
                <a:cubicBezTo>
                  <a:pt x="97255" y="38183"/>
                  <a:pt x="108000" y="43066"/>
                  <a:pt x="108000" y="49088"/>
                </a:cubicBezTo>
                <a:cubicBezTo>
                  <a:pt x="108000" y="49088"/>
                  <a:pt x="108000" y="60000"/>
                  <a:pt x="108000" y="60000"/>
                </a:cubicBezTo>
                <a:close/>
                <a:moveTo>
                  <a:pt x="108000" y="87272"/>
                </a:moveTo>
                <a:lnTo>
                  <a:pt x="12000" y="87272"/>
                </a:lnTo>
                <a:lnTo>
                  <a:pt x="12000" y="65455"/>
                </a:lnTo>
                <a:lnTo>
                  <a:pt x="108000" y="65455"/>
                </a:lnTo>
                <a:cubicBezTo>
                  <a:pt x="108000" y="65455"/>
                  <a:pt x="108000" y="87272"/>
                  <a:pt x="108000" y="87272"/>
                </a:cubicBezTo>
                <a:close/>
                <a:moveTo>
                  <a:pt x="108000" y="103638"/>
                </a:moveTo>
                <a:cubicBezTo>
                  <a:pt x="108000" y="109661"/>
                  <a:pt x="97255" y="114544"/>
                  <a:pt x="84000" y="114544"/>
                </a:cubicBezTo>
                <a:lnTo>
                  <a:pt x="36000" y="114544"/>
                </a:lnTo>
                <a:cubicBezTo>
                  <a:pt x="22744" y="114544"/>
                  <a:pt x="12000" y="109661"/>
                  <a:pt x="12000" y="103638"/>
                </a:cubicBezTo>
                <a:lnTo>
                  <a:pt x="12000" y="92727"/>
                </a:lnTo>
                <a:lnTo>
                  <a:pt x="108000" y="92727"/>
                </a:lnTo>
                <a:cubicBezTo>
                  <a:pt x="108000" y="92727"/>
                  <a:pt x="108000" y="103638"/>
                  <a:pt x="108000" y="103638"/>
                </a:cubicBezTo>
                <a:close/>
                <a:moveTo>
                  <a:pt x="48000" y="16361"/>
                </a:moveTo>
                <a:lnTo>
                  <a:pt x="72000" y="16361"/>
                </a:lnTo>
                <a:lnTo>
                  <a:pt x="72000" y="32727"/>
                </a:lnTo>
                <a:lnTo>
                  <a:pt x="48000" y="32727"/>
                </a:lnTo>
                <a:cubicBezTo>
                  <a:pt x="48000" y="32727"/>
                  <a:pt x="48000" y="16361"/>
                  <a:pt x="48000" y="16361"/>
                </a:cubicBezTo>
                <a:close/>
                <a:moveTo>
                  <a:pt x="48000" y="5455"/>
                </a:moveTo>
                <a:lnTo>
                  <a:pt x="72000" y="5455"/>
                </a:lnTo>
                <a:lnTo>
                  <a:pt x="72000" y="10911"/>
                </a:lnTo>
                <a:lnTo>
                  <a:pt x="48000" y="10911"/>
                </a:lnTo>
                <a:cubicBezTo>
                  <a:pt x="48000" y="10911"/>
                  <a:pt x="48000" y="5455"/>
                  <a:pt x="48000" y="5455"/>
                </a:cubicBezTo>
                <a:close/>
                <a:moveTo>
                  <a:pt x="84000" y="32727"/>
                </a:moveTo>
                <a:lnTo>
                  <a:pt x="84000" y="5455"/>
                </a:lnTo>
                <a:cubicBezTo>
                  <a:pt x="84000" y="2444"/>
                  <a:pt x="78622" y="0"/>
                  <a:pt x="72000" y="0"/>
                </a:cubicBezTo>
                <a:lnTo>
                  <a:pt x="48000" y="0"/>
                </a:lnTo>
                <a:cubicBezTo>
                  <a:pt x="41377" y="0"/>
                  <a:pt x="36000" y="2444"/>
                  <a:pt x="36000" y="5455"/>
                </a:cubicBezTo>
                <a:lnTo>
                  <a:pt x="36000" y="32727"/>
                </a:lnTo>
                <a:cubicBezTo>
                  <a:pt x="16116" y="32727"/>
                  <a:pt x="0" y="40050"/>
                  <a:pt x="0" y="49088"/>
                </a:cubicBezTo>
                <a:lnTo>
                  <a:pt x="0" y="103638"/>
                </a:lnTo>
                <a:cubicBezTo>
                  <a:pt x="0" y="112672"/>
                  <a:pt x="16116" y="120000"/>
                  <a:pt x="36000" y="120000"/>
                </a:cubicBezTo>
                <a:lnTo>
                  <a:pt x="84000" y="120000"/>
                </a:lnTo>
                <a:cubicBezTo>
                  <a:pt x="103877" y="120000"/>
                  <a:pt x="120000" y="112672"/>
                  <a:pt x="120000" y="103638"/>
                </a:cubicBezTo>
                <a:lnTo>
                  <a:pt x="120000" y="49088"/>
                </a:lnTo>
                <a:cubicBezTo>
                  <a:pt x="120000" y="40050"/>
                  <a:pt x="103877" y="32727"/>
                  <a:pt x="840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3"/>
          <p:cNvSpPr/>
          <p:nvPr/>
        </p:nvSpPr>
        <p:spPr>
          <a:xfrm>
            <a:off x="5356521" y="2729093"/>
            <a:ext cx="133200" cy="166800"/>
          </a:xfrm>
          <a:custGeom>
            <a:rect b="b" l="l" r="r" t="t"/>
            <a:pathLst>
              <a:path extrusionOk="0" h="120000" w="120000">
                <a:moveTo>
                  <a:pt x="72855" y="87272"/>
                </a:moveTo>
                <a:cubicBezTo>
                  <a:pt x="70494" y="87272"/>
                  <a:pt x="68572" y="88494"/>
                  <a:pt x="68572" y="90000"/>
                </a:cubicBezTo>
                <a:cubicBezTo>
                  <a:pt x="68572" y="91505"/>
                  <a:pt x="70494" y="92727"/>
                  <a:pt x="72855" y="92727"/>
                </a:cubicBezTo>
                <a:cubicBezTo>
                  <a:pt x="75222" y="92727"/>
                  <a:pt x="77144" y="91505"/>
                  <a:pt x="77144" y="90000"/>
                </a:cubicBezTo>
                <a:cubicBezTo>
                  <a:pt x="77144" y="88494"/>
                  <a:pt x="75222" y="87272"/>
                  <a:pt x="72855" y="87272"/>
                </a:cubicBezTo>
                <a:moveTo>
                  <a:pt x="77144" y="43638"/>
                </a:moveTo>
                <a:cubicBezTo>
                  <a:pt x="72411" y="43638"/>
                  <a:pt x="68572" y="46083"/>
                  <a:pt x="68572" y="49088"/>
                </a:cubicBezTo>
                <a:cubicBezTo>
                  <a:pt x="68572" y="52105"/>
                  <a:pt x="72411" y="54544"/>
                  <a:pt x="77144" y="54544"/>
                </a:cubicBezTo>
                <a:cubicBezTo>
                  <a:pt x="81872" y="54544"/>
                  <a:pt x="85716" y="52105"/>
                  <a:pt x="85716" y="49088"/>
                </a:cubicBezTo>
                <a:cubicBezTo>
                  <a:pt x="85716" y="46083"/>
                  <a:pt x="81872" y="43638"/>
                  <a:pt x="77144" y="43638"/>
                </a:cubicBezTo>
                <a:moveTo>
                  <a:pt x="47144" y="98183"/>
                </a:moveTo>
                <a:cubicBezTo>
                  <a:pt x="44777" y="98183"/>
                  <a:pt x="42855" y="99400"/>
                  <a:pt x="42855" y="100911"/>
                </a:cubicBezTo>
                <a:cubicBezTo>
                  <a:pt x="42855" y="102416"/>
                  <a:pt x="44777" y="103638"/>
                  <a:pt x="47144" y="103638"/>
                </a:cubicBezTo>
                <a:cubicBezTo>
                  <a:pt x="49505" y="103638"/>
                  <a:pt x="51427" y="102416"/>
                  <a:pt x="51427" y="100911"/>
                </a:cubicBezTo>
                <a:cubicBezTo>
                  <a:pt x="51427" y="99400"/>
                  <a:pt x="49505" y="98183"/>
                  <a:pt x="47144" y="98183"/>
                </a:cubicBezTo>
                <a:moveTo>
                  <a:pt x="51427" y="60000"/>
                </a:moveTo>
                <a:cubicBezTo>
                  <a:pt x="51427" y="56988"/>
                  <a:pt x="47588" y="54544"/>
                  <a:pt x="42855" y="54544"/>
                </a:cubicBezTo>
                <a:cubicBezTo>
                  <a:pt x="38127" y="54544"/>
                  <a:pt x="34283" y="56988"/>
                  <a:pt x="34283" y="60000"/>
                </a:cubicBezTo>
                <a:cubicBezTo>
                  <a:pt x="34283" y="63016"/>
                  <a:pt x="38127" y="65455"/>
                  <a:pt x="42855" y="65455"/>
                </a:cubicBezTo>
                <a:cubicBezTo>
                  <a:pt x="47588" y="65455"/>
                  <a:pt x="51427" y="63016"/>
                  <a:pt x="51427" y="60000"/>
                </a:cubicBezTo>
                <a:moveTo>
                  <a:pt x="55716" y="76361"/>
                </a:moveTo>
                <a:cubicBezTo>
                  <a:pt x="53350" y="76361"/>
                  <a:pt x="51427" y="77583"/>
                  <a:pt x="51427" y="79088"/>
                </a:cubicBezTo>
                <a:cubicBezTo>
                  <a:pt x="51427" y="80600"/>
                  <a:pt x="53350" y="81816"/>
                  <a:pt x="55716" y="81816"/>
                </a:cubicBezTo>
                <a:cubicBezTo>
                  <a:pt x="58077" y="81816"/>
                  <a:pt x="60000" y="80600"/>
                  <a:pt x="60000" y="79088"/>
                </a:cubicBezTo>
                <a:cubicBezTo>
                  <a:pt x="60000" y="77583"/>
                  <a:pt x="58077" y="76361"/>
                  <a:pt x="55716" y="76361"/>
                </a:cubicBezTo>
                <a:moveTo>
                  <a:pt x="111427" y="10911"/>
                </a:moveTo>
                <a:lnTo>
                  <a:pt x="8572" y="10911"/>
                </a:ln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0911"/>
                  <a:pt x="111427" y="10911"/>
                </a:cubicBezTo>
                <a:close/>
                <a:moveTo>
                  <a:pt x="94283" y="22405"/>
                </a:moveTo>
                <a:cubicBezTo>
                  <a:pt x="89327" y="23255"/>
                  <a:pt x="84811" y="24550"/>
                  <a:pt x="79716" y="26061"/>
                </a:cubicBezTo>
                <a:cubicBezTo>
                  <a:pt x="73383" y="27944"/>
                  <a:pt x="66216" y="30072"/>
                  <a:pt x="55522" y="32188"/>
                </a:cubicBezTo>
                <a:cubicBezTo>
                  <a:pt x="44961" y="34277"/>
                  <a:pt x="34261" y="32444"/>
                  <a:pt x="25716" y="29850"/>
                </a:cubicBezTo>
                <a:lnTo>
                  <a:pt x="25716" y="16361"/>
                </a:lnTo>
                <a:lnTo>
                  <a:pt x="94283" y="16361"/>
                </a:lnTo>
                <a:cubicBezTo>
                  <a:pt x="94283" y="16361"/>
                  <a:pt x="94283" y="22405"/>
                  <a:pt x="94283" y="22405"/>
                </a:cubicBezTo>
                <a:close/>
                <a:moveTo>
                  <a:pt x="94283" y="92727"/>
                </a:moveTo>
                <a:cubicBezTo>
                  <a:pt x="94283" y="104777"/>
                  <a:pt x="78933" y="114544"/>
                  <a:pt x="60000" y="114544"/>
                </a:cubicBezTo>
                <a:cubicBezTo>
                  <a:pt x="41061" y="114544"/>
                  <a:pt x="25716" y="104777"/>
                  <a:pt x="25716" y="92727"/>
                </a:cubicBezTo>
                <a:lnTo>
                  <a:pt x="25716" y="35466"/>
                </a:lnTo>
                <a:cubicBezTo>
                  <a:pt x="31788" y="37038"/>
                  <a:pt x="38633" y="38188"/>
                  <a:pt x="45872" y="38188"/>
                </a:cubicBezTo>
                <a:cubicBezTo>
                  <a:pt x="49911" y="38188"/>
                  <a:pt x="54061" y="37838"/>
                  <a:pt x="58227" y="37011"/>
                </a:cubicBezTo>
                <a:cubicBezTo>
                  <a:pt x="69511" y="34783"/>
                  <a:pt x="77300" y="32466"/>
                  <a:pt x="83555" y="30611"/>
                </a:cubicBezTo>
                <a:cubicBezTo>
                  <a:pt x="87555" y="29416"/>
                  <a:pt x="90922" y="28438"/>
                  <a:pt x="94283" y="27716"/>
                </a:cubicBezTo>
                <a:cubicBezTo>
                  <a:pt x="94283" y="27716"/>
                  <a:pt x="94283" y="92727"/>
                  <a:pt x="94283" y="92727"/>
                </a:cubicBezTo>
                <a:close/>
                <a:moveTo>
                  <a:pt x="111427" y="0"/>
                </a:moveTo>
                <a:lnTo>
                  <a:pt x="8572" y="0"/>
                </a:lnTo>
                <a:cubicBezTo>
                  <a:pt x="3838" y="0"/>
                  <a:pt x="0" y="2444"/>
                  <a:pt x="0" y="5455"/>
                </a:cubicBezTo>
                <a:lnTo>
                  <a:pt x="0" y="10911"/>
                </a:lnTo>
                <a:cubicBezTo>
                  <a:pt x="0" y="13922"/>
                  <a:pt x="3838" y="16361"/>
                  <a:pt x="8572" y="16361"/>
                </a:cubicBezTo>
                <a:lnTo>
                  <a:pt x="17144" y="16361"/>
                </a:lnTo>
                <a:lnTo>
                  <a:pt x="17144" y="92727"/>
                </a:lnTo>
                <a:cubicBezTo>
                  <a:pt x="17144" y="107788"/>
                  <a:pt x="36327" y="120000"/>
                  <a:pt x="60000" y="120000"/>
                </a:cubicBezTo>
                <a:cubicBezTo>
                  <a:pt x="83672" y="120000"/>
                  <a:pt x="102855" y="107788"/>
                  <a:pt x="102855" y="92727"/>
                </a:cubicBezTo>
                <a:lnTo>
                  <a:pt x="102855" y="16361"/>
                </a:lnTo>
                <a:lnTo>
                  <a:pt x="111427" y="16361"/>
                </a:lnTo>
                <a:cubicBezTo>
                  <a:pt x="116161" y="16361"/>
                  <a:pt x="120000" y="13922"/>
                  <a:pt x="120000" y="10911"/>
                </a:cubicBezTo>
                <a:lnTo>
                  <a:pt x="120000" y="5455"/>
                </a:lnTo>
                <a:cubicBezTo>
                  <a:pt x="120000" y="2444"/>
                  <a:pt x="116161" y="0"/>
                  <a:pt x="1114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3"/>
          <p:cNvSpPr/>
          <p:nvPr/>
        </p:nvSpPr>
        <p:spPr>
          <a:xfrm>
            <a:off x="5737522" y="2729093"/>
            <a:ext cx="171600" cy="166800"/>
          </a:xfrm>
          <a:custGeom>
            <a:rect b="b" l="l" r="r" t="t"/>
            <a:pathLst>
              <a:path extrusionOk="0" h="120000" w="120000">
                <a:moveTo>
                  <a:pt x="70000" y="98183"/>
                </a:moveTo>
                <a:cubicBezTo>
                  <a:pt x="68161" y="98183"/>
                  <a:pt x="66666" y="99400"/>
                  <a:pt x="66666" y="100911"/>
                </a:cubicBezTo>
                <a:cubicBezTo>
                  <a:pt x="66666" y="102416"/>
                  <a:pt x="68161" y="103638"/>
                  <a:pt x="70000" y="103638"/>
                </a:cubicBezTo>
                <a:cubicBezTo>
                  <a:pt x="71838" y="103638"/>
                  <a:pt x="73333" y="102416"/>
                  <a:pt x="73333" y="100911"/>
                </a:cubicBezTo>
                <a:cubicBezTo>
                  <a:pt x="73333" y="99400"/>
                  <a:pt x="71838" y="98183"/>
                  <a:pt x="70000" y="98183"/>
                </a:cubicBezTo>
                <a:moveTo>
                  <a:pt x="60000" y="76361"/>
                </a:moveTo>
                <a:cubicBezTo>
                  <a:pt x="56322" y="76361"/>
                  <a:pt x="53333" y="78811"/>
                  <a:pt x="53333" y="81816"/>
                </a:cubicBezTo>
                <a:cubicBezTo>
                  <a:pt x="53333" y="84827"/>
                  <a:pt x="56322" y="87272"/>
                  <a:pt x="60000" y="87272"/>
                </a:cubicBezTo>
                <a:cubicBezTo>
                  <a:pt x="63677" y="87272"/>
                  <a:pt x="66666" y="84827"/>
                  <a:pt x="66666" y="81816"/>
                </a:cubicBezTo>
                <a:cubicBezTo>
                  <a:pt x="66666" y="78811"/>
                  <a:pt x="63677" y="76361"/>
                  <a:pt x="60000" y="76361"/>
                </a:cubicBezTo>
                <a:moveTo>
                  <a:pt x="70000" y="60000"/>
                </a:moveTo>
                <a:cubicBezTo>
                  <a:pt x="68161" y="60000"/>
                  <a:pt x="66666" y="58777"/>
                  <a:pt x="66666" y="57272"/>
                </a:cubicBezTo>
                <a:cubicBezTo>
                  <a:pt x="66666" y="55766"/>
                  <a:pt x="68161" y="54544"/>
                  <a:pt x="70000" y="54544"/>
                </a:cubicBezTo>
                <a:cubicBezTo>
                  <a:pt x="71838" y="54544"/>
                  <a:pt x="73333" y="55766"/>
                  <a:pt x="73333" y="57272"/>
                </a:cubicBezTo>
                <a:cubicBezTo>
                  <a:pt x="73333" y="58777"/>
                  <a:pt x="71838" y="60000"/>
                  <a:pt x="70000" y="60000"/>
                </a:cubicBezTo>
                <a:moveTo>
                  <a:pt x="70000" y="49088"/>
                </a:moveTo>
                <a:cubicBezTo>
                  <a:pt x="64477" y="49088"/>
                  <a:pt x="60000" y="52755"/>
                  <a:pt x="60000" y="57272"/>
                </a:cubicBezTo>
                <a:cubicBezTo>
                  <a:pt x="60000" y="61794"/>
                  <a:pt x="64477" y="65455"/>
                  <a:pt x="70000" y="65455"/>
                </a:cubicBezTo>
                <a:cubicBezTo>
                  <a:pt x="75522" y="65455"/>
                  <a:pt x="80000" y="61794"/>
                  <a:pt x="80000" y="57272"/>
                </a:cubicBezTo>
                <a:cubicBezTo>
                  <a:pt x="80000" y="52755"/>
                  <a:pt x="75522" y="49088"/>
                  <a:pt x="70000" y="49088"/>
                </a:cubicBezTo>
                <a:moveTo>
                  <a:pt x="98666" y="114544"/>
                </a:moveTo>
                <a:lnTo>
                  <a:pt x="21333" y="114544"/>
                </a:lnTo>
                <a:cubicBezTo>
                  <a:pt x="11855" y="106394"/>
                  <a:pt x="6666" y="95822"/>
                  <a:pt x="6666" y="84544"/>
                </a:cubicBezTo>
                <a:cubicBezTo>
                  <a:pt x="6666" y="69961"/>
                  <a:pt x="15533" y="56400"/>
                  <a:pt x="30377" y="48266"/>
                </a:cubicBezTo>
                <a:cubicBezTo>
                  <a:pt x="32222" y="47255"/>
                  <a:pt x="33333" y="45550"/>
                  <a:pt x="33333" y="43733"/>
                </a:cubicBezTo>
                <a:lnTo>
                  <a:pt x="33333" y="36272"/>
                </a:lnTo>
                <a:cubicBezTo>
                  <a:pt x="37383" y="37544"/>
                  <a:pt x="42038" y="38466"/>
                  <a:pt x="47133" y="38466"/>
                </a:cubicBezTo>
                <a:cubicBezTo>
                  <a:pt x="52772" y="38466"/>
                  <a:pt x="58905" y="37350"/>
                  <a:pt x="65266" y="34377"/>
                </a:cubicBezTo>
                <a:cubicBezTo>
                  <a:pt x="73622" y="30472"/>
                  <a:pt x="80972" y="29477"/>
                  <a:pt x="86666" y="29572"/>
                </a:cubicBezTo>
                <a:lnTo>
                  <a:pt x="86666" y="43733"/>
                </a:lnTo>
                <a:cubicBezTo>
                  <a:pt x="86666" y="45550"/>
                  <a:pt x="87777" y="47255"/>
                  <a:pt x="89622" y="48266"/>
                </a:cubicBezTo>
                <a:cubicBezTo>
                  <a:pt x="104466" y="56400"/>
                  <a:pt x="113333" y="69961"/>
                  <a:pt x="113333" y="84544"/>
                </a:cubicBezTo>
                <a:cubicBezTo>
                  <a:pt x="113333" y="95822"/>
                  <a:pt x="108144" y="106394"/>
                  <a:pt x="98666" y="114544"/>
                </a:cubicBezTo>
                <a:moveTo>
                  <a:pt x="86666" y="16361"/>
                </a:moveTo>
                <a:lnTo>
                  <a:pt x="86666" y="24111"/>
                </a:lnTo>
                <a:cubicBezTo>
                  <a:pt x="79950" y="24011"/>
                  <a:pt x="71444" y="25211"/>
                  <a:pt x="61955" y="29644"/>
                </a:cubicBezTo>
                <a:cubicBezTo>
                  <a:pt x="50905" y="34805"/>
                  <a:pt x="40622" y="33138"/>
                  <a:pt x="33333" y="30405"/>
                </a:cubicBezTo>
                <a:lnTo>
                  <a:pt x="33333" y="16361"/>
                </a:lnTo>
                <a:cubicBezTo>
                  <a:pt x="33333" y="16361"/>
                  <a:pt x="86666" y="16361"/>
                  <a:pt x="86666" y="16361"/>
                </a:cubicBezTo>
                <a:close/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333" y="43733"/>
                </a:moveTo>
                <a:lnTo>
                  <a:pt x="93333" y="16361"/>
                </a:ln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666" y="16361"/>
                </a:lnTo>
                <a:lnTo>
                  <a:pt x="26666" y="43733"/>
                </a:lnTo>
                <a:cubicBezTo>
                  <a:pt x="10588" y="52538"/>
                  <a:pt x="0" y="67527"/>
                  <a:pt x="0" y="84544"/>
                </a:cubicBezTo>
                <a:cubicBezTo>
                  <a:pt x="0" y="98500"/>
                  <a:pt x="7144" y="111061"/>
                  <a:pt x="18566" y="120000"/>
                </a:cubicBezTo>
                <a:lnTo>
                  <a:pt x="101433" y="120000"/>
                </a:lnTo>
                <a:cubicBezTo>
                  <a:pt x="112850" y="111061"/>
                  <a:pt x="120000" y="98500"/>
                  <a:pt x="120000" y="84544"/>
                </a:cubicBezTo>
                <a:cubicBezTo>
                  <a:pt x="120000" y="67527"/>
                  <a:pt x="109405" y="52538"/>
                  <a:pt x="93333" y="43733"/>
                </a:cubicBezTo>
                <a:moveTo>
                  <a:pt x="90000" y="87272"/>
                </a:moveTo>
                <a:cubicBezTo>
                  <a:pt x="88161" y="87272"/>
                  <a:pt x="86666" y="88494"/>
                  <a:pt x="86666" y="90000"/>
                </a:cubicBezTo>
                <a:cubicBezTo>
                  <a:pt x="86666" y="91505"/>
                  <a:pt x="88161" y="92727"/>
                  <a:pt x="90000" y="92727"/>
                </a:cubicBezTo>
                <a:cubicBezTo>
                  <a:pt x="91838" y="92727"/>
                  <a:pt x="93333" y="91505"/>
                  <a:pt x="93333" y="90000"/>
                </a:cubicBezTo>
                <a:cubicBezTo>
                  <a:pt x="93333" y="88494"/>
                  <a:pt x="91838" y="87272"/>
                  <a:pt x="90000" y="87272"/>
                </a:cubicBezTo>
                <a:moveTo>
                  <a:pt x="43333" y="65455"/>
                </a:moveTo>
                <a:cubicBezTo>
                  <a:pt x="41494" y="65455"/>
                  <a:pt x="40000" y="66672"/>
                  <a:pt x="40000" y="68183"/>
                </a:cubicBezTo>
                <a:cubicBezTo>
                  <a:pt x="40000" y="69688"/>
                  <a:pt x="41494" y="70911"/>
                  <a:pt x="43333" y="70911"/>
                </a:cubicBezTo>
                <a:cubicBezTo>
                  <a:pt x="45172" y="70911"/>
                  <a:pt x="46666" y="69688"/>
                  <a:pt x="46666" y="68183"/>
                </a:cubicBezTo>
                <a:cubicBezTo>
                  <a:pt x="46666" y="66672"/>
                  <a:pt x="45172" y="65455"/>
                  <a:pt x="43333" y="65455"/>
                </a:cubicBezTo>
                <a:moveTo>
                  <a:pt x="33333" y="87272"/>
                </a:moveTo>
                <a:cubicBezTo>
                  <a:pt x="29655" y="87272"/>
                  <a:pt x="26666" y="89716"/>
                  <a:pt x="26666" y="92727"/>
                </a:cubicBezTo>
                <a:cubicBezTo>
                  <a:pt x="26666" y="95738"/>
                  <a:pt x="29655" y="98183"/>
                  <a:pt x="33333" y="98183"/>
                </a:cubicBezTo>
                <a:cubicBezTo>
                  <a:pt x="37011" y="98183"/>
                  <a:pt x="40000" y="95738"/>
                  <a:pt x="40000" y="92727"/>
                </a:cubicBezTo>
                <a:cubicBezTo>
                  <a:pt x="40000" y="89716"/>
                  <a:pt x="37011" y="87272"/>
                  <a:pt x="33333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3"/>
          <p:cNvSpPr/>
          <p:nvPr/>
        </p:nvSpPr>
        <p:spPr>
          <a:xfrm>
            <a:off x="6137572" y="2729093"/>
            <a:ext cx="171600" cy="166800"/>
          </a:xfrm>
          <a:custGeom>
            <a:rect b="b" l="l" r="r" t="t"/>
            <a:pathLst>
              <a:path extrusionOk="0" h="120000" w="12000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3"/>
          <p:cNvSpPr/>
          <p:nvPr/>
        </p:nvSpPr>
        <p:spPr>
          <a:xfrm>
            <a:off x="6528098" y="2729093"/>
            <a:ext cx="190500" cy="166800"/>
          </a:xfrm>
          <a:custGeom>
            <a:rect b="b" l="l" r="r" t="t"/>
            <a:pathLst>
              <a:path extrusionOk="0" h="120000" w="120000">
                <a:moveTo>
                  <a:pt x="60000" y="87272"/>
                </a:moveTo>
                <a:cubicBezTo>
                  <a:pt x="56683" y="87272"/>
                  <a:pt x="54000" y="89716"/>
                  <a:pt x="54000" y="92727"/>
                </a:cubicBezTo>
                <a:cubicBezTo>
                  <a:pt x="54000" y="95738"/>
                  <a:pt x="56683" y="98183"/>
                  <a:pt x="60000" y="98183"/>
                </a:cubicBezTo>
                <a:cubicBezTo>
                  <a:pt x="63311" y="98183"/>
                  <a:pt x="66000" y="95738"/>
                  <a:pt x="66000" y="92727"/>
                </a:cubicBezTo>
                <a:cubicBezTo>
                  <a:pt x="66000" y="89716"/>
                  <a:pt x="63311" y="87272"/>
                  <a:pt x="60000" y="87272"/>
                </a:cubicBezTo>
                <a:moveTo>
                  <a:pt x="72000" y="60000"/>
                </a:moveTo>
                <a:cubicBezTo>
                  <a:pt x="68683" y="60000"/>
                  <a:pt x="66000" y="62444"/>
                  <a:pt x="66000" y="65455"/>
                </a:cubicBezTo>
                <a:cubicBezTo>
                  <a:pt x="66000" y="68466"/>
                  <a:pt x="68683" y="70911"/>
                  <a:pt x="72000" y="70911"/>
                </a:cubicBezTo>
                <a:cubicBezTo>
                  <a:pt x="75311" y="70911"/>
                  <a:pt x="78000" y="68466"/>
                  <a:pt x="78000" y="65455"/>
                </a:cubicBezTo>
                <a:cubicBezTo>
                  <a:pt x="78000" y="62444"/>
                  <a:pt x="75311" y="60000"/>
                  <a:pt x="72000" y="60000"/>
                </a:cubicBezTo>
                <a:moveTo>
                  <a:pt x="87000" y="81816"/>
                </a:moveTo>
                <a:cubicBezTo>
                  <a:pt x="85344" y="81816"/>
                  <a:pt x="84000" y="83038"/>
                  <a:pt x="84000" y="84544"/>
                </a:cubicBezTo>
                <a:cubicBezTo>
                  <a:pt x="84000" y="86055"/>
                  <a:pt x="85344" y="87272"/>
                  <a:pt x="87000" y="87272"/>
                </a:cubicBezTo>
                <a:cubicBezTo>
                  <a:pt x="88655" y="87272"/>
                  <a:pt x="90000" y="86055"/>
                  <a:pt x="90000" y="84544"/>
                </a:cubicBezTo>
                <a:cubicBezTo>
                  <a:pt x="90000" y="83038"/>
                  <a:pt x="88655" y="81816"/>
                  <a:pt x="87000" y="81816"/>
                </a:cubicBezTo>
                <a:moveTo>
                  <a:pt x="93000" y="98183"/>
                </a:moveTo>
                <a:cubicBezTo>
                  <a:pt x="91344" y="98183"/>
                  <a:pt x="90000" y="99400"/>
                  <a:pt x="90000" y="100911"/>
                </a:cubicBezTo>
                <a:cubicBezTo>
                  <a:pt x="90000" y="102416"/>
                  <a:pt x="91344" y="103638"/>
                  <a:pt x="93000" y="103638"/>
                </a:cubicBezTo>
                <a:cubicBezTo>
                  <a:pt x="94655" y="103638"/>
                  <a:pt x="96000" y="102416"/>
                  <a:pt x="96000" y="100911"/>
                </a:cubicBezTo>
                <a:cubicBezTo>
                  <a:pt x="96000" y="99400"/>
                  <a:pt x="94655" y="98183"/>
                  <a:pt x="93000" y="98183"/>
                </a:cubicBezTo>
                <a:moveTo>
                  <a:pt x="39000" y="76361"/>
                </a:moveTo>
                <a:cubicBezTo>
                  <a:pt x="37344" y="76361"/>
                  <a:pt x="36000" y="75138"/>
                  <a:pt x="36000" y="73638"/>
                </a:cubicBezTo>
                <a:cubicBezTo>
                  <a:pt x="36000" y="72127"/>
                  <a:pt x="37344" y="70911"/>
                  <a:pt x="39000" y="70911"/>
                </a:cubicBezTo>
                <a:cubicBezTo>
                  <a:pt x="40655" y="70911"/>
                  <a:pt x="42000" y="72127"/>
                  <a:pt x="42000" y="73638"/>
                </a:cubicBezTo>
                <a:cubicBezTo>
                  <a:pt x="42000" y="75138"/>
                  <a:pt x="40655" y="76361"/>
                  <a:pt x="39000" y="76361"/>
                </a:cubicBezTo>
                <a:moveTo>
                  <a:pt x="39000" y="65455"/>
                </a:moveTo>
                <a:cubicBezTo>
                  <a:pt x="34033" y="65455"/>
                  <a:pt x="30000" y="69116"/>
                  <a:pt x="30000" y="73638"/>
                </a:cubicBezTo>
                <a:cubicBezTo>
                  <a:pt x="30000" y="78155"/>
                  <a:pt x="34033" y="81816"/>
                  <a:pt x="39000" y="81816"/>
                </a:cubicBezTo>
                <a:cubicBezTo>
                  <a:pt x="43966" y="81816"/>
                  <a:pt x="48000" y="78155"/>
                  <a:pt x="48000" y="73638"/>
                </a:cubicBezTo>
                <a:cubicBezTo>
                  <a:pt x="48000" y="69116"/>
                  <a:pt x="43966" y="65455"/>
                  <a:pt x="39000" y="65455"/>
                </a:cubicBezTo>
                <a:moveTo>
                  <a:pt x="90000" y="114544"/>
                </a:moveTo>
                <a:lnTo>
                  <a:pt x="30000" y="114544"/>
                </a:lnTo>
                <a:cubicBezTo>
                  <a:pt x="29022" y="114544"/>
                  <a:pt x="6000" y="114300"/>
                  <a:pt x="6000" y="92727"/>
                </a:cubicBezTo>
                <a:cubicBezTo>
                  <a:pt x="6000" y="72027"/>
                  <a:pt x="17494" y="62300"/>
                  <a:pt x="27638" y="53722"/>
                </a:cubicBezTo>
                <a:cubicBezTo>
                  <a:pt x="33505" y="48761"/>
                  <a:pt x="39044" y="44000"/>
                  <a:pt x="41111" y="37822"/>
                </a:cubicBezTo>
                <a:cubicBezTo>
                  <a:pt x="42683" y="38044"/>
                  <a:pt x="44300" y="38211"/>
                  <a:pt x="45994" y="38211"/>
                </a:cubicBezTo>
                <a:cubicBezTo>
                  <a:pt x="51011" y="38211"/>
                  <a:pt x="56477" y="37150"/>
                  <a:pt x="62133" y="34316"/>
                </a:cubicBezTo>
                <a:cubicBezTo>
                  <a:pt x="68088" y="31344"/>
                  <a:pt x="73477" y="30138"/>
                  <a:pt x="78000" y="29816"/>
                </a:cubicBezTo>
                <a:lnTo>
                  <a:pt x="78000" y="32727"/>
                </a:lnTo>
                <a:cubicBezTo>
                  <a:pt x="78000" y="41572"/>
                  <a:pt x="84977" y="47477"/>
                  <a:pt x="92361" y="53722"/>
                </a:cubicBezTo>
                <a:cubicBezTo>
                  <a:pt x="102505" y="62300"/>
                  <a:pt x="114000" y="72027"/>
                  <a:pt x="114000" y="92727"/>
                </a:cubicBezTo>
                <a:cubicBezTo>
                  <a:pt x="114000" y="113744"/>
                  <a:pt x="92427" y="114522"/>
                  <a:pt x="90000" y="114544"/>
                </a:cubicBezTo>
                <a:moveTo>
                  <a:pt x="78000" y="16361"/>
                </a:moveTo>
                <a:lnTo>
                  <a:pt x="78000" y="24622"/>
                </a:lnTo>
                <a:cubicBezTo>
                  <a:pt x="72605" y="24938"/>
                  <a:pt x="66205" y="26300"/>
                  <a:pt x="59188" y="29805"/>
                </a:cubicBezTo>
                <a:cubicBezTo>
                  <a:pt x="53038" y="32888"/>
                  <a:pt x="47138" y="33416"/>
                  <a:pt x="42000" y="32744"/>
                </a:cubicBezTo>
                <a:lnTo>
                  <a:pt x="42000" y="32727"/>
                </a:lnTo>
                <a:lnTo>
                  <a:pt x="42000" y="16361"/>
                </a:lnTo>
                <a:cubicBezTo>
                  <a:pt x="42000" y="16361"/>
                  <a:pt x="78000" y="16361"/>
                  <a:pt x="78000" y="16361"/>
                </a:cubicBezTo>
                <a:close/>
                <a:moveTo>
                  <a:pt x="30000" y="5455"/>
                </a:moveTo>
                <a:lnTo>
                  <a:pt x="90000" y="5455"/>
                </a:lnTo>
                <a:lnTo>
                  <a:pt x="90000" y="10911"/>
                </a:lnTo>
                <a:lnTo>
                  <a:pt x="30000" y="10911"/>
                </a:lnTo>
                <a:cubicBezTo>
                  <a:pt x="30000" y="10911"/>
                  <a:pt x="30000" y="5455"/>
                  <a:pt x="30000" y="5455"/>
                </a:cubicBezTo>
                <a:close/>
                <a:moveTo>
                  <a:pt x="84000" y="32727"/>
                </a:moveTo>
                <a:lnTo>
                  <a:pt x="84000" y="16361"/>
                </a:lnTo>
                <a:lnTo>
                  <a:pt x="90000" y="16361"/>
                </a:lnTo>
                <a:cubicBezTo>
                  <a:pt x="93311" y="16361"/>
                  <a:pt x="96000" y="13916"/>
                  <a:pt x="96000" y="10911"/>
                </a:cubicBezTo>
                <a:lnTo>
                  <a:pt x="96000" y="5455"/>
                </a:lnTo>
                <a:cubicBezTo>
                  <a:pt x="96000" y="2444"/>
                  <a:pt x="93311" y="0"/>
                  <a:pt x="90000" y="0"/>
                </a:cubicBezTo>
                <a:lnTo>
                  <a:pt x="30000" y="0"/>
                </a:lnTo>
                <a:cubicBezTo>
                  <a:pt x="26683" y="0"/>
                  <a:pt x="24000" y="2444"/>
                  <a:pt x="24000" y="5455"/>
                </a:cubicBezTo>
                <a:lnTo>
                  <a:pt x="24000" y="10911"/>
                </a:lnTo>
                <a:cubicBezTo>
                  <a:pt x="24000" y="13916"/>
                  <a:pt x="26683" y="16361"/>
                  <a:pt x="30000" y="16361"/>
                </a:cubicBezTo>
                <a:lnTo>
                  <a:pt x="36000" y="16361"/>
                </a:lnTo>
                <a:lnTo>
                  <a:pt x="36000" y="32727"/>
                </a:lnTo>
                <a:cubicBezTo>
                  <a:pt x="36000" y="49088"/>
                  <a:pt x="0" y="54544"/>
                  <a:pt x="0" y="92727"/>
                </a:cubicBezTo>
                <a:cubicBezTo>
                  <a:pt x="0" y="120000"/>
                  <a:pt x="30000" y="120000"/>
                  <a:pt x="30000" y="120000"/>
                </a:cubicBezTo>
                <a:lnTo>
                  <a:pt x="90000" y="120000"/>
                </a:lnTo>
                <a:cubicBezTo>
                  <a:pt x="90000" y="120000"/>
                  <a:pt x="120000" y="120000"/>
                  <a:pt x="120000" y="92727"/>
                </a:cubicBezTo>
                <a:cubicBezTo>
                  <a:pt x="120000" y="54544"/>
                  <a:pt x="84000" y="49088"/>
                  <a:pt x="84000" y="32727"/>
                </a:cubicBezTo>
                <a:moveTo>
                  <a:pt x="33000" y="92727"/>
                </a:moveTo>
                <a:cubicBezTo>
                  <a:pt x="31344" y="92727"/>
                  <a:pt x="30000" y="93944"/>
                  <a:pt x="30000" y="95455"/>
                </a:cubicBezTo>
                <a:cubicBezTo>
                  <a:pt x="30000" y="96961"/>
                  <a:pt x="31344" y="98183"/>
                  <a:pt x="33000" y="98183"/>
                </a:cubicBezTo>
                <a:cubicBezTo>
                  <a:pt x="34655" y="98183"/>
                  <a:pt x="36000" y="96961"/>
                  <a:pt x="36000" y="95455"/>
                </a:cubicBezTo>
                <a:cubicBezTo>
                  <a:pt x="36000" y="93944"/>
                  <a:pt x="34655" y="92727"/>
                  <a:pt x="33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3"/>
          <p:cNvSpPr/>
          <p:nvPr/>
        </p:nvSpPr>
        <p:spPr>
          <a:xfrm>
            <a:off x="6937671" y="2729093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27272"/>
                </a:moveTo>
                <a:lnTo>
                  <a:pt x="106666" y="27272"/>
                </a:lnTo>
                <a:lnTo>
                  <a:pt x="106666" y="16361"/>
                </a:lnTo>
                <a:cubicBezTo>
                  <a:pt x="106666" y="14855"/>
                  <a:pt x="105177" y="13638"/>
                  <a:pt x="103333" y="13638"/>
                </a:cubicBezTo>
                <a:cubicBezTo>
                  <a:pt x="101488" y="13638"/>
                  <a:pt x="100000" y="14855"/>
                  <a:pt x="100000" y="16361"/>
                </a:cubicBezTo>
                <a:lnTo>
                  <a:pt x="100000" y="27272"/>
                </a:lnTo>
                <a:lnTo>
                  <a:pt x="93333" y="27272"/>
                </a:lnTo>
                <a:lnTo>
                  <a:pt x="93333" y="16361"/>
                </a:lnTo>
                <a:cubicBezTo>
                  <a:pt x="93333" y="14855"/>
                  <a:pt x="91844" y="13638"/>
                  <a:pt x="90000" y="13638"/>
                </a:cubicBezTo>
                <a:cubicBezTo>
                  <a:pt x="88155" y="13638"/>
                  <a:pt x="86666" y="14855"/>
                  <a:pt x="86666" y="16361"/>
                </a:cubicBezTo>
                <a:lnTo>
                  <a:pt x="86666" y="27272"/>
                </a:lnTo>
                <a:lnTo>
                  <a:pt x="80000" y="27272"/>
                </a:lnTo>
                <a:lnTo>
                  <a:pt x="80000" y="13638"/>
                </a:lnTo>
                <a:cubicBezTo>
                  <a:pt x="80000" y="12127"/>
                  <a:pt x="78511" y="10911"/>
                  <a:pt x="76666" y="10911"/>
                </a:cubicBezTo>
                <a:cubicBezTo>
                  <a:pt x="74822" y="10911"/>
                  <a:pt x="73333" y="12127"/>
                  <a:pt x="73333" y="13638"/>
                </a:cubicBezTo>
                <a:lnTo>
                  <a:pt x="73333" y="27272"/>
                </a:lnTo>
                <a:lnTo>
                  <a:pt x="66666" y="27272"/>
                </a:lnTo>
                <a:lnTo>
                  <a:pt x="66666" y="16361"/>
                </a:lnTo>
                <a:cubicBezTo>
                  <a:pt x="66666" y="14855"/>
                  <a:pt x="65177" y="13638"/>
                  <a:pt x="63333" y="13638"/>
                </a:cubicBezTo>
                <a:cubicBezTo>
                  <a:pt x="61488" y="13638"/>
                  <a:pt x="60000" y="14855"/>
                  <a:pt x="60000" y="16361"/>
                </a:cubicBezTo>
                <a:lnTo>
                  <a:pt x="60000" y="27272"/>
                </a:lnTo>
                <a:lnTo>
                  <a:pt x="53333" y="27272"/>
                </a:lnTo>
                <a:lnTo>
                  <a:pt x="53333" y="13638"/>
                </a:lnTo>
                <a:cubicBezTo>
                  <a:pt x="53333" y="12127"/>
                  <a:pt x="51844" y="10911"/>
                  <a:pt x="50000" y="10911"/>
                </a:cubicBezTo>
                <a:cubicBezTo>
                  <a:pt x="48155" y="10911"/>
                  <a:pt x="46666" y="12127"/>
                  <a:pt x="46666" y="13638"/>
                </a:cubicBezTo>
                <a:lnTo>
                  <a:pt x="46666" y="27272"/>
                </a:lnTo>
                <a:lnTo>
                  <a:pt x="33333" y="27272"/>
                </a:lnTo>
                <a:lnTo>
                  <a:pt x="33333" y="16361"/>
                </a:lnTo>
                <a:cubicBezTo>
                  <a:pt x="33333" y="14855"/>
                  <a:pt x="31844" y="13638"/>
                  <a:pt x="30000" y="13638"/>
                </a:cubicBezTo>
                <a:cubicBezTo>
                  <a:pt x="28155" y="13638"/>
                  <a:pt x="26666" y="14855"/>
                  <a:pt x="26666" y="16361"/>
                </a:cubicBezTo>
                <a:lnTo>
                  <a:pt x="26666" y="27272"/>
                </a:lnTo>
                <a:lnTo>
                  <a:pt x="20000" y="27272"/>
                </a:lnTo>
                <a:lnTo>
                  <a:pt x="20000" y="13638"/>
                </a:lnTo>
                <a:cubicBezTo>
                  <a:pt x="20000" y="12127"/>
                  <a:pt x="18511" y="10911"/>
                  <a:pt x="16666" y="10911"/>
                </a:cubicBezTo>
                <a:cubicBezTo>
                  <a:pt x="14822" y="10911"/>
                  <a:pt x="13333" y="12127"/>
                  <a:pt x="13333" y="13638"/>
                </a:cubicBezTo>
                <a:lnTo>
                  <a:pt x="13333" y="27272"/>
                </a:lnTo>
                <a:lnTo>
                  <a:pt x="6666" y="27272"/>
                </a:lnTo>
                <a:lnTo>
                  <a:pt x="6666" y="5455"/>
                </a:lnTo>
                <a:lnTo>
                  <a:pt x="113333" y="5455"/>
                </a:lnTo>
                <a:cubicBezTo>
                  <a:pt x="113333" y="5455"/>
                  <a:pt x="113333" y="27272"/>
                  <a:pt x="113333" y="27272"/>
                </a:cubicBezTo>
                <a:close/>
                <a:moveTo>
                  <a:pt x="113333" y="57272"/>
                </a:moveTo>
                <a:lnTo>
                  <a:pt x="106666" y="57272"/>
                </a:lnTo>
                <a:lnTo>
                  <a:pt x="106666" y="43638"/>
                </a:lnTo>
                <a:cubicBezTo>
                  <a:pt x="106666" y="42127"/>
                  <a:pt x="105177" y="40911"/>
                  <a:pt x="103333" y="40911"/>
                </a:cubicBezTo>
                <a:cubicBezTo>
                  <a:pt x="101488" y="40911"/>
                  <a:pt x="100000" y="42127"/>
                  <a:pt x="100000" y="43638"/>
                </a:cubicBezTo>
                <a:lnTo>
                  <a:pt x="100000" y="57272"/>
                </a:lnTo>
                <a:lnTo>
                  <a:pt x="93333" y="57272"/>
                </a:lnTo>
                <a:lnTo>
                  <a:pt x="93333" y="40911"/>
                </a:lnTo>
                <a:cubicBezTo>
                  <a:pt x="93333" y="39400"/>
                  <a:pt x="91844" y="38183"/>
                  <a:pt x="90000" y="38183"/>
                </a:cubicBezTo>
                <a:cubicBezTo>
                  <a:pt x="88155" y="38183"/>
                  <a:pt x="86666" y="39400"/>
                  <a:pt x="86666" y="40911"/>
                </a:cubicBezTo>
                <a:lnTo>
                  <a:pt x="86666" y="57272"/>
                </a:lnTo>
                <a:lnTo>
                  <a:pt x="80000" y="57272"/>
                </a:lnTo>
                <a:lnTo>
                  <a:pt x="80000" y="43638"/>
                </a:lnTo>
                <a:cubicBezTo>
                  <a:pt x="80000" y="42127"/>
                  <a:pt x="78511" y="40911"/>
                  <a:pt x="76666" y="40911"/>
                </a:cubicBezTo>
                <a:cubicBezTo>
                  <a:pt x="74822" y="40911"/>
                  <a:pt x="73333" y="42127"/>
                  <a:pt x="73333" y="43638"/>
                </a:cubicBezTo>
                <a:lnTo>
                  <a:pt x="73333" y="57272"/>
                </a:lnTo>
                <a:lnTo>
                  <a:pt x="66666" y="57272"/>
                </a:lnTo>
                <a:lnTo>
                  <a:pt x="66666" y="40911"/>
                </a:lnTo>
                <a:cubicBezTo>
                  <a:pt x="66666" y="39400"/>
                  <a:pt x="65177" y="38183"/>
                  <a:pt x="63333" y="38183"/>
                </a:cubicBezTo>
                <a:cubicBezTo>
                  <a:pt x="61488" y="38183"/>
                  <a:pt x="60000" y="39400"/>
                  <a:pt x="60000" y="40911"/>
                </a:cubicBezTo>
                <a:lnTo>
                  <a:pt x="60000" y="57272"/>
                </a:lnTo>
                <a:lnTo>
                  <a:pt x="46666" y="57272"/>
                </a:lnTo>
                <a:lnTo>
                  <a:pt x="46666" y="43638"/>
                </a:lnTo>
                <a:cubicBezTo>
                  <a:pt x="46666" y="42127"/>
                  <a:pt x="45177" y="40911"/>
                  <a:pt x="43333" y="40911"/>
                </a:cubicBezTo>
                <a:cubicBezTo>
                  <a:pt x="41488" y="40911"/>
                  <a:pt x="40000" y="42127"/>
                  <a:pt x="40000" y="43638"/>
                </a:cubicBezTo>
                <a:lnTo>
                  <a:pt x="40000" y="57272"/>
                </a:lnTo>
                <a:lnTo>
                  <a:pt x="33333" y="57272"/>
                </a:lnTo>
                <a:lnTo>
                  <a:pt x="33333" y="43638"/>
                </a:lnTo>
                <a:cubicBezTo>
                  <a:pt x="33333" y="42127"/>
                  <a:pt x="31844" y="40911"/>
                  <a:pt x="30000" y="40911"/>
                </a:cubicBezTo>
                <a:cubicBezTo>
                  <a:pt x="28155" y="40911"/>
                  <a:pt x="26666" y="42127"/>
                  <a:pt x="26666" y="43638"/>
                </a:cubicBezTo>
                <a:lnTo>
                  <a:pt x="26666" y="57272"/>
                </a:lnTo>
                <a:lnTo>
                  <a:pt x="20000" y="57272"/>
                </a:lnTo>
                <a:lnTo>
                  <a:pt x="20000" y="40911"/>
                </a:lnTo>
                <a:cubicBezTo>
                  <a:pt x="20000" y="39400"/>
                  <a:pt x="18511" y="38183"/>
                  <a:pt x="16666" y="38183"/>
                </a:cubicBezTo>
                <a:cubicBezTo>
                  <a:pt x="14822" y="38183"/>
                  <a:pt x="13333" y="39400"/>
                  <a:pt x="13333" y="40911"/>
                </a:cubicBezTo>
                <a:lnTo>
                  <a:pt x="13333" y="57272"/>
                </a:lnTo>
                <a:lnTo>
                  <a:pt x="6666" y="57272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57272"/>
                  <a:pt x="113333" y="57272"/>
                </a:cubicBezTo>
                <a:close/>
                <a:moveTo>
                  <a:pt x="113333" y="87272"/>
                </a:moveTo>
                <a:lnTo>
                  <a:pt x="106666" y="87272"/>
                </a:lnTo>
                <a:lnTo>
                  <a:pt x="106666" y="73638"/>
                </a:lnTo>
                <a:cubicBezTo>
                  <a:pt x="106666" y="72127"/>
                  <a:pt x="105177" y="70911"/>
                  <a:pt x="103333" y="70911"/>
                </a:cubicBezTo>
                <a:cubicBezTo>
                  <a:pt x="101488" y="70911"/>
                  <a:pt x="100000" y="72127"/>
                  <a:pt x="100000" y="73638"/>
                </a:cubicBezTo>
                <a:lnTo>
                  <a:pt x="100000" y="87272"/>
                </a:lnTo>
                <a:lnTo>
                  <a:pt x="93333" y="87272"/>
                </a:lnTo>
                <a:lnTo>
                  <a:pt x="93333" y="73638"/>
                </a:lnTo>
                <a:cubicBezTo>
                  <a:pt x="93333" y="72127"/>
                  <a:pt x="91844" y="70911"/>
                  <a:pt x="90000" y="70911"/>
                </a:cubicBezTo>
                <a:cubicBezTo>
                  <a:pt x="88155" y="70911"/>
                  <a:pt x="86666" y="72127"/>
                  <a:pt x="86666" y="73638"/>
                </a:cubicBezTo>
                <a:lnTo>
                  <a:pt x="86666" y="87272"/>
                </a:lnTo>
                <a:lnTo>
                  <a:pt x="73333" y="87272"/>
                </a:lnTo>
                <a:lnTo>
                  <a:pt x="73333" y="76361"/>
                </a:lnTo>
                <a:cubicBezTo>
                  <a:pt x="73333" y="74855"/>
                  <a:pt x="71844" y="73638"/>
                  <a:pt x="70000" y="73638"/>
                </a:cubicBezTo>
                <a:cubicBezTo>
                  <a:pt x="68155" y="73638"/>
                  <a:pt x="66666" y="74855"/>
                  <a:pt x="66666" y="76361"/>
                </a:cubicBezTo>
                <a:lnTo>
                  <a:pt x="66666" y="87272"/>
                </a:lnTo>
                <a:lnTo>
                  <a:pt x="60000" y="87272"/>
                </a:lnTo>
                <a:lnTo>
                  <a:pt x="60000" y="76361"/>
                </a:lnTo>
                <a:cubicBezTo>
                  <a:pt x="60000" y="74855"/>
                  <a:pt x="58511" y="73638"/>
                  <a:pt x="56666" y="73638"/>
                </a:cubicBezTo>
                <a:cubicBezTo>
                  <a:pt x="54822" y="73638"/>
                  <a:pt x="53333" y="74855"/>
                  <a:pt x="53333" y="76361"/>
                </a:cubicBezTo>
                <a:lnTo>
                  <a:pt x="53333" y="87272"/>
                </a:lnTo>
                <a:lnTo>
                  <a:pt x="46666" y="87272"/>
                </a:lnTo>
                <a:lnTo>
                  <a:pt x="46666" y="73638"/>
                </a:lnTo>
                <a:cubicBezTo>
                  <a:pt x="46666" y="72127"/>
                  <a:pt x="45177" y="70911"/>
                  <a:pt x="43333" y="70911"/>
                </a:cubicBezTo>
                <a:cubicBezTo>
                  <a:pt x="41488" y="70911"/>
                  <a:pt x="40000" y="72127"/>
                  <a:pt x="40000" y="73638"/>
                </a:cubicBezTo>
                <a:lnTo>
                  <a:pt x="40000" y="87272"/>
                </a:lnTo>
                <a:lnTo>
                  <a:pt x="33333" y="87272"/>
                </a:lnTo>
                <a:lnTo>
                  <a:pt x="33333" y="76361"/>
                </a:lnTo>
                <a:cubicBezTo>
                  <a:pt x="33333" y="74855"/>
                  <a:pt x="31844" y="73638"/>
                  <a:pt x="30000" y="73638"/>
                </a:cubicBezTo>
                <a:cubicBezTo>
                  <a:pt x="28155" y="73638"/>
                  <a:pt x="26666" y="74855"/>
                  <a:pt x="26666" y="76361"/>
                </a:cubicBezTo>
                <a:lnTo>
                  <a:pt x="26666" y="87272"/>
                </a:lnTo>
                <a:lnTo>
                  <a:pt x="6666" y="87272"/>
                </a:lnTo>
                <a:lnTo>
                  <a:pt x="6666" y="62727"/>
                </a:lnTo>
                <a:lnTo>
                  <a:pt x="113333" y="62727"/>
                </a:lnTo>
                <a:cubicBezTo>
                  <a:pt x="113333" y="62727"/>
                  <a:pt x="113333" y="87272"/>
                  <a:pt x="113333" y="87272"/>
                </a:cubicBezTo>
                <a:close/>
                <a:moveTo>
                  <a:pt x="113333" y="114544"/>
                </a:moveTo>
                <a:lnTo>
                  <a:pt x="106666" y="114544"/>
                </a:lnTo>
                <a:lnTo>
                  <a:pt x="106666" y="103638"/>
                </a:lnTo>
                <a:cubicBezTo>
                  <a:pt x="106666" y="102127"/>
                  <a:pt x="105177" y="100911"/>
                  <a:pt x="103333" y="100911"/>
                </a:cubicBezTo>
                <a:cubicBezTo>
                  <a:pt x="101488" y="100911"/>
                  <a:pt x="100000" y="102127"/>
                  <a:pt x="100000" y="103638"/>
                </a:cubicBezTo>
                <a:lnTo>
                  <a:pt x="100000" y="114544"/>
                </a:lnTo>
                <a:lnTo>
                  <a:pt x="93333" y="114544"/>
                </a:lnTo>
                <a:lnTo>
                  <a:pt x="93333" y="103638"/>
                </a:lnTo>
                <a:cubicBezTo>
                  <a:pt x="93333" y="102127"/>
                  <a:pt x="91844" y="100911"/>
                  <a:pt x="90000" y="100911"/>
                </a:cubicBezTo>
                <a:cubicBezTo>
                  <a:pt x="88155" y="100911"/>
                  <a:pt x="86666" y="102127"/>
                  <a:pt x="86666" y="103638"/>
                </a:cubicBezTo>
                <a:lnTo>
                  <a:pt x="86666" y="114544"/>
                </a:lnTo>
                <a:lnTo>
                  <a:pt x="80000" y="114544"/>
                </a:lnTo>
                <a:lnTo>
                  <a:pt x="80000" y="100911"/>
                </a:lnTo>
                <a:cubicBezTo>
                  <a:pt x="80000" y="99400"/>
                  <a:pt x="78511" y="98183"/>
                  <a:pt x="76666" y="98183"/>
                </a:cubicBezTo>
                <a:cubicBezTo>
                  <a:pt x="74822" y="98183"/>
                  <a:pt x="73333" y="99400"/>
                  <a:pt x="73333" y="100911"/>
                </a:cubicBezTo>
                <a:lnTo>
                  <a:pt x="73333" y="114544"/>
                </a:lnTo>
                <a:lnTo>
                  <a:pt x="60000" y="114544"/>
                </a:lnTo>
                <a:lnTo>
                  <a:pt x="60000" y="100911"/>
                </a:lnTo>
                <a:cubicBezTo>
                  <a:pt x="60000" y="99400"/>
                  <a:pt x="58511" y="98183"/>
                  <a:pt x="56666" y="98183"/>
                </a:cubicBezTo>
                <a:cubicBezTo>
                  <a:pt x="54822" y="98183"/>
                  <a:pt x="53333" y="99400"/>
                  <a:pt x="53333" y="100911"/>
                </a:cubicBezTo>
                <a:lnTo>
                  <a:pt x="53333" y="114544"/>
                </a:lnTo>
                <a:lnTo>
                  <a:pt x="46666" y="114544"/>
                </a:lnTo>
                <a:lnTo>
                  <a:pt x="46666" y="103638"/>
                </a:lnTo>
                <a:cubicBezTo>
                  <a:pt x="46666" y="102127"/>
                  <a:pt x="45177" y="100911"/>
                  <a:pt x="43333" y="100911"/>
                </a:cubicBezTo>
                <a:cubicBezTo>
                  <a:pt x="41488" y="100911"/>
                  <a:pt x="40000" y="102127"/>
                  <a:pt x="40000" y="103638"/>
                </a:cubicBezTo>
                <a:lnTo>
                  <a:pt x="40000" y="114544"/>
                </a:lnTo>
                <a:lnTo>
                  <a:pt x="33333" y="114544"/>
                </a:lnTo>
                <a:lnTo>
                  <a:pt x="33333" y="100911"/>
                </a:lnTo>
                <a:cubicBezTo>
                  <a:pt x="33333" y="99400"/>
                  <a:pt x="31844" y="98183"/>
                  <a:pt x="30000" y="98183"/>
                </a:cubicBezTo>
                <a:cubicBezTo>
                  <a:pt x="28155" y="98183"/>
                  <a:pt x="26666" y="99400"/>
                  <a:pt x="26666" y="100911"/>
                </a:cubicBezTo>
                <a:lnTo>
                  <a:pt x="26666" y="114544"/>
                </a:lnTo>
                <a:lnTo>
                  <a:pt x="20000" y="114544"/>
                </a:lnTo>
                <a:lnTo>
                  <a:pt x="20000" y="103638"/>
                </a:lnTo>
                <a:cubicBezTo>
                  <a:pt x="20000" y="102127"/>
                  <a:pt x="18511" y="100911"/>
                  <a:pt x="16666" y="100911"/>
                </a:cubicBezTo>
                <a:cubicBezTo>
                  <a:pt x="14822" y="100911"/>
                  <a:pt x="13333" y="102127"/>
                  <a:pt x="13333" y="103638"/>
                </a:cubicBezTo>
                <a:lnTo>
                  <a:pt x="13333" y="114544"/>
                </a:lnTo>
                <a:lnTo>
                  <a:pt x="6666" y="114544"/>
                </a:lnTo>
                <a:lnTo>
                  <a:pt x="6666" y="92727"/>
                </a:lnTo>
                <a:lnTo>
                  <a:pt x="113333" y="92727"/>
                </a:lnTo>
                <a:cubicBezTo>
                  <a:pt x="113333" y="92727"/>
                  <a:pt x="113333" y="114544"/>
                  <a:pt x="113333" y="114544"/>
                </a:cubicBezTo>
                <a:close/>
                <a:moveTo>
                  <a:pt x="113333" y="0"/>
                </a:moveTo>
                <a:lnTo>
                  <a:pt x="6666" y="0"/>
                </a:lnTo>
                <a:cubicBezTo>
                  <a:pt x="2983" y="0"/>
                  <a:pt x="0" y="2444"/>
                  <a:pt x="0" y="5455"/>
                </a:cubicBezTo>
                <a:lnTo>
                  <a:pt x="0" y="114544"/>
                </a:lnTo>
                <a:cubicBezTo>
                  <a:pt x="0" y="117555"/>
                  <a:pt x="2983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011" y="0"/>
                  <a:pt x="11333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3"/>
          <p:cNvSpPr/>
          <p:nvPr/>
        </p:nvSpPr>
        <p:spPr>
          <a:xfrm>
            <a:off x="7318673" y="2774556"/>
            <a:ext cx="209400" cy="75600"/>
          </a:xfrm>
          <a:custGeom>
            <a:rect b="b" l="l" r="r" t="t"/>
            <a:pathLst>
              <a:path extrusionOk="0" h="120000" w="120000">
                <a:moveTo>
                  <a:pt x="105000" y="108000"/>
                </a:moveTo>
                <a:cubicBezTo>
                  <a:pt x="99727" y="108000"/>
                  <a:pt x="95455" y="98594"/>
                  <a:pt x="95455" y="87000"/>
                </a:cubicBezTo>
                <a:cubicBezTo>
                  <a:pt x="95455" y="81116"/>
                  <a:pt x="96561" y="75816"/>
                  <a:pt x="98333" y="72000"/>
                </a:cubicBezTo>
                <a:lnTo>
                  <a:pt x="21666" y="72000"/>
                </a:lnTo>
                <a:cubicBezTo>
                  <a:pt x="23438" y="75816"/>
                  <a:pt x="24544" y="81116"/>
                  <a:pt x="24544" y="87000"/>
                </a:cubicBezTo>
                <a:cubicBezTo>
                  <a:pt x="24544" y="98594"/>
                  <a:pt x="20272" y="108000"/>
                  <a:pt x="15000" y="108000"/>
                </a:cubicBezTo>
                <a:cubicBezTo>
                  <a:pt x="9727" y="108000"/>
                  <a:pt x="5455" y="98594"/>
                  <a:pt x="5455" y="87000"/>
                </a:cubicBezTo>
                <a:cubicBezTo>
                  <a:pt x="5455" y="76427"/>
                  <a:pt x="9016" y="67772"/>
                  <a:pt x="13638" y="66305"/>
                </a:cubicBezTo>
                <a:lnTo>
                  <a:pt x="13638" y="66000"/>
                </a:lnTo>
                <a:cubicBezTo>
                  <a:pt x="15144" y="66000"/>
                  <a:pt x="16361" y="63316"/>
                  <a:pt x="16361" y="60000"/>
                </a:cubicBezTo>
                <a:cubicBezTo>
                  <a:pt x="16361" y="56683"/>
                  <a:pt x="15144" y="54000"/>
                  <a:pt x="13638" y="54000"/>
                </a:cubicBezTo>
                <a:lnTo>
                  <a:pt x="13638" y="53694"/>
                </a:lnTo>
                <a:cubicBezTo>
                  <a:pt x="9016" y="52227"/>
                  <a:pt x="5455" y="43572"/>
                  <a:pt x="5455" y="33000"/>
                </a:cubicBezTo>
                <a:cubicBezTo>
                  <a:pt x="5455" y="21400"/>
                  <a:pt x="9727" y="12000"/>
                  <a:pt x="15000" y="12000"/>
                </a:cubicBezTo>
                <a:cubicBezTo>
                  <a:pt x="20272" y="12000"/>
                  <a:pt x="24544" y="21400"/>
                  <a:pt x="24544" y="33000"/>
                </a:cubicBezTo>
                <a:cubicBezTo>
                  <a:pt x="24544" y="38883"/>
                  <a:pt x="23438" y="44188"/>
                  <a:pt x="21666" y="48000"/>
                </a:cubicBezTo>
                <a:lnTo>
                  <a:pt x="98333" y="48000"/>
                </a:lnTo>
                <a:cubicBezTo>
                  <a:pt x="96561" y="44188"/>
                  <a:pt x="95455" y="38883"/>
                  <a:pt x="95455" y="33000"/>
                </a:cubicBezTo>
                <a:cubicBezTo>
                  <a:pt x="95455" y="21400"/>
                  <a:pt x="99727" y="12000"/>
                  <a:pt x="105000" y="12000"/>
                </a:cubicBezTo>
                <a:cubicBezTo>
                  <a:pt x="110272" y="12000"/>
                  <a:pt x="114544" y="21400"/>
                  <a:pt x="114544" y="33000"/>
                </a:cubicBezTo>
                <a:cubicBezTo>
                  <a:pt x="114544" y="43572"/>
                  <a:pt x="110983" y="52227"/>
                  <a:pt x="106361" y="53694"/>
                </a:cubicBezTo>
                <a:lnTo>
                  <a:pt x="106361" y="54000"/>
                </a:lnTo>
                <a:cubicBezTo>
                  <a:pt x="104855" y="54000"/>
                  <a:pt x="103638" y="56683"/>
                  <a:pt x="103638" y="60000"/>
                </a:cubicBezTo>
                <a:cubicBezTo>
                  <a:pt x="103638" y="63316"/>
                  <a:pt x="104855" y="66000"/>
                  <a:pt x="106361" y="66000"/>
                </a:cubicBezTo>
                <a:lnTo>
                  <a:pt x="106361" y="66305"/>
                </a:lnTo>
                <a:cubicBezTo>
                  <a:pt x="110983" y="67772"/>
                  <a:pt x="114544" y="76427"/>
                  <a:pt x="114544" y="87000"/>
                </a:cubicBezTo>
                <a:cubicBezTo>
                  <a:pt x="114544" y="98594"/>
                  <a:pt x="110272" y="108000"/>
                  <a:pt x="105000" y="108000"/>
                </a:cubicBezTo>
                <a:moveTo>
                  <a:pt x="113605" y="60000"/>
                </a:moveTo>
                <a:cubicBezTo>
                  <a:pt x="117472" y="54027"/>
                  <a:pt x="120000" y="44166"/>
                  <a:pt x="120000" y="33000"/>
                </a:cubicBezTo>
                <a:cubicBezTo>
                  <a:pt x="120000" y="14777"/>
                  <a:pt x="113283" y="0"/>
                  <a:pt x="105000" y="0"/>
                </a:cubicBezTo>
                <a:cubicBezTo>
                  <a:pt x="96716" y="0"/>
                  <a:pt x="90000" y="14777"/>
                  <a:pt x="90000" y="33000"/>
                </a:cubicBezTo>
                <a:cubicBezTo>
                  <a:pt x="90000" y="34022"/>
                  <a:pt x="90044" y="35005"/>
                  <a:pt x="90083" y="36000"/>
                </a:cubicBezTo>
                <a:lnTo>
                  <a:pt x="29916" y="36000"/>
                </a:lnTo>
                <a:cubicBezTo>
                  <a:pt x="29955" y="35005"/>
                  <a:pt x="30000" y="34022"/>
                  <a:pt x="30000" y="33000"/>
                </a:cubicBezTo>
                <a:cubicBezTo>
                  <a:pt x="30000" y="14777"/>
                  <a:pt x="23283" y="0"/>
                  <a:pt x="15000" y="0"/>
                </a:cubicBezTo>
                <a:cubicBezTo>
                  <a:pt x="6716" y="0"/>
                  <a:pt x="0" y="14777"/>
                  <a:pt x="0" y="33000"/>
                </a:cubicBezTo>
                <a:cubicBezTo>
                  <a:pt x="0" y="44166"/>
                  <a:pt x="2527" y="54027"/>
                  <a:pt x="6394" y="60000"/>
                </a:cubicBezTo>
                <a:cubicBezTo>
                  <a:pt x="2527" y="65972"/>
                  <a:pt x="0" y="75827"/>
                  <a:pt x="0" y="87000"/>
                </a:cubicBezTo>
                <a:cubicBezTo>
                  <a:pt x="0" y="105222"/>
                  <a:pt x="6716" y="120000"/>
                  <a:pt x="15000" y="120000"/>
                </a:cubicBezTo>
                <a:cubicBezTo>
                  <a:pt x="23283" y="120000"/>
                  <a:pt x="30000" y="105222"/>
                  <a:pt x="30000" y="87000"/>
                </a:cubicBezTo>
                <a:cubicBezTo>
                  <a:pt x="30000" y="85977"/>
                  <a:pt x="29955" y="84988"/>
                  <a:pt x="29916" y="84000"/>
                </a:cubicBezTo>
                <a:lnTo>
                  <a:pt x="90083" y="84000"/>
                </a:lnTo>
                <a:cubicBezTo>
                  <a:pt x="90044" y="84988"/>
                  <a:pt x="90000" y="85977"/>
                  <a:pt x="90000" y="87000"/>
                </a:cubicBezTo>
                <a:cubicBezTo>
                  <a:pt x="90000" y="105222"/>
                  <a:pt x="96716" y="120000"/>
                  <a:pt x="105000" y="120000"/>
                </a:cubicBezTo>
                <a:cubicBezTo>
                  <a:pt x="113283" y="120000"/>
                  <a:pt x="120000" y="105222"/>
                  <a:pt x="120000" y="87000"/>
                </a:cubicBezTo>
                <a:cubicBezTo>
                  <a:pt x="120000" y="75827"/>
                  <a:pt x="117472" y="65972"/>
                  <a:pt x="113605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3"/>
          <p:cNvSpPr/>
          <p:nvPr/>
        </p:nvSpPr>
        <p:spPr>
          <a:xfrm>
            <a:off x="7718721" y="2729093"/>
            <a:ext cx="209700" cy="166800"/>
          </a:xfrm>
          <a:custGeom>
            <a:rect b="b" l="l" r="r" t="t"/>
            <a:pathLst>
              <a:path extrusionOk="0" h="120000" w="120000">
                <a:moveTo>
                  <a:pt x="38076" y="111730"/>
                </a:moveTo>
                <a:cubicBezTo>
                  <a:pt x="34348" y="115464"/>
                  <a:pt x="28303" y="115464"/>
                  <a:pt x="24575" y="111730"/>
                </a:cubicBezTo>
                <a:cubicBezTo>
                  <a:pt x="21235" y="108378"/>
                  <a:pt x="20916" y="103165"/>
                  <a:pt x="23568" y="99431"/>
                </a:cubicBezTo>
                <a:lnTo>
                  <a:pt x="23488" y="99357"/>
                </a:lnTo>
                <a:cubicBezTo>
                  <a:pt x="24114" y="98521"/>
                  <a:pt x="24080" y="97354"/>
                  <a:pt x="23312" y="96597"/>
                </a:cubicBezTo>
                <a:cubicBezTo>
                  <a:pt x="22555" y="95852"/>
                  <a:pt x="21388" y="95812"/>
                  <a:pt x="20546" y="96404"/>
                </a:cubicBezTo>
                <a:lnTo>
                  <a:pt x="20495" y="96358"/>
                </a:lnTo>
                <a:cubicBezTo>
                  <a:pt x="16767" y="98999"/>
                  <a:pt x="11587" y="98674"/>
                  <a:pt x="8247" y="95339"/>
                </a:cubicBezTo>
                <a:cubicBezTo>
                  <a:pt x="4519" y="91612"/>
                  <a:pt x="4519" y="85567"/>
                  <a:pt x="8247" y="81845"/>
                </a:cubicBezTo>
                <a:cubicBezTo>
                  <a:pt x="11974" y="78118"/>
                  <a:pt x="18019" y="78118"/>
                  <a:pt x="21747" y="81845"/>
                </a:cubicBezTo>
                <a:cubicBezTo>
                  <a:pt x="23392" y="83490"/>
                  <a:pt x="24268" y="85596"/>
                  <a:pt x="24456" y="87747"/>
                </a:cubicBezTo>
                <a:lnTo>
                  <a:pt x="56129" y="56070"/>
                </a:lnTo>
                <a:lnTo>
                  <a:pt x="87746" y="24460"/>
                </a:lnTo>
                <a:cubicBezTo>
                  <a:pt x="85589" y="24267"/>
                  <a:pt x="83488" y="23396"/>
                  <a:pt x="81844" y="21746"/>
                </a:cubicBezTo>
                <a:cubicBezTo>
                  <a:pt x="78116" y="18018"/>
                  <a:pt x="78116" y="11980"/>
                  <a:pt x="81844" y="8252"/>
                </a:cubicBezTo>
                <a:cubicBezTo>
                  <a:pt x="85566" y="4524"/>
                  <a:pt x="91610" y="4524"/>
                  <a:pt x="95338" y="8252"/>
                </a:cubicBezTo>
                <a:cubicBezTo>
                  <a:pt x="98645" y="11558"/>
                  <a:pt x="98998" y="16686"/>
                  <a:pt x="96431" y="20403"/>
                </a:cubicBezTo>
                <a:lnTo>
                  <a:pt x="96465" y="20442"/>
                </a:lnTo>
                <a:cubicBezTo>
                  <a:pt x="95782" y="21273"/>
                  <a:pt x="95799" y="22497"/>
                  <a:pt x="96590" y="23271"/>
                </a:cubicBezTo>
                <a:cubicBezTo>
                  <a:pt x="97376" y="24045"/>
                  <a:pt x="98594" y="24073"/>
                  <a:pt x="99447" y="23413"/>
                </a:cubicBezTo>
                <a:lnTo>
                  <a:pt x="99527" y="23499"/>
                </a:lnTo>
                <a:cubicBezTo>
                  <a:pt x="103255" y="20915"/>
                  <a:pt x="108406" y="21268"/>
                  <a:pt x="111730" y="24580"/>
                </a:cubicBezTo>
                <a:cubicBezTo>
                  <a:pt x="115463" y="28308"/>
                  <a:pt x="115463" y="34352"/>
                  <a:pt x="111730" y="38080"/>
                </a:cubicBezTo>
                <a:cubicBezTo>
                  <a:pt x="107990" y="41807"/>
                  <a:pt x="101929" y="41807"/>
                  <a:pt x="98195" y="38080"/>
                </a:cubicBezTo>
                <a:cubicBezTo>
                  <a:pt x="96539" y="36423"/>
                  <a:pt x="95657" y="34312"/>
                  <a:pt x="95475" y="32155"/>
                </a:cubicBezTo>
                <a:lnTo>
                  <a:pt x="32157" y="95470"/>
                </a:lnTo>
                <a:cubicBezTo>
                  <a:pt x="34314" y="95658"/>
                  <a:pt x="36425" y="96540"/>
                  <a:pt x="38076" y="98196"/>
                </a:cubicBezTo>
                <a:cubicBezTo>
                  <a:pt x="41798" y="101930"/>
                  <a:pt x="41798" y="107991"/>
                  <a:pt x="38076" y="111730"/>
                </a:cubicBezTo>
                <a:moveTo>
                  <a:pt x="41417" y="93922"/>
                </a:moveTo>
                <a:lnTo>
                  <a:pt x="93915" y="41420"/>
                </a:lnTo>
                <a:cubicBezTo>
                  <a:pt x="94069" y="41585"/>
                  <a:pt x="94166" y="41773"/>
                  <a:pt x="94325" y="41933"/>
                </a:cubicBezTo>
                <a:cubicBezTo>
                  <a:pt x="100199" y="47789"/>
                  <a:pt x="109721" y="47789"/>
                  <a:pt x="115594" y="41933"/>
                </a:cubicBezTo>
                <a:cubicBezTo>
                  <a:pt x="121468" y="36076"/>
                  <a:pt x="121468" y="26583"/>
                  <a:pt x="115594" y="20721"/>
                </a:cubicBezTo>
                <a:cubicBezTo>
                  <a:pt x="112270" y="17409"/>
                  <a:pt x="107780" y="16037"/>
                  <a:pt x="103443" y="16476"/>
                </a:cubicBezTo>
                <a:cubicBezTo>
                  <a:pt x="103870" y="12162"/>
                  <a:pt x="102498" y="7700"/>
                  <a:pt x="99191" y="4393"/>
                </a:cubicBezTo>
                <a:cubicBezTo>
                  <a:pt x="93335" y="-1462"/>
                  <a:pt x="83841" y="-1462"/>
                  <a:pt x="77985" y="4393"/>
                </a:cubicBezTo>
                <a:cubicBezTo>
                  <a:pt x="72128" y="10255"/>
                  <a:pt x="72128" y="19748"/>
                  <a:pt x="77985" y="25599"/>
                </a:cubicBezTo>
                <a:cubicBezTo>
                  <a:pt x="78138" y="25758"/>
                  <a:pt x="78332" y="25855"/>
                  <a:pt x="78491" y="26003"/>
                </a:cubicBezTo>
                <a:lnTo>
                  <a:pt x="25998" y="78488"/>
                </a:lnTo>
                <a:cubicBezTo>
                  <a:pt x="25850" y="78328"/>
                  <a:pt x="25759" y="78140"/>
                  <a:pt x="25600" y="77987"/>
                </a:cubicBezTo>
                <a:cubicBezTo>
                  <a:pt x="19743" y="72130"/>
                  <a:pt x="10250" y="72130"/>
                  <a:pt x="4393" y="77987"/>
                </a:cubicBezTo>
                <a:cubicBezTo>
                  <a:pt x="-1468" y="83843"/>
                  <a:pt x="-1468" y="93336"/>
                  <a:pt x="4393" y="99192"/>
                </a:cubicBezTo>
                <a:cubicBezTo>
                  <a:pt x="7700" y="102499"/>
                  <a:pt x="12157" y="103870"/>
                  <a:pt x="16476" y="103444"/>
                </a:cubicBezTo>
                <a:cubicBezTo>
                  <a:pt x="16038" y="107780"/>
                  <a:pt x="17404" y="112271"/>
                  <a:pt x="20722" y="115594"/>
                </a:cubicBezTo>
                <a:cubicBezTo>
                  <a:pt x="26579" y="121468"/>
                  <a:pt x="36072" y="121468"/>
                  <a:pt x="41929" y="115594"/>
                </a:cubicBezTo>
                <a:cubicBezTo>
                  <a:pt x="47785" y="109721"/>
                  <a:pt x="47785" y="100200"/>
                  <a:pt x="41929" y="94326"/>
                </a:cubicBezTo>
                <a:cubicBezTo>
                  <a:pt x="41770" y="94167"/>
                  <a:pt x="41582" y="94070"/>
                  <a:pt x="41417" y="93922"/>
                </a:cubicBezTo>
                <a:moveTo>
                  <a:pt x="94240" y="77987"/>
                </a:moveTo>
                <a:cubicBezTo>
                  <a:pt x="94080" y="78146"/>
                  <a:pt x="93984" y="78334"/>
                  <a:pt x="93836" y="78499"/>
                </a:cubicBezTo>
                <a:lnTo>
                  <a:pt x="81126" y="65790"/>
                </a:lnTo>
                <a:cubicBezTo>
                  <a:pt x="80062" y="64829"/>
                  <a:pt x="78429" y="64840"/>
                  <a:pt x="77410" y="65864"/>
                </a:cubicBezTo>
                <a:cubicBezTo>
                  <a:pt x="76385" y="66889"/>
                  <a:pt x="76374" y="68516"/>
                  <a:pt x="77336" y="69581"/>
                </a:cubicBezTo>
                <a:lnTo>
                  <a:pt x="77268" y="69643"/>
                </a:lnTo>
                <a:lnTo>
                  <a:pt x="95384" y="87759"/>
                </a:lnTo>
                <a:cubicBezTo>
                  <a:pt x="95571" y="85602"/>
                  <a:pt x="96454" y="83496"/>
                  <a:pt x="98110" y="81845"/>
                </a:cubicBezTo>
                <a:cubicBezTo>
                  <a:pt x="101849" y="78118"/>
                  <a:pt x="107905" y="78118"/>
                  <a:pt x="111639" y="81845"/>
                </a:cubicBezTo>
                <a:cubicBezTo>
                  <a:pt x="115384" y="85567"/>
                  <a:pt x="115384" y="91612"/>
                  <a:pt x="111639" y="95339"/>
                </a:cubicBezTo>
                <a:cubicBezTo>
                  <a:pt x="108292" y="98680"/>
                  <a:pt x="103084" y="98999"/>
                  <a:pt x="99345" y="96347"/>
                </a:cubicBezTo>
                <a:lnTo>
                  <a:pt x="99271" y="96421"/>
                </a:lnTo>
                <a:cubicBezTo>
                  <a:pt x="98434" y="95795"/>
                  <a:pt x="97268" y="95834"/>
                  <a:pt x="96511" y="96603"/>
                </a:cubicBezTo>
                <a:cubicBezTo>
                  <a:pt x="95765" y="97360"/>
                  <a:pt x="95725" y="98526"/>
                  <a:pt x="96317" y="99369"/>
                </a:cubicBezTo>
                <a:lnTo>
                  <a:pt x="96272" y="99420"/>
                </a:lnTo>
                <a:cubicBezTo>
                  <a:pt x="98912" y="103148"/>
                  <a:pt x="98588" y="108327"/>
                  <a:pt x="95253" y="111668"/>
                </a:cubicBezTo>
                <a:cubicBezTo>
                  <a:pt x="91525" y="115395"/>
                  <a:pt x="85480" y="115395"/>
                  <a:pt x="81758" y="111668"/>
                </a:cubicBezTo>
                <a:cubicBezTo>
                  <a:pt x="78030" y="107940"/>
                  <a:pt x="78030" y="101896"/>
                  <a:pt x="81758" y="98174"/>
                </a:cubicBezTo>
                <a:cubicBezTo>
                  <a:pt x="83403" y="96523"/>
                  <a:pt x="85509" y="95652"/>
                  <a:pt x="87660" y="95459"/>
                </a:cubicBezTo>
                <a:lnTo>
                  <a:pt x="69561" y="77355"/>
                </a:lnTo>
                <a:lnTo>
                  <a:pt x="69538" y="77378"/>
                </a:lnTo>
                <a:cubicBezTo>
                  <a:pt x="68474" y="76416"/>
                  <a:pt x="66841" y="76422"/>
                  <a:pt x="65822" y="77452"/>
                </a:cubicBezTo>
                <a:cubicBezTo>
                  <a:pt x="64797" y="78476"/>
                  <a:pt x="64786" y="80104"/>
                  <a:pt x="65748" y="81168"/>
                </a:cubicBezTo>
                <a:lnTo>
                  <a:pt x="78406" y="93911"/>
                </a:lnTo>
                <a:cubicBezTo>
                  <a:pt x="78247" y="94064"/>
                  <a:pt x="78053" y="94156"/>
                  <a:pt x="77899" y="94315"/>
                </a:cubicBezTo>
                <a:cubicBezTo>
                  <a:pt x="72043" y="100171"/>
                  <a:pt x="72043" y="109664"/>
                  <a:pt x="77899" y="115520"/>
                </a:cubicBezTo>
                <a:cubicBezTo>
                  <a:pt x="83756" y="121382"/>
                  <a:pt x="93249" y="121382"/>
                  <a:pt x="99106" y="115520"/>
                </a:cubicBezTo>
                <a:cubicBezTo>
                  <a:pt x="102413" y="112214"/>
                  <a:pt x="103784" y="107758"/>
                  <a:pt x="103357" y="103438"/>
                </a:cubicBezTo>
                <a:cubicBezTo>
                  <a:pt x="107694" y="103876"/>
                  <a:pt x="112185" y="102505"/>
                  <a:pt x="115509" y="99192"/>
                </a:cubicBezTo>
                <a:cubicBezTo>
                  <a:pt x="121383" y="93336"/>
                  <a:pt x="121383" y="83843"/>
                  <a:pt x="115509" y="77987"/>
                </a:cubicBezTo>
                <a:cubicBezTo>
                  <a:pt x="109635" y="72130"/>
                  <a:pt x="100113" y="72130"/>
                  <a:pt x="94240" y="77987"/>
                </a:cubicBezTo>
                <a:moveTo>
                  <a:pt x="25674" y="41933"/>
                </a:moveTo>
                <a:cubicBezTo>
                  <a:pt x="25833" y="41773"/>
                  <a:pt x="25930" y="41580"/>
                  <a:pt x="26078" y="41420"/>
                </a:cubicBezTo>
                <a:lnTo>
                  <a:pt x="38787" y="54129"/>
                </a:lnTo>
                <a:cubicBezTo>
                  <a:pt x="39852" y="55085"/>
                  <a:pt x="41485" y="55079"/>
                  <a:pt x="42504" y="54055"/>
                </a:cubicBezTo>
                <a:cubicBezTo>
                  <a:pt x="43534" y="53031"/>
                  <a:pt x="43540" y="51397"/>
                  <a:pt x="42578" y="50333"/>
                </a:cubicBezTo>
                <a:lnTo>
                  <a:pt x="42646" y="50270"/>
                </a:lnTo>
                <a:lnTo>
                  <a:pt x="24524" y="32155"/>
                </a:lnTo>
                <a:cubicBezTo>
                  <a:pt x="24342" y="34312"/>
                  <a:pt x="23460" y="36423"/>
                  <a:pt x="21804" y="38080"/>
                </a:cubicBezTo>
                <a:cubicBezTo>
                  <a:pt x="18070" y="41807"/>
                  <a:pt x="12009" y="41807"/>
                  <a:pt x="8269" y="38080"/>
                </a:cubicBezTo>
                <a:cubicBezTo>
                  <a:pt x="4536" y="34352"/>
                  <a:pt x="4536" y="28308"/>
                  <a:pt x="8269" y="24580"/>
                </a:cubicBezTo>
                <a:cubicBezTo>
                  <a:pt x="11622" y="21239"/>
                  <a:pt x="16829" y="20921"/>
                  <a:pt x="20569" y="23573"/>
                </a:cubicBezTo>
                <a:lnTo>
                  <a:pt x="20643" y="23493"/>
                </a:lnTo>
                <a:cubicBezTo>
                  <a:pt x="21479" y="24119"/>
                  <a:pt x="22646" y="24085"/>
                  <a:pt x="23403" y="23317"/>
                </a:cubicBezTo>
                <a:cubicBezTo>
                  <a:pt x="24149" y="22554"/>
                  <a:pt x="24188" y="21393"/>
                  <a:pt x="23597" y="20545"/>
                </a:cubicBezTo>
                <a:lnTo>
                  <a:pt x="23642" y="20499"/>
                </a:lnTo>
                <a:cubicBezTo>
                  <a:pt x="21001" y="16772"/>
                  <a:pt x="21320" y="11587"/>
                  <a:pt x="24661" y="8252"/>
                </a:cubicBezTo>
                <a:cubicBezTo>
                  <a:pt x="28389" y="4524"/>
                  <a:pt x="34433" y="4524"/>
                  <a:pt x="38161" y="8252"/>
                </a:cubicBezTo>
                <a:cubicBezTo>
                  <a:pt x="41883" y="11980"/>
                  <a:pt x="41883" y="18018"/>
                  <a:pt x="38161" y="21746"/>
                </a:cubicBezTo>
                <a:cubicBezTo>
                  <a:pt x="36511" y="23396"/>
                  <a:pt x="34410" y="24267"/>
                  <a:pt x="32253" y="24460"/>
                </a:cubicBezTo>
                <a:lnTo>
                  <a:pt x="50352" y="42559"/>
                </a:lnTo>
                <a:lnTo>
                  <a:pt x="50375" y="42542"/>
                </a:lnTo>
                <a:cubicBezTo>
                  <a:pt x="51439" y="43503"/>
                  <a:pt x="53073" y="43492"/>
                  <a:pt x="54092" y="42468"/>
                </a:cubicBezTo>
                <a:cubicBezTo>
                  <a:pt x="55116" y="41443"/>
                  <a:pt x="55128" y="39810"/>
                  <a:pt x="54166" y="38746"/>
                </a:cubicBezTo>
                <a:lnTo>
                  <a:pt x="41508" y="26003"/>
                </a:lnTo>
                <a:cubicBezTo>
                  <a:pt x="41667" y="25855"/>
                  <a:pt x="41861" y="25758"/>
                  <a:pt x="42014" y="25599"/>
                </a:cubicBezTo>
                <a:cubicBezTo>
                  <a:pt x="47871" y="19748"/>
                  <a:pt x="47871" y="10255"/>
                  <a:pt x="42014" y="4393"/>
                </a:cubicBezTo>
                <a:cubicBezTo>
                  <a:pt x="36158" y="-1462"/>
                  <a:pt x="26664" y="-1462"/>
                  <a:pt x="20808" y="4393"/>
                </a:cubicBezTo>
                <a:cubicBezTo>
                  <a:pt x="17501" y="7700"/>
                  <a:pt x="16129" y="12162"/>
                  <a:pt x="16556" y="16476"/>
                </a:cubicBezTo>
                <a:cubicBezTo>
                  <a:pt x="12219" y="16037"/>
                  <a:pt x="7729" y="17409"/>
                  <a:pt x="4405" y="20721"/>
                </a:cubicBezTo>
                <a:cubicBezTo>
                  <a:pt x="-1468" y="26583"/>
                  <a:pt x="-1468" y="36076"/>
                  <a:pt x="4405" y="41933"/>
                </a:cubicBezTo>
                <a:cubicBezTo>
                  <a:pt x="10278" y="47789"/>
                  <a:pt x="19800" y="47789"/>
                  <a:pt x="25674" y="4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3"/>
          <p:cNvSpPr/>
          <p:nvPr/>
        </p:nvSpPr>
        <p:spPr>
          <a:xfrm>
            <a:off x="411827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5455" y="38183"/>
                </a:moveTo>
                <a:lnTo>
                  <a:pt x="81816" y="38183"/>
                </a:lnTo>
                <a:lnTo>
                  <a:pt x="81816" y="49088"/>
                </a:lnTo>
                <a:lnTo>
                  <a:pt x="5455" y="49088"/>
                </a:lnTo>
                <a:cubicBezTo>
                  <a:pt x="5455" y="49088"/>
                  <a:pt x="5455" y="38183"/>
                  <a:pt x="5455" y="38183"/>
                </a:cubicBezTo>
                <a:close/>
                <a:moveTo>
                  <a:pt x="5455" y="54544"/>
                </a:moveTo>
                <a:lnTo>
                  <a:pt x="81816" y="54544"/>
                </a:lnTo>
                <a:cubicBezTo>
                  <a:pt x="84827" y="54544"/>
                  <a:pt x="87272" y="52100"/>
                  <a:pt x="87272" y="49088"/>
                </a:cubicBezTo>
                <a:lnTo>
                  <a:pt x="87272" y="38183"/>
                </a:lnTo>
                <a:cubicBezTo>
                  <a:pt x="87272" y="35172"/>
                  <a:pt x="84827" y="32727"/>
                  <a:pt x="81816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moveTo>
                  <a:pt x="81816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81816" y="103638"/>
                </a:lnTo>
                <a:cubicBezTo>
                  <a:pt x="81816" y="103638"/>
                  <a:pt x="81816" y="114544"/>
                  <a:pt x="81816" y="114544"/>
                </a:cubicBezTo>
                <a:close/>
                <a:moveTo>
                  <a:pt x="81816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81816" y="120000"/>
                </a:lnTo>
                <a:cubicBezTo>
                  <a:pt x="84827" y="120000"/>
                  <a:pt x="87272" y="117555"/>
                  <a:pt x="87272" y="114544"/>
                </a:cubicBezTo>
                <a:lnTo>
                  <a:pt x="87272" y="103638"/>
                </a:lnTo>
                <a:cubicBezTo>
                  <a:pt x="87272" y="100627"/>
                  <a:pt x="84827" y="98183"/>
                  <a:pt x="81816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3"/>
          <p:cNvSpPr/>
          <p:nvPr/>
        </p:nvSpPr>
        <p:spPr>
          <a:xfrm>
            <a:off x="45183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21816" y="38183"/>
                </a:moveTo>
                <a:lnTo>
                  <a:pt x="98183" y="38183"/>
                </a:lnTo>
                <a:lnTo>
                  <a:pt x="98183" y="49088"/>
                </a:lnTo>
                <a:lnTo>
                  <a:pt x="21816" y="49088"/>
                </a:lnTo>
                <a:cubicBezTo>
                  <a:pt x="21816" y="49088"/>
                  <a:pt x="21816" y="38183"/>
                  <a:pt x="21816" y="38183"/>
                </a:cubicBezTo>
                <a:close/>
                <a:moveTo>
                  <a:pt x="98183" y="54544"/>
                </a:moveTo>
                <a:cubicBezTo>
                  <a:pt x="101194" y="54544"/>
                  <a:pt x="103638" y="52100"/>
                  <a:pt x="103638" y="49088"/>
                </a:cubicBezTo>
                <a:lnTo>
                  <a:pt x="103638" y="38183"/>
                </a:lnTo>
                <a:cubicBezTo>
                  <a:pt x="103638" y="35172"/>
                  <a:pt x="101194" y="32727"/>
                  <a:pt x="98183" y="32727"/>
                </a:cubicBezTo>
                <a:lnTo>
                  <a:pt x="21816" y="32727"/>
                </a:lnTo>
                <a:cubicBezTo>
                  <a:pt x="18805" y="32727"/>
                  <a:pt x="16361" y="35172"/>
                  <a:pt x="16361" y="38183"/>
                </a:cubicBezTo>
                <a:lnTo>
                  <a:pt x="16361" y="49088"/>
                </a:lnTo>
                <a:cubicBezTo>
                  <a:pt x="16361" y="52100"/>
                  <a:pt x="18805" y="54544"/>
                  <a:pt x="21816" y="54544"/>
                </a:cubicBezTo>
                <a:cubicBezTo>
                  <a:pt x="21816" y="54544"/>
                  <a:pt x="98183" y="54544"/>
                  <a:pt x="98183" y="54544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103638"/>
                </a:lnTo>
                <a:lnTo>
                  <a:pt x="98183" y="103638"/>
                </a:lnTo>
                <a:cubicBezTo>
                  <a:pt x="98183" y="103638"/>
                  <a:pt x="98183" y="114544"/>
                  <a:pt x="98183" y="114544"/>
                </a:cubicBezTo>
                <a:close/>
                <a:moveTo>
                  <a:pt x="98183" y="98183"/>
                </a:moveTo>
                <a:lnTo>
                  <a:pt x="21816" y="98183"/>
                </a:lnTo>
                <a:cubicBezTo>
                  <a:pt x="18805" y="98183"/>
                  <a:pt x="16361" y="100627"/>
                  <a:pt x="16361" y="103638"/>
                </a:cubicBezTo>
                <a:lnTo>
                  <a:pt x="16361" y="114544"/>
                </a:lnTo>
                <a:cubicBezTo>
                  <a:pt x="16361" y="117555"/>
                  <a:pt x="18805" y="120000"/>
                  <a:pt x="21816" y="120000"/>
                </a:cubicBezTo>
                <a:lnTo>
                  <a:pt x="98183" y="120000"/>
                </a:lnTo>
                <a:cubicBezTo>
                  <a:pt x="101194" y="120000"/>
                  <a:pt x="103638" y="117555"/>
                  <a:pt x="103638" y="114544"/>
                </a:cubicBezTo>
                <a:lnTo>
                  <a:pt x="103638" y="103638"/>
                </a:lnTo>
                <a:cubicBezTo>
                  <a:pt x="103638" y="100627"/>
                  <a:pt x="101194" y="98183"/>
                  <a:pt x="98183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3"/>
          <p:cNvSpPr/>
          <p:nvPr/>
        </p:nvSpPr>
        <p:spPr>
          <a:xfrm>
            <a:off x="491837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38183" y="49088"/>
                </a:lnTo>
                <a:lnTo>
                  <a:pt x="38183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38183" y="32727"/>
                </a:lnTo>
                <a:cubicBezTo>
                  <a:pt x="35172" y="32727"/>
                  <a:pt x="32727" y="35172"/>
                  <a:pt x="32727" y="38183"/>
                </a:cubicBezTo>
                <a:lnTo>
                  <a:pt x="32727" y="49088"/>
                </a:lnTo>
                <a:cubicBezTo>
                  <a:pt x="32727" y="52100"/>
                  <a:pt x="35172" y="54544"/>
                  <a:pt x="38183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14544"/>
                </a:moveTo>
                <a:lnTo>
                  <a:pt x="38183" y="114544"/>
                </a:lnTo>
                <a:lnTo>
                  <a:pt x="38183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38183" y="98183"/>
                </a:lnTo>
                <a:cubicBezTo>
                  <a:pt x="35172" y="98183"/>
                  <a:pt x="32727" y="100627"/>
                  <a:pt x="32727" y="103638"/>
                </a:cubicBezTo>
                <a:lnTo>
                  <a:pt x="32727" y="114544"/>
                </a:lnTo>
                <a:cubicBezTo>
                  <a:pt x="32727" y="117555"/>
                  <a:pt x="35172" y="120000"/>
                  <a:pt x="38183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3"/>
          <p:cNvSpPr/>
          <p:nvPr/>
        </p:nvSpPr>
        <p:spPr>
          <a:xfrm>
            <a:off x="53184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5455" y="49088"/>
                </a:lnTo>
                <a:lnTo>
                  <a:pt x="5455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3"/>
          <p:cNvSpPr/>
          <p:nvPr/>
        </p:nvSpPr>
        <p:spPr>
          <a:xfrm>
            <a:off x="571847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00911" y="5455"/>
                </a:moveTo>
                <a:cubicBezTo>
                  <a:pt x="108444" y="5455"/>
                  <a:pt x="114544" y="11561"/>
                  <a:pt x="114544" y="19088"/>
                </a:cubicBezTo>
                <a:cubicBezTo>
                  <a:pt x="114544" y="26622"/>
                  <a:pt x="108444" y="32727"/>
                  <a:pt x="100911" y="32727"/>
                </a:cubicBezTo>
                <a:cubicBezTo>
                  <a:pt x="93377" y="32727"/>
                  <a:pt x="87272" y="26622"/>
                  <a:pt x="87272" y="19088"/>
                </a:cubicBezTo>
                <a:cubicBezTo>
                  <a:pt x="87272" y="11561"/>
                  <a:pt x="93377" y="5455"/>
                  <a:pt x="100911" y="5455"/>
                </a:cubicBezTo>
                <a:moveTo>
                  <a:pt x="100911" y="38183"/>
                </a:moveTo>
                <a:cubicBezTo>
                  <a:pt x="111455" y="38183"/>
                  <a:pt x="120000" y="29633"/>
                  <a:pt x="120000" y="19088"/>
                </a:cubicBezTo>
                <a:cubicBezTo>
                  <a:pt x="120000" y="8544"/>
                  <a:pt x="111455" y="0"/>
                  <a:pt x="100911" y="0"/>
                </a:cubicBezTo>
                <a:cubicBezTo>
                  <a:pt x="90366" y="0"/>
                  <a:pt x="81816" y="8544"/>
                  <a:pt x="81816" y="19088"/>
                </a:cubicBezTo>
                <a:cubicBezTo>
                  <a:pt x="81816" y="29633"/>
                  <a:pt x="90366" y="38183"/>
                  <a:pt x="100911" y="38183"/>
                </a:cubicBezTo>
                <a:moveTo>
                  <a:pt x="100911" y="21816"/>
                </a:moveTo>
                <a:lnTo>
                  <a:pt x="103638" y="21816"/>
                </a:lnTo>
                <a:cubicBezTo>
                  <a:pt x="105138" y="21816"/>
                  <a:pt x="106361" y="20600"/>
                  <a:pt x="106361" y="19088"/>
                </a:cubicBezTo>
                <a:cubicBezTo>
                  <a:pt x="106361" y="17583"/>
                  <a:pt x="105138" y="16361"/>
                  <a:pt x="103638" y="16361"/>
                </a:cubicBezTo>
                <a:lnTo>
                  <a:pt x="103638" y="13638"/>
                </a:lnTo>
                <a:cubicBezTo>
                  <a:pt x="103638" y="12127"/>
                  <a:pt x="102411" y="10911"/>
                  <a:pt x="100911" y="10911"/>
                </a:cubicBezTo>
                <a:cubicBezTo>
                  <a:pt x="99405" y="10911"/>
                  <a:pt x="98183" y="12127"/>
                  <a:pt x="98183" y="13638"/>
                </a:cubicBezTo>
                <a:lnTo>
                  <a:pt x="98183" y="19088"/>
                </a:lnTo>
                <a:cubicBezTo>
                  <a:pt x="98183" y="20600"/>
                  <a:pt x="99405" y="21816"/>
                  <a:pt x="100911" y="21816"/>
                </a:cubicBezTo>
                <a:moveTo>
                  <a:pt x="54544" y="65455"/>
                </a:moveTo>
                <a:lnTo>
                  <a:pt x="27272" y="65455"/>
                </a:lnTo>
                <a:lnTo>
                  <a:pt x="27272" y="49088"/>
                </a:lnTo>
                <a:lnTo>
                  <a:pt x="54544" y="49088"/>
                </a:lnTo>
                <a:cubicBezTo>
                  <a:pt x="54544" y="49088"/>
                  <a:pt x="54544" y="65455"/>
                  <a:pt x="54544" y="65455"/>
                </a:cubicBezTo>
                <a:close/>
                <a:moveTo>
                  <a:pt x="117272" y="70911"/>
                </a:moveTo>
                <a:lnTo>
                  <a:pt x="62727" y="70911"/>
                </a:lnTo>
                <a:cubicBezTo>
                  <a:pt x="64233" y="70911"/>
                  <a:pt x="65455" y="69688"/>
                  <a:pt x="65455" y="68183"/>
                </a:cubicBezTo>
                <a:cubicBezTo>
                  <a:pt x="65455" y="66672"/>
                  <a:pt x="64233" y="65455"/>
                  <a:pt x="62727" y="65455"/>
                </a:cubicBezTo>
                <a:lnTo>
                  <a:pt x="60000" y="65455"/>
                </a:lnTo>
                <a:lnTo>
                  <a:pt x="60000" y="49088"/>
                </a:lnTo>
                <a:cubicBezTo>
                  <a:pt x="60000" y="46083"/>
                  <a:pt x="57555" y="43638"/>
                  <a:pt x="54544" y="43638"/>
                </a:cubicBezTo>
                <a:lnTo>
                  <a:pt x="27272" y="43638"/>
                </a:lnTo>
                <a:cubicBezTo>
                  <a:pt x="24261" y="43638"/>
                  <a:pt x="21816" y="46083"/>
                  <a:pt x="21816" y="49088"/>
                </a:cubicBezTo>
                <a:lnTo>
                  <a:pt x="21816" y="65455"/>
                </a:lnTo>
                <a:lnTo>
                  <a:pt x="19088" y="65455"/>
                </a:lnTo>
                <a:cubicBezTo>
                  <a:pt x="17588" y="65455"/>
                  <a:pt x="16361" y="66672"/>
                  <a:pt x="16361" y="68183"/>
                </a:cubicBezTo>
                <a:cubicBezTo>
                  <a:pt x="16361" y="69688"/>
                  <a:pt x="17588" y="70911"/>
                  <a:pt x="19088" y="70911"/>
                </a:cubicBezTo>
                <a:lnTo>
                  <a:pt x="2727" y="70911"/>
                </a:lnTo>
                <a:cubicBezTo>
                  <a:pt x="1222" y="70911"/>
                  <a:pt x="0" y="72127"/>
                  <a:pt x="0" y="73638"/>
                </a:cubicBezTo>
                <a:cubicBezTo>
                  <a:pt x="0" y="75144"/>
                  <a:pt x="1222" y="76361"/>
                  <a:pt x="2727" y="76361"/>
                </a:cubicBezTo>
                <a:lnTo>
                  <a:pt x="16361" y="76361"/>
                </a:ln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cubicBezTo>
                  <a:pt x="20594" y="120000"/>
                  <a:pt x="21816" y="118777"/>
                  <a:pt x="21816" y="117272"/>
                </a:cubicBezTo>
                <a:lnTo>
                  <a:pt x="21816" y="76361"/>
                </a:lnTo>
                <a:lnTo>
                  <a:pt x="98183" y="76361"/>
                </a:lnTo>
                <a:lnTo>
                  <a:pt x="98183" y="117272"/>
                </a:lnTo>
                <a:cubicBezTo>
                  <a:pt x="98183" y="118777"/>
                  <a:pt x="9940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lnTo>
                  <a:pt x="117272" y="76361"/>
                </a:lnTo>
                <a:cubicBezTo>
                  <a:pt x="118777" y="76361"/>
                  <a:pt x="120000" y="75144"/>
                  <a:pt x="120000" y="73638"/>
                </a:cubicBezTo>
                <a:cubicBezTo>
                  <a:pt x="120000" y="72127"/>
                  <a:pt x="118777" y="70911"/>
                  <a:pt x="117272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3"/>
          <p:cNvSpPr/>
          <p:nvPr/>
        </p:nvSpPr>
        <p:spPr>
          <a:xfrm>
            <a:off x="61185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327" y="38933"/>
                </a:moveTo>
                <a:cubicBezTo>
                  <a:pt x="111144" y="68111"/>
                  <a:pt x="70133" y="107977"/>
                  <a:pt x="60000" y="114100"/>
                </a:cubicBezTo>
                <a:cubicBezTo>
                  <a:pt x="49866" y="107977"/>
                  <a:pt x="8855" y="68111"/>
                  <a:pt x="5672" y="38894"/>
                </a:cubicBezTo>
                <a:cubicBezTo>
                  <a:pt x="5672" y="38894"/>
                  <a:pt x="5455" y="37322"/>
                  <a:pt x="5455" y="35455"/>
                </a:cubicBezTo>
                <a:cubicBezTo>
                  <a:pt x="5455" y="18916"/>
                  <a:pt x="18911" y="5455"/>
                  <a:pt x="35455" y="5455"/>
                </a:cubicBezTo>
                <a:cubicBezTo>
                  <a:pt x="43222" y="5455"/>
                  <a:pt x="50594" y="8433"/>
                  <a:pt x="56222" y="13838"/>
                </a:cubicBezTo>
                <a:lnTo>
                  <a:pt x="58805" y="16327"/>
                </a:lnTo>
                <a:lnTo>
                  <a:pt x="49088" y="38183"/>
                </a:lnTo>
                <a:lnTo>
                  <a:pt x="62727" y="54544"/>
                </a:lnTo>
                <a:lnTo>
                  <a:pt x="51816" y="79088"/>
                </a:lnTo>
                <a:lnTo>
                  <a:pt x="60000" y="92727"/>
                </a:lnTo>
                <a:lnTo>
                  <a:pt x="57955" y="79088"/>
                </a:lnTo>
                <a:lnTo>
                  <a:pt x="68694" y="53011"/>
                </a:lnTo>
                <a:lnTo>
                  <a:pt x="55566" y="37672"/>
                </a:lnTo>
                <a:lnTo>
                  <a:pt x="67050" y="11150"/>
                </a:lnTo>
                <a:cubicBezTo>
                  <a:pt x="72133" y="7472"/>
                  <a:pt x="78200" y="5455"/>
                  <a:pt x="84544" y="5455"/>
                </a:cubicBezTo>
                <a:cubicBezTo>
                  <a:pt x="101088" y="5455"/>
                  <a:pt x="114544" y="18916"/>
                  <a:pt x="114544" y="35455"/>
                </a:cubicBezTo>
                <a:cubicBezTo>
                  <a:pt x="114544" y="37361"/>
                  <a:pt x="114327" y="38933"/>
                  <a:pt x="114327" y="38933"/>
                </a:cubicBezTo>
                <a:moveTo>
                  <a:pt x="120000" y="35455"/>
                </a:moveTo>
                <a:cubicBezTo>
                  <a:pt x="120000" y="15872"/>
                  <a:pt x="104127" y="0"/>
                  <a:pt x="84544" y="0"/>
                </a:cubicBezTo>
                <a:cubicBezTo>
                  <a:pt x="75011" y="0"/>
                  <a:pt x="66372" y="3783"/>
                  <a:pt x="60000" y="9905"/>
                </a:cubicBezTo>
                <a:cubicBezTo>
                  <a:pt x="53627" y="3783"/>
                  <a:pt x="44988" y="0"/>
                  <a:pt x="35455" y="0"/>
                </a:cubicBezTo>
                <a:cubicBezTo>
                  <a:pt x="15872" y="0"/>
                  <a:pt x="0" y="15872"/>
                  <a:pt x="0" y="35455"/>
                </a:cubicBezTo>
                <a:cubicBezTo>
                  <a:pt x="0" y="37733"/>
                  <a:pt x="361" y="40455"/>
                  <a:pt x="250" y="39527"/>
                </a:cubicBezTo>
                <a:cubicBezTo>
                  <a:pt x="4072" y="74550"/>
                  <a:pt x="54750" y="120000"/>
                  <a:pt x="60000" y="120000"/>
                </a:cubicBezTo>
                <a:cubicBezTo>
                  <a:pt x="65250" y="120000"/>
                  <a:pt x="115927" y="74550"/>
                  <a:pt x="119750" y="39527"/>
                </a:cubicBezTo>
                <a:cubicBezTo>
                  <a:pt x="119644" y="40455"/>
                  <a:pt x="120000" y="37733"/>
                  <a:pt x="120000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3"/>
          <p:cNvSpPr/>
          <p:nvPr/>
        </p:nvSpPr>
        <p:spPr>
          <a:xfrm>
            <a:off x="6518573" y="3054918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377" y="36727"/>
                </a:moveTo>
                <a:cubicBezTo>
                  <a:pt x="114372" y="36772"/>
                  <a:pt x="114372" y="36816"/>
                  <a:pt x="114366" y="36861"/>
                </a:cubicBezTo>
                <a:cubicBezTo>
                  <a:pt x="114361" y="36888"/>
                  <a:pt x="114344" y="37077"/>
                  <a:pt x="114338" y="37111"/>
                </a:cubicBezTo>
                <a:cubicBezTo>
                  <a:pt x="111705" y="62705"/>
                  <a:pt x="81150" y="96822"/>
                  <a:pt x="69972" y="106033"/>
                </a:cubicBezTo>
                <a:lnTo>
                  <a:pt x="66138" y="87000"/>
                </a:lnTo>
                <a:lnTo>
                  <a:pt x="77555" y="59061"/>
                </a:lnTo>
                <a:lnTo>
                  <a:pt x="63494" y="41250"/>
                </a:lnTo>
                <a:lnTo>
                  <a:pt x="70550" y="14166"/>
                </a:lnTo>
                <a:cubicBezTo>
                  <a:pt x="70600" y="14111"/>
                  <a:pt x="70627" y="14077"/>
                  <a:pt x="70683" y="14022"/>
                </a:cubicBezTo>
                <a:cubicBezTo>
                  <a:pt x="75400" y="9027"/>
                  <a:pt x="82866" y="6000"/>
                  <a:pt x="89377" y="6000"/>
                </a:cubicBezTo>
                <a:cubicBezTo>
                  <a:pt x="103255" y="6000"/>
                  <a:pt x="114544" y="18416"/>
                  <a:pt x="114544" y="33683"/>
                </a:cubicBezTo>
                <a:cubicBezTo>
                  <a:pt x="114544" y="34788"/>
                  <a:pt x="114433" y="36144"/>
                  <a:pt x="114377" y="36727"/>
                </a:cubicBezTo>
                <a:moveTo>
                  <a:pt x="120000" y="33683"/>
                </a:moveTo>
                <a:cubicBezTo>
                  <a:pt x="120000" y="15083"/>
                  <a:pt x="106288" y="0"/>
                  <a:pt x="89377" y="0"/>
                </a:cubicBezTo>
                <a:cubicBezTo>
                  <a:pt x="81150" y="0"/>
                  <a:pt x="72077" y="4155"/>
                  <a:pt x="66572" y="9966"/>
                </a:cubicBezTo>
                <a:lnTo>
                  <a:pt x="66583" y="10011"/>
                </a:lnTo>
                <a:cubicBezTo>
                  <a:pt x="66111" y="10394"/>
                  <a:pt x="65772" y="10916"/>
                  <a:pt x="65605" y="11550"/>
                </a:cubicBezTo>
                <a:lnTo>
                  <a:pt x="65538" y="11533"/>
                </a:lnTo>
                <a:lnTo>
                  <a:pt x="57272" y="42000"/>
                </a:lnTo>
                <a:lnTo>
                  <a:pt x="70911" y="60000"/>
                </a:lnTo>
                <a:lnTo>
                  <a:pt x="60000" y="87000"/>
                </a:lnTo>
                <a:lnTo>
                  <a:pt x="65538" y="111655"/>
                </a:lnTo>
                <a:lnTo>
                  <a:pt x="65572" y="111650"/>
                </a:lnTo>
                <a:cubicBezTo>
                  <a:pt x="65850" y="112983"/>
                  <a:pt x="66883" y="114000"/>
                  <a:pt x="68183" y="114000"/>
                </a:cubicBezTo>
                <a:cubicBezTo>
                  <a:pt x="68944" y="114000"/>
                  <a:pt x="69633" y="113650"/>
                  <a:pt x="70127" y="113094"/>
                </a:cubicBezTo>
                <a:cubicBezTo>
                  <a:pt x="79783" y="106805"/>
                  <a:pt x="116638" y="68166"/>
                  <a:pt x="119766" y="37705"/>
                </a:cubicBezTo>
                <a:lnTo>
                  <a:pt x="119766" y="37727"/>
                </a:lnTo>
                <a:cubicBezTo>
                  <a:pt x="119772" y="37727"/>
                  <a:pt x="120000" y="35550"/>
                  <a:pt x="120000" y="33683"/>
                </a:cubicBezTo>
                <a:moveTo>
                  <a:pt x="5661" y="43111"/>
                </a:moveTo>
                <a:cubicBezTo>
                  <a:pt x="5655" y="43077"/>
                  <a:pt x="5638" y="42888"/>
                  <a:pt x="5633" y="42861"/>
                </a:cubicBezTo>
                <a:cubicBezTo>
                  <a:pt x="5627" y="42816"/>
                  <a:pt x="5627" y="42772"/>
                  <a:pt x="5622" y="42727"/>
                </a:cubicBezTo>
                <a:cubicBezTo>
                  <a:pt x="5566" y="42144"/>
                  <a:pt x="5455" y="40788"/>
                  <a:pt x="5455" y="39683"/>
                </a:cubicBezTo>
                <a:cubicBezTo>
                  <a:pt x="5455" y="24416"/>
                  <a:pt x="16744" y="12000"/>
                  <a:pt x="30622" y="12000"/>
                </a:cubicBezTo>
                <a:cubicBezTo>
                  <a:pt x="36855" y="12000"/>
                  <a:pt x="43933" y="14800"/>
                  <a:pt x="48666" y="19416"/>
                </a:cubicBezTo>
                <a:lnTo>
                  <a:pt x="40911" y="48000"/>
                </a:lnTo>
                <a:lnTo>
                  <a:pt x="54544" y="66000"/>
                </a:lnTo>
                <a:lnTo>
                  <a:pt x="43638" y="93000"/>
                </a:lnTo>
                <a:lnTo>
                  <a:pt x="47394" y="109733"/>
                </a:lnTo>
                <a:cubicBezTo>
                  <a:pt x="34677" y="98050"/>
                  <a:pt x="8105" y="66894"/>
                  <a:pt x="5661" y="43111"/>
                </a:cubicBezTo>
                <a:moveTo>
                  <a:pt x="54461" y="116250"/>
                </a:moveTo>
                <a:lnTo>
                  <a:pt x="49772" y="93000"/>
                </a:lnTo>
                <a:lnTo>
                  <a:pt x="61194" y="65061"/>
                </a:lnTo>
                <a:lnTo>
                  <a:pt x="47133" y="47250"/>
                </a:lnTo>
                <a:lnTo>
                  <a:pt x="54438" y="19205"/>
                </a:lnTo>
                <a:lnTo>
                  <a:pt x="54394" y="19188"/>
                </a:lnTo>
                <a:cubicBezTo>
                  <a:pt x="54466" y="18927"/>
                  <a:pt x="54544" y="18666"/>
                  <a:pt x="54544" y="18377"/>
                </a:cubicBezTo>
                <a:cubicBezTo>
                  <a:pt x="54544" y="17388"/>
                  <a:pt x="54088" y="16561"/>
                  <a:pt x="53416" y="16011"/>
                </a:cubicBezTo>
                <a:lnTo>
                  <a:pt x="53427" y="15966"/>
                </a:lnTo>
                <a:cubicBezTo>
                  <a:pt x="47922" y="10150"/>
                  <a:pt x="38850" y="6000"/>
                  <a:pt x="30622" y="6000"/>
                </a:cubicBezTo>
                <a:cubicBezTo>
                  <a:pt x="13711" y="6000"/>
                  <a:pt x="0" y="21083"/>
                  <a:pt x="0" y="39683"/>
                </a:cubicBezTo>
                <a:cubicBezTo>
                  <a:pt x="0" y="41550"/>
                  <a:pt x="227" y="43727"/>
                  <a:pt x="233" y="43727"/>
                </a:cubicBezTo>
                <a:lnTo>
                  <a:pt x="233" y="43705"/>
                </a:lnTo>
                <a:cubicBezTo>
                  <a:pt x="3361" y="74166"/>
                  <a:pt x="40216" y="112805"/>
                  <a:pt x="49872" y="119094"/>
                </a:cubicBezTo>
                <a:cubicBezTo>
                  <a:pt x="50366" y="119650"/>
                  <a:pt x="51055" y="120000"/>
                  <a:pt x="51816" y="120000"/>
                </a:cubicBezTo>
                <a:cubicBezTo>
                  <a:pt x="53327" y="120000"/>
                  <a:pt x="54544" y="118655"/>
                  <a:pt x="54544" y="117000"/>
                </a:cubicBezTo>
                <a:cubicBezTo>
                  <a:pt x="54544" y="116738"/>
                  <a:pt x="54466" y="116505"/>
                  <a:pt x="54411" y="116261"/>
                </a:cubicBezTo>
                <a:cubicBezTo>
                  <a:pt x="54411" y="116261"/>
                  <a:pt x="54461" y="116250"/>
                  <a:pt x="54461" y="116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3"/>
          <p:cNvSpPr/>
          <p:nvPr/>
        </p:nvSpPr>
        <p:spPr>
          <a:xfrm>
            <a:off x="69186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65455" y="70911"/>
                </a:moveTo>
                <a:cubicBezTo>
                  <a:pt x="63944" y="70911"/>
                  <a:pt x="62727" y="72133"/>
                  <a:pt x="62727" y="73638"/>
                </a:cubicBezTo>
                <a:cubicBezTo>
                  <a:pt x="62727" y="75144"/>
                  <a:pt x="63944" y="76361"/>
                  <a:pt x="65455" y="76361"/>
                </a:cubicBezTo>
                <a:cubicBezTo>
                  <a:pt x="66961" y="76361"/>
                  <a:pt x="68183" y="75144"/>
                  <a:pt x="68183" y="73638"/>
                </a:cubicBezTo>
                <a:cubicBezTo>
                  <a:pt x="68183" y="72133"/>
                  <a:pt x="66961" y="70911"/>
                  <a:pt x="65455" y="70911"/>
                </a:cubicBezTo>
                <a:moveTo>
                  <a:pt x="81816" y="60000"/>
                </a:moveTo>
                <a:cubicBezTo>
                  <a:pt x="83327" y="60000"/>
                  <a:pt x="84544" y="58777"/>
                  <a:pt x="84544" y="57272"/>
                </a:cubicBezTo>
                <a:cubicBezTo>
                  <a:pt x="84544" y="55766"/>
                  <a:pt x="83327" y="54544"/>
                  <a:pt x="81816" y="54544"/>
                </a:cubicBezTo>
                <a:cubicBezTo>
                  <a:pt x="80311" y="54544"/>
                  <a:pt x="79088" y="55766"/>
                  <a:pt x="79088" y="57272"/>
                </a:cubicBezTo>
                <a:cubicBezTo>
                  <a:pt x="79088" y="58777"/>
                  <a:pt x="80311" y="60000"/>
                  <a:pt x="81816" y="60000"/>
                </a:cubicBezTo>
                <a:moveTo>
                  <a:pt x="110627" y="39722"/>
                </a:moveTo>
                <a:lnTo>
                  <a:pt x="110883" y="39972"/>
                </a:lnTo>
                <a:lnTo>
                  <a:pt x="108155" y="42700"/>
                </a:lnTo>
                <a:lnTo>
                  <a:pt x="108155" y="42705"/>
                </a:lnTo>
                <a:lnTo>
                  <a:pt x="97811" y="53050"/>
                </a:lnTo>
                <a:lnTo>
                  <a:pt x="66955" y="22188"/>
                </a:lnTo>
                <a:lnTo>
                  <a:pt x="77294" y="11844"/>
                </a:lnTo>
                <a:cubicBezTo>
                  <a:pt x="77300" y="11844"/>
                  <a:pt x="77300" y="11844"/>
                  <a:pt x="77300" y="11844"/>
                </a:cubicBezTo>
                <a:lnTo>
                  <a:pt x="80027" y="9116"/>
                </a:lnTo>
                <a:lnTo>
                  <a:pt x="80277" y="9372"/>
                </a:lnTo>
                <a:cubicBezTo>
                  <a:pt x="83811" y="6911"/>
                  <a:pt x="88094" y="5455"/>
                  <a:pt x="92727" y="5455"/>
                </a:cubicBezTo>
                <a:cubicBezTo>
                  <a:pt x="104777" y="5455"/>
                  <a:pt x="114544" y="15222"/>
                  <a:pt x="114544" y="27272"/>
                </a:cubicBezTo>
                <a:cubicBezTo>
                  <a:pt x="114544" y="31905"/>
                  <a:pt x="113088" y="36188"/>
                  <a:pt x="110627" y="39722"/>
                </a:cubicBezTo>
                <a:moveTo>
                  <a:pt x="56900" y="93955"/>
                </a:moveTo>
                <a:lnTo>
                  <a:pt x="26050" y="63100"/>
                </a:lnTo>
                <a:lnTo>
                  <a:pt x="63100" y="26050"/>
                </a:lnTo>
                <a:lnTo>
                  <a:pt x="93950" y="56905"/>
                </a:lnTo>
                <a:cubicBezTo>
                  <a:pt x="93950" y="56905"/>
                  <a:pt x="56900" y="93955"/>
                  <a:pt x="56900" y="93955"/>
                </a:cubicBezTo>
                <a:close/>
                <a:moveTo>
                  <a:pt x="42700" y="108155"/>
                </a:moveTo>
                <a:cubicBezTo>
                  <a:pt x="38750" y="112105"/>
                  <a:pt x="33300" y="114544"/>
                  <a:pt x="27272" y="114544"/>
                </a:cubicBezTo>
                <a:cubicBezTo>
                  <a:pt x="15222" y="114544"/>
                  <a:pt x="5455" y="104777"/>
                  <a:pt x="5455" y="92727"/>
                </a:cubicBezTo>
                <a:cubicBezTo>
                  <a:pt x="5455" y="86700"/>
                  <a:pt x="7894" y="81250"/>
                  <a:pt x="11844" y="77300"/>
                </a:cubicBezTo>
                <a:lnTo>
                  <a:pt x="22188" y="66955"/>
                </a:lnTo>
                <a:lnTo>
                  <a:pt x="53044" y="97811"/>
                </a:lnTo>
                <a:cubicBezTo>
                  <a:pt x="53044" y="97811"/>
                  <a:pt x="42700" y="108155"/>
                  <a:pt x="42700" y="108155"/>
                </a:cubicBezTo>
                <a:close/>
                <a:moveTo>
                  <a:pt x="120000" y="27272"/>
                </a:moveTo>
                <a:cubicBezTo>
                  <a:pt x="120000" y="12211"/>
                  <a:pt x="107788" y="0"/>
                  <a:pt x="92727" y="0"/>
                </a:cubicBezTo>
                <a:cubicBezTo>
                  <a:pt x="86588" y="0"/>
                  <a:pt x="80944" y="2055"/>
                  <a:pt x="76383" y="5477"/>
                </a:cubicBezTo>
                <a:lnTo>
                  <a:pt x="76166" y="5261"/>
                </a:lnTo>
                <a:lnTo>
                  <a:pt x="73450" y="7983"/>
                </a:lnTo>
                <a:cubicBezTo>
                  <a:pt x="73444" y="7988"/>
                  <a:pt x="73444" y="7988"/>
                  <a:pt x="73438" y="7994"/>
                </a:cubicBezTo>
                <a:lnTo>
                  <a:pt x="7988" y="73444"/>
                </a:lnTo>
                <a:cubicBezTo>
                  <a:pt x="3050" y="78377"/>
                  <a:pt x="0" y="85200"/>
                  <a:pt x="0" y="92727"/>
                </a:cubicBezTo>
                <a:cubicBezTo>
                  <a:pt x="0" y="107788"/>
                  <a:pt x="12211" y="120000"/>
                  <a:pt x="27272" y="120000"/>
                </a:cubicBezTo>
                <a:cubicBezTo>
                  <a:pt x="34805" y="120000"/>
                  <a:pt x="41622" y="116950"/>
                  <a:pt x="46555" y="112011"/>
                </a:cubicBezTo>
                <a:lnTo>
                  <a:pt x="112011" y="46561"/>
                </a:lnTo>
                <a:lnTo>
                  <a:pt x="112016" y="46555"/>
                </a:lnTo>
                <a:lnTo>
                  <a:pt x="114738" y="43833"/>
                </a:lnTo>
                <a:lnTo>
                  <a:pt x="114522" y="43616"/>
                </a:lnTo>
                <a:cubicBezTo>
                  <a:pt x="117944" y="39055"/>
                  <a:pt x="120000" y="33416"/>
                  <a:pt x="120000" y="27272"/>
                </a:cubicBezTo>
                <a:moveTo>
                  <a:pt x="60000" y="38183"/>
                </a:moveTo>
                <a:cubicBezTo>
                  <a:pt x="60000" y="39688"/>
                  <a:pt x="61222" y="40911"/>
                  <a:pt x="62727" y="40911"/>
                </a:cubicBezTo>
                <a:cubicBezTo>
                  <a:pt x="64233" y="40911"/>
                  <a:pt x="65455" y="39688"/>
                  <a:pt x="65455" y="38183"/>
                </a:cubicBezTo>
                <a:cubicBezTo>
                  <a:pt x="65455" y="36677"/>
                  <a:pt x="64233" y="35455"/>
                  <a:pt x="62727" y="35455"/>
                </a:cubicBezTo>
                <a:cubicBezTo>
                  <a:pt x="61222" y="35455"/>
                  <a:pt x="60000" y="36677"/>
                  <a:pt x="60000" y="38183"/>
                </a:cubicBezTo>
                <a:moveTo>
                  <a:pt x="73638" y="68183"/>
                </a:moveTo>
                <a:cubicBezTo>
                  <a:pt x="75144" y="68183"/>
                  <a:pt x="76361" y="66961"/>
                  <a:pt x="76361" y="65455"/>
                </a:cubicBezTo>
                <a:cubicBezTo>
                  <a:pt x="76361" y="63950"/>
                  <a:pt x="75144" y="62727"/>
                  <a:pt x="73638" y="62727"/>
                </a:cubicBezTo>
                <a:cubicBezTo>
                  <a:pt x="72127" y="62727"/>
                  <a:pt x="70911" y="63950"/>
                  <a:pt x="70911" y="65455"/>
                </a:cubicBezTo>
                <a:cubicBezTo>
                  <a:pt x="70911" y="66961"/>
                  <a:pt x="72127" y="68183"/>
                  <a:pt x="73638" y="68183"/>
                </a:cubicBezTo>
                <a:moveTo>
                  <a:pt x="68183" y="54544"/>
                </a:moveTo>
                <a:cubicBezTo>
                  <a:pt x="69688" y="54544"/>
                  <a:pt x="70911" y="53327"/>
                  <a:pt x="70911" y="51816"/>
                </a:cubicBezTo>
                <a:cubicBezTo>
                  <a:pt x="70911" y="50311"/>
                  <a:pt x="69688" y="49088"/>
                  <a:pt x="68183" y="49088"/>
                </a:cubicBezTo>
                <a:cubicBezTo>
                  <a:pt x="66672" y="49088"/>
                  <a:pt x="65455" y="50311"/>
                  <a:pt x="65455" y="51816"/>
                </a:cubicBezTo>
                <a:cubicBezTo>
                  <a:pt x="65455" y="53327"/>
                  <a:pt x="66672" y="54544"/>
                  <a:pt x="68183" y="54544"/>
                </a:cubicBezTo>
                <a:moveTo>
                  <a:pt x="60000" y="57272"/>
                </a:moveTo>
                <a:cubicBezTo>
                  <a:pt x="58494" y="57272"/>
                  <a:pt x="57272" y="58494"/>
                  <a:pt x="57272" y="60000"/>
                </a:cubicBezTo>
                <a:cubicBezTo>
                  <a:pt x="57272" y="61505"/>
                  <a:pt x="58494" y="62727"/>
                  <a:pt x="60000" y="62727"/>
                </a:cubicBezTo>
                <a:cubicBezTo>
                  <a:pt x="61505" y="62727"/>
                  <a:pt x="62727" y="61505"/>
                  <a:pt x="62727" y="60000"/>
                </a:cubicBezTo>
                <a:cubicBezTo>
                  <a:pt x="62727" y="58494"/>
                  <a:pt x="61505" y="57272"/>
                  <a:pt x="60000" y="57272"/>
                </a:cubicBezTo>
                <a:moveTo>
                  <a:pt x="57272" y="79088"/>
                </a:moveTo>
                <a:cubicBezTo>
                  <a:pt x="55766" y="79088"/>
                  <a:pt x="54544" y="80311"/>
                  <a:pt x="54544" y="81816"/>
                </a:cubicBezTo>
                <a:cubicBezTo>
                  <a:pt x="54544" y="83327"/>
                  <a:pt x="55766" y="84544"/>
                  <a:pt x="57272" y="84544"/>
                </a:cubicBezTo>
                <a:cubicBezTo>
                  <a:pt x="58777" y="84544"/>
                  <a:pt x="60000" y="83327"/>
                  <a:pt x="60000" y="81816"/>
                </a:cubicBezTo>
                <a:cubicBezTo>
                  <a:pt x="60000" y="80311"/>
                  <a:pt x="58777" y="79088"/>
                  <a:pt x="57272" y="79088"/>
                </a:cubicBezTo>
                <a:moveTo>
                  <a:pt x="54544" y="49088"/>
                </a:moveTo>
                <a:cubicBezTo>
                  <a:pt x="56055" y="49088"/>
                  <a:pt x="57272" y="47872"/>
                  <a:pt x="57272" y="46361"/>
                </a:cubicBezTo>
                <a:cubicBezTo>
                  <a:pt x="57272" y="44861"/>
                  <a:pt x="56055" y="43638"/>
                  <a:pt x="54544" y="43638"/>
                </a:cubicBezTo>
                <a:cubicBezTo>
                  <a:pt x="53038" y="43638"/>
                  <a:pt x="51816" y="44861"/>
                  <a:pt x="51816" y="46361"/>
                </a:cubicBezTo>
                <a:cubicBezTo>
                  <a:pt x="51816" y="47872"/>
                  <a:pt x="53038" y="49088"/>
                  <a:pt x="54544" y="49088"/>
                </a:cubicBezTo>
                <a:moveTo>
                  <a:pt x="38183" y="60000"/>
                </a:moveTo>
                <a:cubicBezTo>
                  <a:pt x="36672" y="60000"/>
                  <a:pt x="35455" y="61222"/>
                  <a:pt x="35455" y="62727"/>
                </a:cubicBezTo>
                <a:cubicBezTo>
                  <a:pt x="35455" y="64233"/>
                  <a:pt x="36672" y="65455"/>
                  <a:pt x="38183" y="65455"/>
                </a:cubicBezTo>
                <a:cubicBezTo>
                  <a:pt x="39688" y="65455"/>
                  <a:pt x="40911" y="64233"/>
                  <a:pt x="40911" y="62727"/>
                </a:cubicBezTo>
                <a:cubicBezTo>
                  <a:pt x="40911" y="61222"/>
                  <a:pt x="39688" y="60000"/>
                  <a:pt x="38183" y="60000"/>
                </a:cubicBezTo>
                <a:moveTo>
                  <a:pt x="46361" y="51816"/>
                </a:moveTo>
                <a:cubicBezTo>
                  <a:pt x="44855" y="51816"/>
                  <a:pt x="43638" y="53038"/>
                  <a:pt x="43638" y="54544"/>
                </a:cubicBezTo>
                <a:cubicBezTo>
                  <a:pt x="43638" y="56055"/>
                  <a:pt x="44855" y="57272"/>
                  <a:pt x="46361" y="57272"/>
                </a:cubicBezTo>
                <a:cubicBezTo>
                  <a:pt x="47872" y="57272"/>
                  <a:pt x="49088" y="56055"/>
                  <a:pt x="49088" y="54544"/>
                </a:cubicBezTo>
                <a:cubicBezTo>
                  <a:pt x="49088" y="53038"/>
                  <a:pt x="47872" y="51816"/>
                  <a:pt x="46361" y="51816"/>
                </a:cubicBezTo>
                <a:moveTo>
                  <a:pt x="51816" y="65455"/>
                </a:moveTo>
                <a:cubicBezTo>
                  <a:pt x="50311" y="65455"/>
                  <a:pt x="49088" y="66672"/>
                  <a:pt x="49088" y="68183"/>
                </a:cubicBezTo>
                <a:cubicBezTo>
                  <a:pt x="49088" y="69688"/>
                  <a:pt x="50311" y="70911"/>
                  <a:pt x="51816" y="70911"/>
                </a:cubicBezTo>
                <a:cubicBezTo>
                  <a:pt x="53327" y="70911"/>
                  <a:pt x="54544" y="69688"/>
                  <a:pt x="54544" y="68183"/>
                </a:cubicBezTo>
                <a:cubicBezTo>
                  <a:pt x="54544" y="66672"/>
                  <a:pt x="53327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3"/>
          <p:cNvSpPr/>
          <p:nvPr/>
        </p:nvSpPr>
        <p:spPr>
          <a:xfrm>
            <a:off x="731867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3"/>
          <p:cNvSpPr/>
          <p:nvPr/>
        </p:nvSpPr>
        <p:spPr>
          <a:xfrm>
            <a:off x="77187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3"/>
          <p:cNvSpPr/>
          <p:nvPr/>
        </p:nvSpPr>
        <p:spPr>
          <a:xfrm>
            <a:off x="4118273" y="3445033"/>
            <a:ext cx="209400" cy="60600"/>
          </a:xfrm>
          <a:custGeom>
            <a:rect b="b" l="l" r="r" t="t"/>
            <a:pathLst>
              <a:path extrusionOk="0" h="120000" w="120000">
                <a:moveTo>
                  <a:pt x="98183" y="105000"/>
                </a:moveTo>
                <a:lnTo>
                  <a:pt x="62727" y="105000"/>
                </a:lnTo>
                <a:lnTo>
                  <a:pt x="62727" y="15000"/>
                </a:lnTo>
                <a:lnTo>
                  <a:pt x="98183" y="15000"/>
                </a:lnTo>
                <a:cubicBezTo>
                  <a:pt x="107222" y="15000"/>
                  <a:pt x="114544" y="35155"/>
                  <a:pt x="114544" y="60000"/>
                </a:cubicBezTo>
                <a:cubicBezTo>
                  <a:pt x="114544" y="84850"/>
                  <a:pt x="107222" y="105000"/>
                  <a:pt x="98183" y="105000"/>
                </a:cubicBezTo>
                <a:moveTo>
                  <a:pt x="35455" y="75000"/>
                </a:moveTo>
                <a:cubicBezTo>
                  <a:pt x="33950" y="75000"/>
                  <a:pt x="32727" y="71644"/>
                  <a:pt x="32727" y="67500"/>
                </a:cubicBezTo>
                <a:cubicBezTo>
                  <a:pt x="32727" y="63355"/>
                  <a:pt x="33950" y="60000"/>
                  <a:pt x="35455" y="60000"/>
                </a:cubicBezTo>
                <a:cubicBezTo>
                  <a:pt x="36961" y="60000"/>
                  <a:pt x="38183" y="63355"/>
                  <a:pt x="38183" y="67500"/>
                </a:cubicBezTo>
                <a:cubicBezTo>
                  <a:pt x="38183" y="71644"/>
                  <a:pt x="36961" y="75000"/>
                  <a:pt x="35455" y="75000"/>
                </a:cubicBezTo>
                <a:moveTo>
                  <a:pt x="21816" y="60000"/>
                </a:moveTo>
                <a:cubicBezTo>
                  <a:pt x="18805" y="60000"/>
                  <a:pt x="16361" y="53288"/>
                  <a:pt x="16361" y="45000"/>
                </a:cubicBezTo>
                <a:cubicBezTo>
                  <a:pt x="16361" y="36722"/>
                  <a:pt x="18805" y="30000"/>
                  <a:pt x="21816" y="30000"/>
                </a:cubicBezTo>
                <a:cubicBezTo>
                  <a:pt x="24827" y="30000"/>
                  <a:pt x="27272" y="36722"/>
                  <a:pt x="27272" y="45000"/>
                </a:cubicBezTo>
                <a:cubicBezTo>
                  <a:pt x="27272" y="53288"/>
                  <a:pt x="24827" y="60000"/>
                  <a:pt x="21816" y="6000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6866"/>
                  <a:pt x="0" y="60000"/>
                </a:cubicBezTo>
                <a:cubicBezTo>
                  <a:pt x="0" y="93133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3133"/>
                  <a:pt x="120000" y="60000"/>
                </a:cubicBezTo>
                <a:cubicBezTo>
                  <a:pt x="120000" y="26866"/>
                  <a:pt x="110233" y="0"/>
                  <a:pt x="9818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3"/>
          <p:cNvSpPr/>
          <p:nvPr/>
        </p:nvSpPr>
        <p:spPr>
          <a:xfrm>
            <a:off x="4546898" y="3391993"/>
            <a:ext cx="152400" cy="166800"/>
          </a:xfrm>
          <a:custGeom>
            <a:rect b="b" l="l" r="r" t="t"/>
            <a:pathLst>
              <a:path extrusionOk="0" h="120000" w="120000">
                <a:moveTo>
                  <a:pt x="7500" y="49088"/>
                </a:moveTo>
                <a:cubicBezTo>
                  <a:pt x="7500" y="43066"/>
                  <a:pt x="14216" y="38183"/>
                  <a:pt x="22500" y="38183"/>
                </a:cubicBezTo>
                <a:lnTo>
                  <a:pt x="97500" y="38183"/>
                </a:lnTo>
                <a:cubicBezTo>
                  <a:pt x="105783" y="38183"/>
                  <a:pt x="112500" y="43066"/>
                  <a:pt x="112500" y="49088"/>
                </a:cubicBezTo>
                <a:cubicBezTo>
                  <a:pt x="112500" y="49088"/>
                  <a:pt x="7500" y="49088"/>
                  <a:pt x="7500" y="49088"/>
                </a:cubicBezTo>
                <a:close/>
                <a:moveTo>
                  <a:pt x="82500" y="70911"/>
                </a:moveTo>
                <a:lnTo>
                  <a:pt x="82500" y="81816"/>
                </a:lnTo>
                <a:lnTo>
                  <a:pt x="67500" y="81816"/>
                </a:lnTo>
                <a:lnTo>
                  <a:pt x="67500" y="92727"/>
                </a:lnTo>
                <a:lnTo>
                  <a:pt x="52500" y="92727"/>
                </a:lnTo>
                <a:lnTo>
                  <a:pt x="52500" y="81816"/>
                </a:lnTo>
                <a:lnTo>
                  <a:pt x="37500" y="81816"/>
                </a:lnTo>
                <a:lnTo>
                  <a:pt x="37500" y="70911"/>
                </a:lnTo>
                <a:lnTo>
                  <a:pt x="52500" y="70911"/>
                </a:lnTo>
                <a:lnTo>
                  <a:pt x="52500" y="60000"/>
                </a:lnTo>
                <a:lnTo>
                  <a:pt x="67500" y="60000"/>
                </a:lnTo>
                <a:lnTo>
                  <a:pt x="67500" y="70911"/>
                </a:lnTo>
                <a:cubicBezTo>
                  <a:pt x="67500" y="70911"/>
                  <a:pt x="82500" y="70911"/>
                  <a:pt x="82500" y="70911"/>
                </a:cubicBezTo>
                <a:close/>
                <a:moveTo>
                  <a:pt x="97500" y="114544"/>
                </a:moveTo>
                <a:lnTo>
                  <a:pt x="22500" y="114544"/>
                </a:lnTo>
                <a:cubicBezTo>
                  <a:pt x="14216" y="114544"/>
                  <a:pt x="7500" y="109661"/>
                  <a:pt x="7500" y="103638"/>
                </a:cubicBezTo>
                <a:lnTo>
                  <a:pt x="112500" y="103638"/>
                </a:lnTo>
                <a:cubicBezTo>
                  <a:pt x="112500" y="109661"/>
                  <a:pt x="105783" y="114544"/>
                  <a:pt x="97500" y="114544"/>
                </a:cubicBezTo>
                <a:moveTo>
                  <a:pt x="37500" y="16361"/>
                </a:moveTo>
                <a:lnTo>
                  <a:pt x="82500" y="16361"/>
                </a:lnTo>
                <a:lnTo>
                  <a:pt x="82500" y="27272"/>
                </a:lnTo>
                <a:lnTo>
                  <a:pt x="37500" y="27272"/>
                </a:lnTo>
                <a:cubicBezTo>
                  <a:pt x="37500" y="27272"/>
                  <a:pt x="37500" y="16361"/>
                  <a:pt x="37500" y="16361"/>
                </a:cubicBezTo>
                <a:close/>
                <a:moveTo>
                  <a:pt x="37500" y="5455"/>
                </a:moveTo>
                <a:lnTo>
                  <a:pt x="82500" y="5455"/>
                </a:lnTo>
                <a:lnTo>
                  <a:pt x="82500" y="10911"/>
                </a:lnTo>
                <a:lnTo>
                  <a:pt x="37500" y="10911"/>
                </a:lnTo>
                <a:cubicBezTo>
                  <a:pt x="37500" y="10911"/>
                  <a:pt x="37500" y="5455"/>
                  <a:pt x="37500" y="5455"/>
                </a:cubicBezTo>
                <a:close/>
                <a:moveTo>
                  <a:pt x="97500" y="32727"/>
                </a:moveTo>
                <a:lnTo>
                  <a:pt x="90000" y="32727"/>
                </a:lnTo>
                <a:lnTo>
                  <a:pt x="90000" y="27272"/>
                </a:lnTo>
                <a:lnTo>
                  <a:pt x="90000" y="5455"/>
                </a:lnTo>
                <a:cubicBezTo>
                  <a:pt x="90000" y="2444"/>
                  <a:pt x="86638" y="0"/>
                  <a:pt x="82500" y="0"/>
                </a:cubicBezTo>
                <a:lnTo>
                  <a:pt x="37500" y="0"/>
                </a:lnTo>
                <a:cubicBezTo>
                  <a:pt x="33361" y="0"/>
                  <a:pt x="30000" y="2444"/>
                  <a:pt x="30000" y="5455"/>
                </a:cubicBezTo>
                <a:lnTo>
                  <a:pt x="30000" y="27272"/>
                </a:lnTo>
                <a:lnTo>
                  <a:pt x="30000" y="32727"/>
                </a:lnTo>
                <a:lnTo>
                  <a:pt x="22500" y="32727"/>
                </a:lnTo>
                <a:cubicBezTo>
                  <a:pt x="10072" y="32727"/>
                  <a:pt x="0" y="40055"/>
                  <a:pt x="0" y="49088"/>
                </a:cubicBezTo>
                <a:lnTo>
                  <a:pt x="0" y="103638"/>
                </a:lnTo>
                <a:cubicBezTo>
                  <a:pt x="0" y="112677"/>
                  <a:pt x="10072" y="120000"/>
                  <a:pt x="22500" y="120000"/>
                </a:cubicBezTo>
                <a:lnTo>
                  <a:pt x="97500" y="120000"/>
                </a:lnTo>
                <a:cubicBezTo>
                  <a:pt x="109927" y="120000"/>
                  <a:pt x="120000" y="112677"/>
                  <a:pt x="120000" y="103638"/>
                </a:cubicBezTo>
                <a:lnTo>
                  <a:pt x="120000" y="49088"/>
                </a:lnTo>
                <a:cubicBezTo>
                  <a:pt x="120000" y="40055"/>
                  <a:pt x="109927" y="32727"/>
                  <a:pt x="975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3"/>
          <p:cNvSpPr/>
          <p:nvPr/>
        </p:nvSpPr>
        <p:spPr>
          <a:xfrm>
            <a:off x="491837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3"/>
          <p:cNvSpPr/>
          <p:nvPr/>
        </p:nvSpPr>
        <p:spPr>
          <a:xfrm>
            <a:off x="531842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49088"/>
                </a:moveTo>
                <a:cubicBezTo>
                  <a:pt x="87844" y="49088"/>
                  <a:pt x="92727" y="53977"/>
                  <a:pt x="92727" y="60000"/>
                </a:cubicBezTo>
                <a:cubicBezTo>
                  <a:pt x="92727" y="66022"/>
                  <a:pt x="87844" y="70911"/>
                  <a:pt x="81816" y="70911"/>
                </a:cubicBezTo>
                <a:cubicBezTo>
                  <a:pt x="75794" y="70911"/>
                  <a:pt x="70911" y="66022"/>
                  <a:pt x="70911" y="60000"/>
                </a:cubicBezTo>
                <a:cubicBezTo>
                  <a:pt x="70911" y="53977"/>
                  <a:pt x="75794" y="49088"/>
                  <a:pt x="81816" y="49088"/>
                </a:cubicBezTo>
                <a:moveTo>
                  <a:pt x="81816" y="76361"/>
                </a:moveTo>
                <a:cubicBezTo>
                  <a:pt x="90855" y="76361"/>
                  <a:pt x="98183" y="69038"/>
                  <a:pt x="98183" y="60000"/>
                </a:cubicBezTo>
                <a:cubicBezTo>
                  <a:pt x="98183" y="50966"/>
                  <a:pt x="90855" y="43638"/>
                  <a:pt x="81816" y="43638"/>
                </a:cubicBezTo>
                <a:cubicBezTo>
                  <a:pt x="72777" y="43638"/>
                  <a:pt x="65455" y="50966"/>
                  <a:pt x="65455" y="60000"/>
                </a:cubicBezTo>
                <a:cubicBezTo>
                  <a:pt x="65455" y="69038"/>
                  <a:pt x="72777" y="76361"/>
                  <a:pt x="81816" y="76361"/>
                </a:cubicBezTo>
                <a:moveTo>
                  <a:pt x="38183" y="40600"/>
                </a:moveTo>
                <a:lnTo>
                  <a:pt x="46900" y="54544"/>
                </a:lnTo>
                <a:lnTo>
                  <a:pt x="29466" y="54544"/>
                </a:lnTo>
                <a:cubicBezTo>
                  <a:pt x="29466" y="54544"/>
                  <a:pt x="38183" y="40600"/>
                  <a:pt x="38183" y="40600"/>
                </a:cubicBezTo>
                <a:close/>
                <a:moveTo>
                  <a:pt x="24544" y="60000"/>
                </a:moveTo>
                <a:lnTo>
                  <a:pt x="51816" y="60000"/>
                </a:lnTo>
                <a:cubicBezTo>
                  <a:pt x="53322" y="60000"/>
                  <a:pt x="54544" y="58777"/>
                  <a:pt x="54544" y="57272"/>
                </a:cubicBezTo>
                <a:cubicBezTo>
                  <a:pt x="54544" y="56711"/>
                  <a:pt x="54333" y="56222"/>
                  <a:pt x="54044" y="55788"/>
                </a:cubicBezTo>
                <a:lnTo>
                  <a:pt x="54088" y="55761"/>
                </a:lnTo>
                <a:lnTo>
                  <a:pt x="40450" y="33944"/>
                </a:lnTo>
                <a:lnTo>
                  <a:pt x="40411" y="33966"/>
                </a:lnTo>
                <a:cubicBezTo>
                  <a:pt x="39922" y="33238"/>
                  <a:pt x="39127" y="32727"/>
                  <a:pt x="38183" y="32727"/>
                </a:cubicBezTo>
                <a:cubicBezTo>
                  <a:pt x="37233" y="32727"/>
                  <a:pt x="36444" y="33238"/>
                  <a:pt x="35955" y="33966"/>
                </a:cubicBezTo>
                <a:lnTo>
                  <a:pt x="35911" y="33944"/>
                </a:lnTo>
                <a:lnTo>
                  <a:pt x="22277" y="55761"/>
                </a:lnTo>
                <a:lnTo>
                  <a:pt x="22322" y="55788"/>
                </a:lnTo>
                <a:cubicBezTo>
                  <a:pt x="22027" y="56222"/>
                  <a:pt x="21816" y="56711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3"/>
          <p:cNvSpPr/>
          <p:nvPr/>
        </p:nvSpPr>
        <p:spPr>
          <a:xfrm>
            <a:off x="571847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68183" y="70911"/>
                </a:moveTo>
                <a:lnTo>
                  <a:pt x="95455" y="70911"/>
                </a:lnTo>
                <a:cubicBezTo>
                  <a:pt x="96961" y="70911"/>
                  <a:pt x="98183" y="69688"/>
                  <a:pt x="98183" y="68183"/>
                </a:cubicBezTo>
                <a:cubicBezTo>
                  <a:pt x="98183" y="66677"/>
                  <a:pt x="96961" y="65455"/>
                  <a:pt x="95455" y="65455"/>
                </a:cubicBezTo>
                <a:lnTo>
                  <a:pt x="68183" y="65455"/>
                </a:lnTo>
                <a:cubicBezTo>
                  <a:pt x="66677" y="65455"/>
                  <a:pt x="65455" y="66677"/>
                  <a:pt x="65455" y="68183"/>
                </a:cubicBezTo>
                <a:cubicBezTo>
                  <a:pt x="65455" y="69688"/>
                  <a:pt x="66677" y="70911"/>
                  <a:pt x="68183" y="70911"/>
                </a:cubicBezTo>
                <a:moveTo>
                  <a:pt x="27272" y="38183"/>
                </a:moveTo>
                <a:lnTo>
                  <a:pt x="49088" y="38183"/>
                </a:lnTo>
                <a:lnTo>
                  <a:pt x="49088" y="65455"/>
                </a:lnTo>
                <a:lnTo>
                  <a:pt x="27272" y="65455"/>
                </a:lnTo>
                <a:cubicBezTo>
                  <a:pt x="27272" y="65455"/>
                  <a:pt x="27272" y="38183"/>
                  <a:pt x="27272" y="38183"/>
                </a:cubicBezTo>
                <a:close/>
                <a:moveTo>
                  <a:pt x="27272" y="70911"/>
                </a:moveTo>
                <a:lnTo>
                  <a:pt x="49088" y="70911"/>
                </a:lnTo>
                <a:cubicBezTo>
                  <a:pt x="52100" y="70911"/>
                  <a:pt x="54544" y="68472"/>
                  <a:pt x="54544" y="65455"/>
                </a:cubicBezTo>
                <a:lnTo>
                  <a:pt x="54544" y="38183"/>
                </a:lnTo>
                <a:cubicBezTo>
                  <a:pt x="54544" y="35172"/>
                  <a:pt x="52100" y="32727"/>
                  <a:pt x="49088" y="32727"/>
                </a:cubicBezTo>
                <a:lnTo>
                  <a:pt x="27272" y="32727"/>
                </a:lnTo>
                <a:cubicBezTo>
                  <a:pt x="24261" y="32727"/>
                  <a:pt x="21816" y="35172"/>
                  <a:pt x="21816" y="38183"/>
                </a:cubicBezTo>
                <a:lnTo>
                  <a:pt x="21816" y="65455"/>
                </a:lnTo>
                <a:cubicBezTo>
                  <a:pt x="21816" y="68472"/>
                  <a:pt x="24261" y="70911"/>
                  <a:pt x="27272" y="70911"/>
                </a:cubicBezTo>
                <a:moveTo>
                  <a:pt x="68183" y="60000"/>
                </a:moveTo>
                <a:lnTo>
                  <a:pt x="79088" y="60000"/>
                </a:lnTo>
                <a:cubicBezTo>
                  <a:pt x="80594" y="60000"/>
                  <a:pt x="81816" y="58777"/>
                  <a:pt x="81816" y="57272"/>
                </a:cubicBezTo>
                <a:cubicBezTo>
                  <a:pt x="81816" y="55766"/>
                  <a:pt x="80594" y="54544"/>
                  <a:pt x="79088" y="54544"/>
                </a:cubicBezTo>
                <a:lnTo>
                  <a:pt x="68183" y="54544"/>
                </a:lnTo>
                <a:cubicBezTo>
                  <a:pt x="66677" y="54544"/>
                  <a:pt x="65455" y="55766"/>
                  <a:pt x="65455" y="57272"/>
                </a:cubicBezTo>
                <a:cubicBezTo>
                  <a:pt x="65455" y="58777"/>
                  <a:pt x="66677" y="60000"/>
                  <a:pt x="68183" y="60000"/>
                </a:cubicBezTo>
                <a:moveTo>
                  <a:pt x="68183" y="38183"/>
                </a:moveTo>
                <a:lnTo>
                  <a:pt x="84544" y="38183"/>
                </a:lnTo>
                <a:cubicBezTo>
                  <a:pt x="86050" y="38183"/>
                  <a:pt x="87272" y="36961"/>
                  <a:pt x="87272" y="35455"/>
                </a:cubicBezTo>
                <a:cubicBezTo>
                  <a:pt x="87272" y="33950"/>
                  <a:pt x="86050" y="32727"/>
                  <a:pt x="84544" y="32727"/>
                </a:cubicBezTo>
                <a:lnTo>
                  <a:pt x="68183" y="32727"/>
                </a:lnTo>
                <a:cubicBezTo>
                  <a:pt x="66677" y="32727"/>
                  <a:pt x="65455" y="33950"/>
                  <a:pt x="65455" y="35455"/>
                </a:cubicBezTo>
                <a:cubicBezTo>
                  <a:pt x="65455" y="36961"/>
                  <a:pt x="66677" y="38183"/>
                  <a:pt x="68183" y="38183"/>
                </a:cubicBezTo>
                <a:moveTo>
                  <a:pt x="68183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68183" y="43638"/>
                </a:lnTo>
                <a:cubicBezTo>
                  <a:pt x="66677" y="43638"/>
                  <a:pt x="65455" y="44861"/>
                  <a:pt x="65455" y="46361"/>
                </a:cubicBezTo>
                <a:cubicBezTo>
                  <a:pt x="65455" y="47872"/>
                  <a:pt x="66677" y="49088"/>
                  <a:pt x="68183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3"/>
          <p:cNvSpPr/>
          <p:nvPr/>
        </p:nvSpPr>
        <p:spPr>
          <a:xfrm>
            <a:off x="611852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1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27272" y="70911"/>
                </a:moveTo>
                <a:cubicBezTo>
                  <a:pt x="28777" y="70911"/>
                  <a:pt x="30000" y="69688"/>
                  <a:pt x="30000" y="68183"/>
                </a:cubicBezTo>
                <a:cubicBezTo>
                  <a:pt x="30000" y="51611"/>
                  <a:pt x="43433" y="38183"/>
                  <a:pt x="60000" y="38183"/>
                </a:cubicBezTo>
                <a:cubicBezTo>
                  <a:pt x="76566" y="38183"/>
                  <a:pt x="90000" y="51611"/>
                  <a:pt x="90000" y="68183"/>
                </a:cubicBezTo>
                <a:cubicBezTo>
                  <a:pt x="90000" y="69688"/>
                  <a:pt x="91222" y="70911"/>
                  <a:pt x="92727" y="70911"/>
                </a:cubicBezTo>
                <a:cubicBezTo>
                  <a:pt x="94233" y="70911"/>
                  <a:pt x="95455" y="69688"/>
                  <a:pt x="95455" y="68183"/>
                </a:cubicBezTo>
                <a:cubicBezTo>
                  <a:pt x="95455" y="48600"/>
                  <a:pt x="79583" y="32727"/>
                  <a:pt x="60000" y="32727"/>
                </a:cubicBezTo>
                <a:cubicBezTo>
                  <a:pt x="40416" y="32727"/>
                  <a:pt x="24544" y="48600"/>
                  <a:pt x="24544" y="68183"/>
                </a:cubicBezTo>
                <a:cubicBezTo>
                  <a:pt x="24544" y="69688"/>
                  <a:pt x="25766" y="70911"/>
                  <a:pt x="27272" y="70911"/>
                </a:cubicBezTo>
                <a:moveTo>
                  <a:pt x="60000" y="65455"/>
                </a:moveTo>
                <a:cubicBezTo>
                  <a:pt x="58494" y="65455"/>
                  <a:pt x="57272" y="66677"/>
                  <a:pt x="57272" y="68183"/>
                </a:cubicBezTo>
                <a:cubicBezTo>
                  <a:pt x="57272" y="69688"/>
                  <a:pt x="58494" y="70911"/>
                  <a:pt x="60000" y="70911"/>
                </a:cubicBezTo>
                <a:cubicBezTo>
                  <a:pt x="61505" y="70911"/>
                  <a:pt x="62727" y="69688"/>
                  <a:pt x="62727" y="68183"/>
                </a:cubicBezTo>
                <a:cubicBezTo>
                  <a:pt x="62727" y="66677"/>
                  <a:pt x="61505" y="65455"/>
                  <a:pt x="60000" y="65455"/>
                </a:cubicBezTo>
                <a:moveTo>
                  <a:pt x="60000" y="49088"/>
                </a:moveTo>
                <a:cubicBezTo>
                  <a:pt x="49461" y="49088"/>
                  <a:pt x="40911" y="57638"/>
                  <a:pt x="40911" y="68183"/>
                </a:cubicBezTo>
                <a:cubicBezTo>
                  <a:pt x="40911" y="69688"/>
                  <a:pt x="42127" y="70911"/>
                  <a:pt x="43638" y="70911"/>
                </a:cubicBezTo>
                <a:cubicBezTo>
                  <a:pt x="45144" y="70911"/>
                  <a:pt x="46361" y="69688"/>
                  <a:pt x="46361" y="68183"/>
                </a:cubicBezTo>
                <a:cubicBezTo>
                  <a:pt x="46361" y="60650"/>
                  <a:pt x="52466" y="54544"/>
                  <a:pt x="60000" y="54544"/>
                </a:cubicBezTo>
                <a:cubicBezTo>
                  <a:pt x="67533" y="54544"/>
                  <a:pt x="73638" y="60650"/>
                  <a:pt x="73638" y="68183"/>
                </a:cubicBezTo>
                <a:cubicBezTo>
                  <a:pt x="73638" y="69688"/>
                  <a:pt x="74855" y="70911"/>
                  <a:pt x="76361" y="70911"/>
                </a:cubicBezTo>
                <a:cubicBezTo>
                  <a:pt x="77872" y="70911"/>
                  <a:pt x="79088" y="69688"/>
                  <a:pt x="79088" y="68183"/>
                </a:cubicBezTo>
                <a:cubicBezTo>
                  <a:pt x="79088" y="57638"/>
                  <a:pt x="70544" y="49088"/>
                  <a:pt x="6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651857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6918623" y="3418514"/>
            <a:ext cx="209400" cy="121200"/>
          </a:xfrm>
          <a:custGeom>
            <a:rect b="b" l="l" r="r" t="t"/>
            <a:pathLst>
              <a:path extrusionOk="0" h="120000" w="120000">
                <a:moveTo>
                  <a:pt x="60000" y="59750"/>
                </a:moveTo>
                <a:lnTo>
                  <a:pt x="10366" y="33750"/>
                </a:lnTo>
                <a:lnTo>
                  <a:pt x="60000" y="7750"/>
                </a:lnTo>
                <a:lnTo>
                  <a:pt x="109638" y="33750"/>
                </a:lnTo>
                <a:cubicBezTo>
                  <a:pt x="109638" y="33750"/>
                  <a:pt x="60000" y="59750"/>
                  <a:pt x="60000" y="59750"/>
                </a:cubicBezTo>
                <a:close/>
                <a:moveTo>
                  <a:pt x="100172" y="96194"/>
                </a:moveTo>
                <a:lnTo>
                  <a:pt x="82411" y="90088"/>
                </a:lnTo>
                <a:lnTo>
                  <a:pt x="82400" y="90161"/>
                </a:lnTo>
                <a:cubicBezTo>
                  <a:pt x="82205" y="90100"/>
                  <a:pt x="82027" y="90000"/>
                  <a:pt x="81816" y="90000"/>
                </a:cubicBezTo>
                <a:cubicBezTo>
                  <a:pt x="81261" y="90000"/>
                  <a:pt x="80766" y="90283"/>
                  <a:pt x="80333" y="90688"/>
                </a:cubicBezTo>
                <a:lnTo>
                  <a:pt x="80305" y="90627"/>
                </a:lnTo>
                <a:lnTo>
                  <a:pt x="60111" y="111450"/>
                </a:lnTo>
                <a:lnTo>
                  <a:pt x="42544" y="90744"/>
                </a:lnTo>
                <a:lnTo>
                  <a:pt x="42516" y="90800"/>
                </a:lnTo>
                <a:cubicBezTo>
                  <a:pt x="42061" y="90327"/>
                  <a:pt x="41522" y="90000"/>
                  <a:pt x="40911" y="90000"/>
                </a:cubicBezTo>
                <a:cubicBezTo>
                  <a:pt x="40705" y="90000"/>
                  <a:pt x="40522" y="90100"/>
                  <a:pt x="40327" y="90161"/>
                </a:cubicBezTo>
                <a:lnTo>
                  <a:pt x="40316" y="90088"/>
                </a:lnTo>
                <a:lnTo>
                  <a:pt x="22294" y="96283"/>
                </a:lnTo>
                <a:lnTo>
                  <a:pt x="26483" y="50194"/>
                </a:lnTo>
                <a:lnTo>
                  <a:pt x="58827" y="67133"/>
                </a:lnTo>
                <a:lnTo>
                  <a:pt x="58838" y="67111"/>
                </a:lnTo>
                <a:cubicBezTo>
                  <a:pt x="59194" y="67344"/>
                  <a:pt x="59577" y="67500"/>
                  <a:pt x="60000" y="67500"/>
                </a:cubicBezTo>
                <a:cubicBezTo>
                  <a:pt x="60422" y="67500"/>
                  <a:pt x="60811" y="67344"/>
                  <a:pt x="61161" y="67111"/>
                </a:cubicBezTo>
                <a:lnTo>
                  <a:pt x="61172" y="67133"/>
                </a:lnTo>
                <a:lnTo>
                  <a:pt x="93872" y="50005"/>
                </a:lnTo>
                <a:cubicBezTo>
                  <a:pt x="93872" y="50005"/>
                  <a:pt x="100172" y="96194"/>
                  <a:pt x="100172" y="96194"/>
                </a:cubicBezTo>
                <a:close/>
                <a:moveTo>
                  <a:pt x="120000" y="33750"/>
                </a:moveTo>
                <a:cubicBezTo>
                  <a:pt x="120000" y="32255"/>
                  <a:pt x="119355" y="30994"/>
                  <a:pt x="118438" y="30388"/>
                </a:cubicBezTo>
                <a:lnTo>
                  <a:pt x="118444" y="30366"/>
                </a:lnTo>
                <a:lnTo>
                  <a:pt x="118366" y="30322"/>
                </a:lnTo>
                <a:cubicBezTo>
                  <a:pt x="118338" y="30305"/>
                  <a:pt x="118311" y="30294"/>
                  <a:pt x="118288" y="30283"/>
                </a:cubicBezTo>
                <a:lnTo>
                  <a:pt x="61172" y="366"/>
                </a:lnTo>
                <a:lnTo>
                  <a:pt x="61161" y="388"/>
                </a:lnTo>
                <a:cubicBezTo>
                  <a:pt x="60811" y="155"/>
                  <a:pt x="60422" y="0"/>
                  <a:pt x="60000" y="0"/>
                </a:cubicBezTo>
                <a:cubicBezTo>
                  <a:pt x="59577" y="0"/>
                  <a:pt x="59194" y="155"/>
                  <a:pt x="58838" y="388"/>
                </a:cubicBezTo>
                <a:lnTo>
                  <a:pt x="58827" y="366"/>
                </a:lnTo>
                <a:lnTo>
                  <a:pt x="1716" y="30283"/>
                </a:lnTo>
                <a:cubicBezTo>
                  <a:pt x="1688" y="30294"/>
                  <a:pt x="1661" y="30305"/>
                  <a:pt x="1638" y="30322"/>
                </a:cubicBezTo>
                <a:lnTo>
                  <a:pt x="1555" y="30366"/>
                </a:lnTo>
                <a:lnTo>
                  <a:pt x="1561" y="30388"/>
                </a:lnTo>
                <a:cubicBezTo>
                  <a:pt x="644" y="30994"/>
                  <a:pt x="0" y="32255"/>
                  <a:pt x="0" y="33750"/>
                </a:cubicBezTo>
                <a:cubicBezTo>
                  <a:pt x="0" y="35244"/>
                  <a:pt x="644" y="36505"/>
                  <a:pt x="1561" y="37111"/>
                </a:cubicBezTo>
                <a:lnTo>
                  <a:pt x="1555" y="37133"/>
                </a:lnTo>
                <a:lnTo>
                  <a:pt x="1638" y="37177"/>
                </a:lnTo>
                <a:cubicBezTo>
                  <a:pt x="1661" y="37194"/>
                  <a:pt x="1688" y="37205"/>
                  <a:pt x="1716" y="37216"/>
                </a:cubicBezTo>
                <a:lnTo>
                  <a:pt x="6833" y="39900"/>
                </a:lnTo>
                <a:lnTo>
                  <a:pt x="3377" y="75572"/>
                </a:lnTo>
                <a:cubicBezTo>
                  <a:pt x="1394" y="76694"/>
                  <a:pt x="0" y="79372"/>
                  <a:pt x="0" y="82500"/>
                </a:cubicBezTo>
                <a:cubicBezTo>
                  <a:pt x="0" y="86644"/>
                  <a:pt x="2438" y="90000"/>
                  <a:pt x="5455" y="90000"/>
                </a:cubicBezTo>
                <a:cubicBezTo>
                  <a:pt x="8466" y="90000"/>
                  <a:pt x="10911" y="86644"/>
                  <a:pt x="10911" y="82500"/>
                </a:cubicBezTo>
                <a:cubicBezTo>
                  <a:pt x="10911" y="80088"/>
                  <a:pt x="10066" y="77966"/>
                  <a:pt x="8777" y="76594"/>
                </a:cubicBezTo>
                <a:lnTo>
                  <a:pt x="12072" y="42644"/>
                </a:lnTo>
                <a:lnTo>
                  <a:pt x="21233" y="47444"/>
                </a:lnTo>
                <a:lnTo>
                  <a:pt x="16388" y="100750"/>
                </a:lnTo>
                <a:lnTo>
                  <a:pt x="16433" y="100766"/>
                </a:lnTo>
                <a:cubicBezTo>
                  <a:pt x="16416" y="100927"/>
                  <a:pt x="16361" y="101072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cubicBezTo>
                  <a:pt x="19300" y="105000"/>
                  <a:pt x="19477" y="104911"/>
                  <a:pt x="19672" y="104850"/>
                </a:cubicBezTo>
                <a:lnTo>
                  <a:pt x="19683" y="104911"/>
                </a:lnTo>
                <a:lnTo>
                  <a:pt x="40211" y="97850"/>
                </a:lnTo>
                <a:lnTo>
                  <a:pt x="58366" y="119250"/>
                </a:lnTo>
                <a:lnTo>
                  <a:pt x="58388" y="119200"/>
                </a:lnTo>
                <a:cubicBezTo>
                  <a:pt x="58850" y="119672"/>
                  <a:pt x="59388" y="120000"/>
                  <a:pt x="60000" y="120000"/>
                </a:cubicBezTo>
                <a:cubicBezTo>
                  <a:pt x="60561" y="120000"/>
                  <a:pt x="61050" y="119711"/>
                  <a:pt x="61488" y="119311"/>
                </a:cubicBezTo>
                <a:lnTo>
                  <a:pt x="61511" y="119372"/>
                </a:lnTo>
                <a:lnTo>
                  <a:pt x="82411" y="97816"/>
                </a:lnTo>
                <a:lnTo>
                  <a:pt x="103044" y="104911"/>
                </a:lnTo>
                <a:lnTo>
                  <a:pt x="103055" y="104838"/>
                </a:lnTo>
                <a:cubicBezTo>
                  <a:pt x="103250" y="104900"/>
                  <a:pt x="103433" y="105000"/>
                  <a:pt x="103638" y="105000"/>
                </a:cubicBezTo>
                <a:cubicBezTo>
                  <a:pt x="105144" y="105000"/>
                  <a:pt x="106361" y="103322"/>
                  <a:pt x="106361" y="101250"/>
                </a:cubicBezTo>
                <a:cubicBezTo>
                  <a:pt x="106361" y="101005"/>
                  <a:pt x="106305" y="100794"/>
                  <a:pt x="106277" y="100566"/>
                </a:cubicBezTo>
                <a:lnTo>
                  <a:pt x="106316" y="100555"/>
                </a:lnTo>
                <a:lnTo>
                  <a:pt x="99055" y="47294"/>
                </a:lnTo>
                <a:lnTo>
                  <a:pt x="118288" y="37216"/>
                </a:lnTo>
                <a:cubicBezTo>
                  <a:pt x="118311" y="37205"/>
                  <a:pt x="118338" y="37194"/>
                  <a:pt x="118366" y="37177"/>
                </a:cubicBezTo>
                <a:lnTo>
                  <a:pt x="118444" y="37133"/>
                </a:lnTo>
                <a:lnTo>
                  <a:pt x="118438" y="37111"/>
                </a:lnTo>
                <a:cubicBezTo>
                  <a:pt x="119355" y="36505"/>
                  <a:pt x="120000" y="35244"/>
                  <a:pt x="120000" y="337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7366296" y="3391993"/>
            <a:ext cx="114300" cy="166800"/>
          </a:xfrm>
          <a:custGeom>
            <a:rect b="b" l="l" r="r" t="t"/>
            <a:pathLst>
              <a:path extrusionOk="0" h="120000" w="120000">
                <a:moveTo>
                  <a:pt x="35000" y="43638"/>
                </a:moveTo>
                <a:lnTo>
                  <a:pt x="55000" y="43638"/>
                </a:lnTo>
                <a:lnTo>
                  <a:pt x="55000" y="54544"/>
                </a:lnTo>
                <a:cubicBezTo>
                  <a:pt x="55000" y="56055"/>
                  <a:pt x="57238" y="57272"/>
                  <a:pt x="60000" y="57272"/>
                </a:cubicBezTo>
                <a:cubicBezTo>
                  <a:pt x="62761" y="57272"/>
                  <a:pt x="65000" y="56055"/>
                  <a:pt x="65000" y="54544"/>
                </a:cubicBezTo>
                <a:lnTo>
                  <a:pt x="65000" y="43638"/>
                </a:lnTo>
                <a:lnTo>
                  <a:pt x="85000" y="43638"/>
                </a:lnTo>
                <a:cubicBezTo>
                  <a:pt x="87761" y="43638"/>
                  <a:pt x="90000" y="42416"/>
                  <a:pt x="90000" y="40911"/>
                </a:cubicBezTo>
                <a:cubicBezTo>
                  <a:pt x="90000" y="39400"/>
                  <a:pt x="87761" y="38183"/>
                  <a:pt x="85000" y="38183"/>
                </a:cubicBezTo>
                <a:lnTo>
                  <a:pt x="65000" y="38183"/>
                </a:lnTo>
                <a:lnTo>
                  <a:pt x="65000" y="27272"/>
                </a:lnTo>
                <a:cubicBezTo>
                  <a:pt x="65000" y="25766"/>
                  <a:pt x="62761" y="24544"/>
                  <a:pt x="60000" y="24544"/>
                </a:cubicBezTo>
                <a:cubicBezTo>
                  <a:pt x="57238" y="24544"/>
                  <a:pt x="55000" y="25766"/>
                  <a:pt x="55000" y="27272"/>
                </a:cubicBezTo>
                <a:lnTo>
                  <a:pt x="55000" y="38183"/>
                </a:lnTo>
                <a:lnTo>
                  <a:pt x="35000" y="38183"/>
                </a:lnTo>
                <a:cubicBezTo>
                  <a:pt x="32238" y="38183"/>
                  <a:pt x="30000" y="39400"/>
                  <a:pt x="30000" y="40911"/>
                </a:cubicBezTo>
                <a:cubicBezTo>
                  <a:pt x="30000" y="42416"/>
                  <a:pt x="32238" y="43638"/>
                  <a:pt x="35000" y="43638"/>
                </a:cubicBezTo>
                <a:moveTo>
                  <a:pt x="110000" y="110261"/>
                </a:moveTo>
                <a:lnTo>
                  <a:pt x="63688" y="82700"/>
                </a:lnTo>
                <a:lnTo>
                  <a:pt x="63650" y="82716"/>
                </a:lnTo>
                <a:cubicBezTo>
                  <a:pt x="62744" y="82172"/>
                  <a:pt x="61461" y="81816"/>
                  <a:pt x="60000" y="81816"/>
                </a:cubicBezTo>
                <a:cubicBezTo>
                  <a:pt x="58538" y="81816"/>
                  <a:pt x="57255" y="82172"/>
                  <a:pt x="56344" y="82716"/>
                </a:cubicBezTo>
                <a:lnTo>
                  <a:pt x="56311" y="82700"/>
                </a:lnTo>
                <a:lnTo>
                  <a:pt x="10000" y="110261"/>
                </a:lnTo>
                <a:lnTo>
                  <a:pt x="10000" y="5455"/>
                </a:lnTo>
                <a:lnTo>
                  <a:pt x="110000" y="5455"/>
                </a:lnTo>
                <a:cubicBezTo>
                  <a:pt x="110000" y="5455"/>
                  <a:pt x="110000" y="110261"/>
                  <a:pt x="110000" y="110261"/>
                </a:cubicBezTo>
                <a:close/>
                <a:moveTo>
                  <a:pt x="115000" y="0"/>
                </a:moveTo>
                <a:lnTo>
                  <a:pt x="5000" y="0"/>
                </a:ln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461" y="120000"/>
                  <a:pt x="7744" y="119644"/>
                  <a:pt x="8661" y="119100"/>
                </a:cubicBezTo>
                <a:lnTo>
                  <a:pt x="8688" y="119116"/>
                </a:lnTo>
                <a:lnTo>
                  <a:pt x="60000" y="88583"/>
                </a:lnTo>
                <a:lnTo>
                  <a:pt x="111311" y="119116"/>
                </a:lnTo>
                <a:lnTo>
                  <a:pt x="111338" y="119100"/>
                </a:lnTo>
                <a:cubicBezTo>
                  <a:pt x="112255" y="119644"/>
                  <a:pt x="113538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3"/>
          <p:cNvSpPr/>
          <p:nvPr/>
        </p:nvSpPr>
        <p:spPr>
          <a:xfrm>
            <a:off x="7747298" y="3391993"/>
            <a:ext cx="152400" cy="166800"/>
          </a:xfrm>
          <a:custGeom>
            <a:rect b="b" l="l" r="r" t="t"/>
            <a:pathLst>
              <a:path extrusionOk="0" h="120000" w="120000">
                <a:moveTo>
                  <a:pt x="112500" y="111638"/>
                </a:moveTo>
                <a:lnTo>
                  <a:pt x="62766" y="82700"/>
                </a:lnTo>
                <a:lnTo>
                  <a:pt x="62738" y="82722"/>
                </a:lnTo>
                <a:cubicBezTo>
                  <a:pt x="62055" y="82172"/>
                  <a:pt x="61094" y="81816"/>
                  <a:pt x="60000" y="81816"/>
                </a:cubicBezTo>
                <a:cubicBezTo>
                  <a:pt x="58905" y="81816"/>
                  <a:pt x="57944" y="82172"/>
                  <a:pt x="57255" y="82722"/>
                </a:cubicBezTo>
                <a:lnTo>
                  <a:pt x="57233" y="82700"/>
                </a:lnTo>
                <a:lnTo>
                  <a:pt x="7500" y="11163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1638"/>
                  <a:pt x="112500" y="11163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844" y="120000"/>
                  <a:pt x="5805" y="119650"/>
                  <a:pt x="6494" y="119100"/>
                </a:cubicBezTo>
                <a:lnTo>
                  <a:pt x="6516" y="119116"/>
                </a:lnTo>
                <a:lnTo>
                  <a:pt x="60000" y="87994"/>
                </a:lnTo>
                <a:lnTo>
                  <a:pt x="113483" y="119116"/>
                </a:lnTo>
                <a:lnTo>
                  <a:pt x="113505" y="119100"/>
                </a:lnTo>
                <a:cubicBezTo>
                  <a:pt x="114194" y="119650"/>
                  <a:pt x="115155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40761" y="43611"/>
                </a:moveTo>
                <a:lnTo>
                  <a:pt x="53944" y="43611"/>
                </a:lnTo>
                <a:lnTo>
                  <a:pt x="55772" y="40072"/>
                </a:lnTo>
                <a:lnTo>
                  <a:pt x="60000" y="31877"/>
                </a:lnTo>
                <a:lnTo>
                  <a:pt x="64227" y="40072"/>
                </a:lnTo>
                <a:lnTo>
                  <a:pt x="66055" y="43611"/>
                </a:lnTo>
                <a:lnTo>
                  <a:pt x="79238" y="43611"/>
                </a:lnTo>
                <a:lnTo>
                  <a:pt x="72300" y="47500"/>
                </a:lnTo>
                <a:lnTo>
                  <a:pt x="68072" y="49866"/>
                </a:lnTo>
                <a:lnTo>
                  <a:pt x="69761" y="53544"/>
                </a:lnTo>
                <a:lnTo>
                  <a:pt x="73555" y="61833"/>
                </a:lnTo>
                <a:lnTo>
                  <a:pt x="64433" y="56966"/>
                </a:lnTo>
                <a:lnTo>
                  <a:pt x="60000" y="54600"/>
                </a:lnTo>
                <a:lnTo>
                  <a:pt x="55566" y="56966"/>
                </a:lnTo>
                <a:lnTo>
                  <a:pt x="46444" y="61833"/>
                </a:lnTo>
                <a:lnTo>
                  <a:pt x="50238" y="53544"/>
                </a:lnTo>
                <a:lnTo>
                  <a:pt x="51927" y="49866"/>
                </a:lnTo>
                <a:lnTo>
                  <a:pt x="47700" y="47500"/>
                </a:lnTo>
                <a:cubicBezTo>
                  <a:pt x="47700" y="47500"/>
                  <a:pt x="40761" y="43611"/>
                  <a:pt x="40761" y="43611"/>
                </a:cubicBezTo>
                <a:close/>
                <a:moveTo>
                  <a:pt x="31872" y="76361"/>
                </a:moveTo>
                <a:lnTo>
                  <a:pt x="60000" y="61361"/>
                </a:lnTo>
                <a:lnTo>
                  <a:pt x="88127" y="76361"/>
                </a:lnTo>
                <a:lnTo>
                  <a:pt x="76877" y="51822"/>
                </a:lnTo>
                <a:lnTo>
                  <a:pt x="101250" y="38155"/>
                </a:lnTo>
                <a:lnTo>
                  <a:pt x="71250" y="38155"/>
                </a:lnTo>
                <a:lnTo>
                  <a:pt x="60000" y="16361"/>
                </a:lnTo>
                <a:lnTo>
                  <a:pt x="48750" y="38155"/>
                </a:lnTo>
                <a:lnTo>
                  <a:pt x="18750" y="38155"/>
                </a:lnTo>
                <a:lnTo>
                  <a:pt x="43122" y="51822"/>
                </a:lnTo>
                <a:cubicBezTo>
                  <a:pt x="43122" y="51822"/>
                  <a:pt x="31872" y="76361"/>
                  <a:pt x="31872" y="7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3"/>
          <p:cNvSpPr/>
          <p:nvPr/>
        </p:nvSpPr>
        <p:spPr>
          <a:xfrm>
            <a:off x="4118273" y="3727845"/>
            <a:ext cx="209400" cy="166800"/>
          </a:xfrm>
          <a:custGeom>
            <a:rect b="b" l="l" r="r" t="t"/>
            <a:pathLst>
              <a:path extrusionOk="0" h="120000" w="12000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3"/>
          <p:cNvSpPr/>
          <p:nvPr/>
        </p:nvSpPr>
        <p:spPr>
          <a:xfrm>
            <a:off x="4546898" y="3727845"/>
            <a:ext cx="152400" cy="166800"/>
          </a:xfrm>
          <a:custGeom>
            <a:rect b="b" l="l" r="r" t="t"/>
            <a:pathLst>
              <a:path extrusionOk="0" h="120000" w="120000">
                <a:moveTo>
                  <a:pt x="10372" y="92727"/>
                </a:moveTo>
                <a:lnTo>
                  <a:pt x="29461" y="69583"/>
                </a:lnTo>
                <a:lnTo>
                  <a:pt x="29411" y="69561"/>
                </a:lnTo>
                <a:cubicBezTo>
                  <a:pt x="29750" y="69150"/>
                  <a:pt x="30000" y="68694"/>
                  <a:pt x="30000" y="68183"/>
                </a:cubicBezTo>
                <a:cubicBezTo>
                  <a:pt x="30000" y="66672"/>
                  <a:pt x="28322" y="65455"/>
                  <a:pt x="26250" y="65455"/>
                </a:cubicBezTo>
                <a:lnTo>
                  <a:pt x="18750" y="65455"/>
                </a:lnTo>
                <a:lnTo>
                  <a:pt x="36750" y="48000"/>
                </a:lnTo>
                <a:lnTo>
                  <a:pt x="36700" y="47972"/>
                </a:lnTo>
                <a:cubicBezTo>
                  <a:pt x="37172" y="47516"/>
                  <a:pt x="37500" y="46977"/>
                  <a:pt x="37500" y="46361"/>
                </a:cubicBezTo>
                <a:cubicBezTo>
                  <a:pt x="37500" y="44861"/>
                  <a:pt x="35822" y="43638"/>
                  <a:pt x="33750" y="43638"/>
                </a:cubicBezTo>
                <a:lnTo>
                  <a:pt x="26972" y="43638"/>
                </a:lnTo>
                <a:lnTo>
                  <a:pt x="47488" y="26583"/>
                </a:lnTo>
                <a:lnTo>
                  <a:pt x="47466" y="26566"/>
                </a:lnTo>
                <a:cubicBezTo>
                  <a:pt x="48238" y="26061"/>
                  <a:pt x="48750" y="25355"/>
                  <a:pt x="48750" y="24544"/>
                </a:cubicBezTo>
                <a:cubicBezTo>
                  <a:pt x="48750" y="23038"/>
                  <a:pt x="47072" y="21816"/>
                  <a:pt x="45000" y="21816"/>
                </a:cubicBezTo>
                <a:lnTo>
                  <a:pt x="39050" y="21816"/>
                </a:lnTo>
                <a:lnTo>
                  <a:pt x="60000" y="6583"/>
                </a:lnTo>
                <a:lnTo>
                  <a:pt x="80950" y="21816"/>
                </a:lnTo>
                <a:lnTo>
                  <a:pt x="75000" y="21816"/>
                </a:lnTo>
                <a:cubicBezTo>
                  <a:pt x="72933" y="21816"/>
                  <a:pt x="71250" y="23038"/>
                  <a:pt x="71250" y="24544"/>
                </a:cubicBezTo>
                <a:cubicBezTo>
                  <a:pt x="71250" y="25355"/>
                  <a:pt x="71761" y="26061"/>
                  <a:pt x="72533" y="26566"/>
                </a:cubicBezTo>
                <a:lnTo>
                  <a:pt x="72511" y="26583"/>
                </a:lnTo>
                <a:lnTo>
                  <a:pt x="93022" y="43638"/>
                </a:lnTo>
                <a:lnTo>
                  <a:pt x="86250" y="43638"/>
                </a:lnTo>
                <a:cubicBezTo>
                  <a:pt x="84183" y="43638"/>
                  <a:pt x="82500" y="44861"/>
                  <a:pt x="82500" y="46361"/>
                </a:cubicBezTo>
                <a:cubicBezTo>
                  <a:pt x="82500" y="46977"/>
                  <a:pt x="82827" y="47516"/>
                  <a:pt x="83300" y="47972"/>
                </a:cubicBezTo>
                <a:lnTo>
                  <a:pt x="83250" y="48000"/>
                </a:lnTo>
                <a:lnTo>
                  <a:pt x="101250" y="65455"/>
                </a:lnTo>
                <a:lnTo>
                  <a:pt x="93750" y="65455"/>
                </a:lnTo>
                <a:cubicBezTo>
                  <a:pt x="91683" y="65455"/>
                  <a:pt x="90000" y="66672"/>
                  <a:pt x="90000" y="68183"/>
                </a:cubicBezTo>
                <a:cubicBezTo>
                  <a:pt x="90000" y="68694"/>
                  <a:pt x="90244" y="69150"/>
                  <a:pt x="90588" y="69561"/>
                </a:cubicBezTo>
                <a:lnTo>
                  <a:pt x="90533" y="69583"/>
                </a:lnTo>
                <a:lnTo>
                  <a:pt x="109627" y="92727"/>
                </a:lnTo>
                <a:cubicBezTo>
                  <a:pt x="109627" y="92727"/>
                  <a:pt x="10372" y="92727"/>
                  <a:pt x="10372" y="92727"/>
                </a:cubicBezTo>
                <a:close/>
                <a:moveTo>
                  <a:pt x="67500" y="114544"/>
                </a:moveTo>
                <a:lnTo>
                  <a:pt x="52500" y="114544"/>
                </a:lnTo>
                <a:lnTo>
                  <a:pt x="52500" y="98183"/>
                </a:lnTo>
                <a:lnTo>
                  <a:pt x="67500" y="98183"/>
                </a:lnTo>
                <a:cubicBezTo>
                  <a:pt x="67500" y="98183"/>
                  <a:pt x="67500" y="114544"/>
                  <a:pt x="67500" y="114544"/>
                </a:cubicBezTo>
                <a:close/>
                <a:moveTo>
                  <a:pt x="119411" y="94072"/>
                </a:moveTo>
                <a:lnTo>
                  <a:pt x="119461" y="94050"/>
                </a:lnTo>
                <a:lnTo>
                  <a:pt x="100372" y="70911"/>
                </a:lnTo>
                <a:lnTo>
                  <a:pt x="108750" y="70911"/>
                </a:lnTo>
                <a:cubicBezTo>
                  <a:pt x="110822" y="70911"/>
                  <a:pt x="112500" y="69688"/>
                  <a:pt x="112500" y="68183"/>
                </a:cubicBezTo>
                <a:cubicBezTo>
                  <a:pt x="112500" y="67566"/>
                  <a:pt x="112172" y="67033"/>
                  <a:pt x="111700" y="66572"/>
                </a:cubicBezTo>
                <a:lnTo>
                  <a:pt x="111750" y="66544"/>
                </a:lnTo>
                <a:lnTo>
                  <a:pt x="93750" y="49088"/>
                </a:lnTo>
                <a:lnTo>
                  <a:pt x="101250" y="49088"/>
                </a:lnTo>
                <a:cubicBezTo>
                  <a:pt x="103322" y="49088"/>
                  <a:pt x="105000" y="47872"/>
                  <a:pt x="105000" y="46361"/>
                </a:cubicBezTo>
                <a:cubicBezTo>
                  <a:pt x="105000" y="45555"/>
                  <a:pt x="104488" y="44844"/>
                  <a:pt x="103716" y="44344"/>
                </a:cubicBezTo>
                <a:lnTo>
                  <a:pt x="103738" y="44322"/>
                </a:lnTo>
                <a:lnTo>
                  <a:pt x="83222" y="27272"/>
                </a:lnTo>
                <a:lnTo>
                  <a:pt x="90000" y="27272"/>
                </a:lnTo>
                <a:cubicBezTo>
                  <a:pt x="92072" y="27272"/>
                  <a:pt x="93750" y="26055"/>
                  <a:pt x="93750" y="24544"/>
                </a:cubicBezTo>
                <a:cubicBezTo>
                  <a:pt x="93750" y="23794"/>
                  <a:pt x="93333" y="23111"/>
                  <a:pt x="92650" y="22616"/>
                </a:cubicBezTo>
                <a:lnTo>
                  <a:pt x="62650" y="800"/>
                </a:lnTo>
                <a:cubicBezTo>
                  <a:pt x="61972" y="305"/>
                  <a:pt x="61033" y="0"/>
                  <a:pt x="60000" y="0"/>
                </a:cubicBezTo>
                <a:cubicBezTo>
                  <a:pt x="58966" y="0"/>
                  <a:pt x="58027" y="305"/>
                  <a:pt x="57350" y="800"/>
                </a:cubicBezTo>
                <a:lnTo>
                  <a:pt x="27350" y="22616"/>
                </a:lnTo>
                <a:cubicBezTo>
                  <a:pt x="26672" y="23111"/>
                  <a:pt x="26250" y="23794"/>
                  <a:pt x="26250" y="24544"/>
                </a:cubicBezTo>
                <a:cubicBezTo>
                  <a:pt x="26250" y="26055"/>
                  <a:pt x="27933" y="27272"/>
                  <a:pt x="30000" y="27272"/>
                </a:cubicBezTo>
                <a:lnTo>
                  <a:pt x="36772" y="27272"/>
                </a:lnTo>
                <a:lnTo>
                  <a:pt x="16261" y="44322"/>
                </a:lnTo>
                <a:lnTo>
                  <a:pt x="16283" y="44344"/>
                </a:lnTo>
                <a:cubicBezTo>
                  <a:pt x="15511" y="44844"/>
                  <a:pt x="15000" y="45555"/>
                  <a:pt x="15000" y="46361"/>
                </a:cubicBezTo>
                <a:cubicBezTo>
                  <a:pt x="15000" y="47872"/>
                  <a:pt x="16683" y="49088"/>
                  <a:pt x="18750" y="49088"/>
                </a:cubicBezTo>
                <a:lnTo>
                  <a:pt x="26250" y="49088"/>
                </a:lnTo>
                <a:lnTo>
                  <a:pt x="8250" y="66544"/>
                </a:lnTo>
                <a:lnTo>
                  <a:pt x="8300" y="66572"/>
                </a:lnTo>
                <a:cubicBezTo>
                  <a:pt x="7827" y="67033"/>
                  <a:pt x="7500" y="67566"/>
                  <a:pt x="7500" y="68183"/>
                </a:cubicBezTo>
                <a:cubicBezTo>
                  <a:pt x="7500" y="69688"/>
                  <a:pt x="9183" y="70911"/>
                  <a:pt x="11250" y="70911"/>
                </a:cubicBezTo>
                <a:lnTo>
                  <a:pt x="19627" y="70911"/>
                </a:lnTo>
                <a:lnTo>
                  <a:pt x="533" y="94050"/>
                </a:lnTo>
                <a:lnTo>
                  <a:pt x="588" y="94072"/>
                </a:lnTo>
                <a:cubicBezTo>
                  <a:pt x="244" y="94483"/>
                  <a:pt x="0" y="94938"/>
                  <a:pt x="0" y="95455"/>
                </a:cubicBezTo>
                <a:cubicBezTo>
                  <a:pt x="0" y="96961"/>
                  <a:pt x="1683" y="98183"/>
                  <a:pt x="3750" y="98183"/>
                </a:cubicBezTo>
                <a:lnTo>
                  <a:pt x="45000" y="98183"/>
                </a:lnTo>
                <a:lnTo>
                  <a:pt x="45000" y="117272"/>
                </a:lnTo>
                <a:cubicBezTo>
                  <a:pt x="45000" y="118777"/>
                  <a:pt x="46683" y="120000"/>
                  <a:pt x="48750" y="120000"/>
                </a:cubicBezTo>
                <a:lnTo>
                  <a:pt x="71250" y="120000"/>
                </a:lnTo>
                <a:cubicBezTo>
                  <a:pt x="73322" y="120000"/>
                  <a:pt x="75000" y="118777"/>
                  <a:pt x="75000" y="117272"/>
                </a:cubicBezTo>
                <a:lnTo>
                  <a:pt x="75000" y="98183"/>
                </a:lnTo>
                <a:lnTo>
                  <a:pt x="116250" y="98183"/>
                </a:lnTo>
                <a:cubicBezTo>
                  <a:pt x="118322" y="98183"/>
                  <a:pt x="120000" y="96961"/>
                  <a:pt x="120000" y="95455"/>
                </a:cubicBezTo>
                <a:cubicBezTo>
                  <a:pt x="120000" y="94938"/>
                  <a:pt x="119750" y="94483"/>
                  <a:pt x="119411" y="94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3"/>
          <p:cNvSpPr/>
          <p:nvPr/>
        </p:nvSpPr>
        <p:spPr>
          <a:xfrm>
            <a:off x="4975523" y="3727845"/>
            <a:ext cx="95100" cy="166800"/>
          </a:xfrm>
          <a:custGeom>
            <a:rect b="b" l="l" r="r" t="t"/>
            <a:pathLst>
              <a:path extrusionOk="0" h="120000" w="120000">
                <a:moveTo>
                  <a:pt x="108000" y="81816"/>
                </a:moveTo>
                <a:lnTo>
                  <a:pt x="12000" y="81816"/>
                </a:lnTo>
                <a:lnTo>
                  <a:pt x="12000" y="27272"/>
                </a:lnTo>
                <a:cubicBezTo>
                  <a:pt x="12000" y="15222"/>
                  <a:pt x="33488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27272"/>
                  <a:pt x="108000" y="81816"/>
                  <a:pt x="108000" y="81816"/>
                </a:cubicBezTo>
                <a:close/>
                <a:moveTo>
                  <a:pt x="60000" y="0"/>
                </a:moveTo>
                <a:cubicBezTo>
                  <a:pt x="26861" y="0"/>
                  <a:pt x="0" y="12211"/>
                  <a:pt x="0" y="27272"/>
                </a:cubicBezTo>
                <a:lnTo>
                  <a:pt x="0" y="81816"/>
                </a:lnTo>
                <a:cubicBezTo>
                  <a:pt x="0" y="84827"/>
                  <a:pt x="5377" y="87272"/>
                  <a:pt x="12000" y="87272"/>
                </a:cubicBezTo>
                <a:lnTo>
                  <a:pt x="54000" y="87272"/>
                </a:lnTo>
                <a:lnTo>
                  <a:pt x="54000" y="117272"/>
                </a:lnTo>
                <a:cubicBezTo>
                  <a:pt x="54000" y="118777"/>
                  <a:pt x="56688" y="120000"/>
                  <a:pt x="60000" y="120000"/>
                </a:cubicBezTo>
                <a:cubicBezTo>
                  <a:pt x="63311" y="120000"/>
                  <a:pt x="66000" y="118777"/>
                  <a:pt x="66000" y="117272"/>
                </a:cubicBezTo>
                <a:lnTo>
                  <a:pt x="66000" y="87272"/>
                </a:lnTo>
                <a:lnTo>
                  <a:pt x="108000" y="87272"/>
                </a:lnTo>
                <a:cubicBezTo>
                  <a:pt x="114622" y="87272"/>
                  <a:pt x="120000" y="84827"/>
                  <a:pt x="120000" y="81816"/>
                </a:cubicBezTo>
                <a:lnTo>
                  <a:pt x="120000" y="27272"/>
                </a:lnTo>
                <a:cubicBezTo>
                  <a:pt x="120000" y="12211"/>
                  <a:pt x="93138" y="0"/>
                  <a:pt x="60000" y="0"/>
                </a:cubicBezTo>
                <a:moveTo>
                  <a:pt x="42000" y="27272"/>
                </a:moveTo>
                <a:cubicBezTo>
                  <a:pt x="38688" y="27272"/>
                  <a:pt x="36000" y="28494"/>
                  <a:pt x="36000" y="30000"/>
                </a:cubicBezTo>
                <a:lnTo>
                  <a:pt x="36000" y="68183"/>
                </a:lnTo>
                <a:cubicBezTo>
                  <a:pt x="36000" y="69688"/>
                  <a:pt x="38688" y="70911"/>
                  <a:pt x="42000" y="70911"/>
                </a:cubicBezTo>
                <a:cubicBezTo>
                  <a:pt x="45311" y="70911"/>
                  <a:pt x="48000" y="69688"/>
                  <a:pt x="48000" y="68183"/>
                </a:cubicBezTo>
                <a:lnTo>
                  <a:pt x="48000" y="30000"/>
                </a:lnTo>
                <a:cubicBezTo>
                  <a:pt x="48000" y="28494"/>
                  <a:pt x="45311" y="27272"/>
                  <a:pt x="42000" y="27272"/>
                </a:cubicBezTo>
                <a:moveTo>
                  <a:pt x="78000" y="27272"/>
                </a:moveTo>
                <a:cubicBezTo>
                  <a:pt x="74688" y="27272"/>
                  <a:pt x="72000" y="28494"/>
                  <a:pt x="72000" y="30000"/>
                </a:cubicBezTo>
                <a:lnTo>
                  <a:pt x="72000" y="68183"/>
                </a:lnTo>
                <a:cubicBezTo>
                  <a:pt x="72000" y="69688"/>
                  <a:pt x="74688" y="70911"/>
                  <a:pt x="78000" y="70911"/>
                </a:cubicBezTo>
                <a:cubicBezTo>
                  <a:pt x="81311" y="70911"/>
                  <a:pt x="84000" y="69688"/>
                  <a:pt x="84000" y="68183"/>
                </a:cubicBezTo>
                <a:lnTo>
                  <a:pt x="84000" y="30000"/>
                </a:lnTo>
                <a:cubicBezTo>
                  <a:pt x="84000" y="28494"/>
                  <a:pt x="81311" y="27272"/>
                  <a:pt x="78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3"/>
          <p:cNvSpPr/>
          <p:nvPr/>
        </p:nvSpPr>
        <p:spPr>
          <a:xfrm>
            <a:off x="5318423" y="3727845"/>
            <a:ext cx="209400" cy="166800"/>
          </a:xfrm>
          <a:custGeom>
            <a:rect b="b" l="l" r="r" t="t"/>
            <a:pathLst>
              <a:path extrusionOk="0" h="120000" w="120000">
                <a:moveTo>
                  <a:pt x="32727" y="38183"/>
                </a:moveTo>
                <a:cubicBezTo>
                  <a:pt x="34233" y="38183"/>
                  <a:pt x="35455" y="36961"/>
                  <a:pt x="35455" y="35455"/>
                </a:cubicBezTo>
                <a:lnTo>
                  <a:pt x="35455" y="8183"/>
                </a:lnTo>
                <a:cubicBezTo>
                  <a:pt x="35455" y="6672"/>
                  <a:pt x="34233" y="5455"/>
                  <a:pt x="32727" y="5455"/>
                </a:cubicBezTo>
                <a:cubicBezTo>
                  <a:pt x="31222" y="5455"/>
                  <a:pt x="30000" y="6672"/>
                  <a:pt x="30000" y="8183"/>
                </a:cubicBezTo>
                <a:lnTo>
                  <a:pt x="30000" y="35455"/>
                </a:lnTo>
                <a:cubicBezTo>
                  <a:pt x="30000" y="36961"/>
                  <a:pt x="31222" y="38183"/>
                  <a:pt x="32727" y="38183"/>
                </a:cubicBezTo>
                <a:moveTo>
                  <a:pt x="16361" y="32727"/>
                </a:moveTo>
                <a:cubicBezTo>
                  <a:pt x="17866" y="32727"/>
                  <a:pt x="19088" y="31505"/>
                  <a:pt x="19088" y="30000"/>
                </a:cubicBezTo>
                <a:lnTo>
                  <a:pt x="19088" y="13638"/>
                </a:lnTo>
                <a:cubicBezTo>
                  <a:pt x="19088" y="12127"/>
                  <a:pt x="17866" y="10911"/>
                  <a:pt x="16361" y="10911"/>
                </a:cubicBezTo>
                <a:cubicBezTo>
                  <a:pt x="14861" y="10911"/>
                  <a:pt x="13638" y="12127"/>
                  <a:pt x="13638" y="13638"/>
                </a:cubicBezTo>
                <a:lnTo>
                  <a:pt x="13638" y="30000"/>
                </a:lnTo>
                <a:cubicBezTo>
                  <a:pt x="13638" y="31505"/>
                  <a:pt x="14861" y="32727"/>
                  <a:pt x="16361" y="32727"/>
                </a:cubicBezTo>
                <a:moveTo>
                  <a:pt x="103638" y="84544"/>
                </a:moveTo>
                <a:lnTo>
                  <a:pt x="98044" y="84544"/>
                </a:lnTo>
                <a:cubicBezTo>
                  <a:pt x="98111" y="83644"/>
                  <a:pt x="98183" y="82738"/>
                  <a:pt x="98183" y="81816"/>
                </a:cubicBezTo>
                <a:lnTo>
                  <a:pt x="98183" y="62727"/>
                </a:lnTo>
                <a:lnTo>
                  <a:pt x="103638" y="62727"/>
                </a:lnTo>
                <a:cubicBezTo>
                  <a:pt x="109661" y="62727"/>
                  <a:pt x="114544" y="67611"/>
                  <a:pt x="114544" y="73638"/>
                </a:cubicBezTo>
                <a:cubicBezTo>
                  <a:pt x="114544" y="79661"/>
                  <a:pt x="109661" y="84544"/>
                  <a:pt x="103638" y="84544"/>
                </a:cubicBezTo>
                <a:moveTo>
                  <a:pt x="92727" y="81816"/>
                </a:moveTo>
                <a:cubicBezTo>
                  <a:pt x="92727" y="87788"/>
                  <a:pt x="91105" y="93361"/>
                  <a:pt x="88311" y="98183"/>
                </a:cubicBezTo>
                <a:lnTo>
                  <a:pt x="9872" y="98183"/>
                </a:lnTo>
                <a:cubicBezTo>
                  <a:pt x="7077" y="93361"/>
                  <a:pt x="5455" y="87788"/>
                  <a:pt x="5455" y="81816"/>
                </a:cubicBezTo>
                <a:lnTo>
                  <a:pt x="5455" y="49088"/>
                </a:lnTo>
                <a:lnTo>
                  <a:pt x="92727" y="49088"/>
                </a:lnTo>
                <a:cubicBezTo>
                  <a:pt x="92727" y="49088"/>
                  <a:pt x="92727" y="81816"/>
                  <a:pt x="92727" y="81816"/>
                </a:cubicBezTo>
                <a:close/>
                <a:moveTo>
                  <a:pt x="60000" y="114544"/>
                </a:moveTo>
                <a:lnTo>
                  <a:pt x="38183" y="114544"/>
                </a:lnTo>
                <a:cubicBezTo>
                  <a:pt x="28505" y="114544"/>
                  <a:pt x="19827" y="110316"/>
                  <a:pt x="13838" y="103638"/>
                </a:cubicBezTo>
                <a:lnTo>
                  <a:pt x="84344" y="103638"/>
                </a:lnTo>
                <a:cubicBezTo>
                  <a:pt x="78350" y="110316"/>
                  <a:pt x="69677" y="114544"/>
                  <a:pt x="60000" y="114544"/>
                </a:cubicBezTo>
                <a:moveTo>
                  <a:pt x="103638" y="57272"/>
                </a:moveTo>
                <a:lnTo>
                  <a:pt x="98183" y="57272"/>
                </a:lnTo>
                <a:lnTo>
                  <a:pt x="98183" y="49088"/>
                </a:lnTo>
                <a:cubicBezTo>
                  <a:pt x="98183" y="46083"/>
                  <a:pt x="95738" y="43638"/>
                  <a:pt x="92727" y="43638"/>
                </a:cubicBez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81816"/>
                </a:lnTo>
                <a:cubicBezTo>
                  <a:pt x="0" y="95733"/>
                  <a:pt x="7466" y="107872"/>
                  <a:pt x="18588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cubicBezTo>
                  <a:pt x="98183" y="115766"/>
                  <a:pt x="96961" y="114544"/>
                  <a:pt x="95455" y="114544"/>
                </a:cubicBezTo>
                <a:lnTo>
                  <a:pt x="79611" y="114544"/>
                </a:lnTo>
                <a:cubicBezTo>
                  <a:pt x="88472" y="109216"/>
                  <a:pt x="95005" y="100411"/>
                  <a:pt x="97283" y="90000"/>
                </a:cubicBezTo>
                <a:lnTo>
                  <a:pt x="103638" y="90000"/>
                </a:lnTo>
                <a:cubicBezTo>
                  <a:pt x="112672" y="90000"/>
                  <a:pt x="120000" y="82677"/>
                  <a:pt x="120000" y="73638"/>
                </a:cubicBezTo>
                <a:cubicBezTo>
                  <a:pt x="120000" y="64600"/>
                  <a:pt x="112672" y="57272"/>
                  <a:pt x="103638" y="57272"/>
                </a:cubicBezTo>
                <a:moveTo>
                  <a:pt x="65455" y="32727"/>
                </a:moveTo>
                <a:cubicBezTo>
                  <a:pt x="66961" y="32727"/>
                  <a:pt x="68183" y="31505"/>
                  <a:pt x="68183" y="30000"/>
                </a:cubicBezTo>
                <a:lnTo>
                  <a:pt x="68183" y="13638"/>
                </a:lnTo>
                <a:cubicBezTo>
                  <a:pt x="68183" y="12127"/>
                  <a:pt x="66961" y="10911"/>
                  <a:pt x="65455" y="10911"/>
                </a:cubicBezTo>
                <a:cubicBezTo>
                  <a:pt x="63950" y="10911"/>
                  <a:pt x="62727" y="12127"/>
                  <a:pt x="62727" y="13638"/>
                </a:cubicBezTo>
                <a:lnTo>
                  <a:pt x="62727" y="30000"/>
                </a:lnTo>
                <a:cubicBezTo>
                  <a:pt x="62727" y="31505"/>
                  <a:pt x="63950" y="32727"/>
                  <a:pt x="65455" y="32727"/>
                </a:cubicBezTo>
                <a:moveTo>
                  <a:pt x="81816" y="38183"/>
                </a:moveTo>
                <a:cubicBezTo>
                  <a:pt x="83322" y="38183"/>
                  <a:pt x="84544" y="36961"/>
                  <a:pt x="84544" y="35455"/>
                </a:cubicBezTo>
                <a:lnTo>
                  <a:pt x="84544" y="8183"/>
                </a:lnTo>
                <a:cubicBezTo>
                  <a:pt x="84544" y="6672"/>
                  <a:pt x="83322" y="5455"/>
                  <a:pt x="81816" y="5455"/>
                </a:cubicBezTo>
                <a:cubicBezTo>
                  <a:pt x="80311" y="5455"/>
                  <a:pt x="79088" y="6672"/>
                  <a:pt x="79088" y="8183"/>
                </a:cubicBezTo>
                <a:lnTo>
                  <a:pt x="79088" y="35455"/>
                </a:lnTo>
                <a:cubicBezTo>
                  <a:pt x="79088" y="36961"/>
                  <a:pt x="80311" y="38183"/>
                  <a:pt x="81816" y="38183"/>
                </a:cubicBezTo>
                <a:moveTo>
                  <a:pt x="49088" y="32727"/>
                </a:moveTo>
                <a:cubicBezTo>
                  <a:pt x="50594" y="32727"/>
                  <a:pt x="51816" y="31505"/>
                  <a:pt x="51816" y="30000"/>
                </a:cubicBezTo>
                <a:lnTo>
                  <a:pt x="51816" y="2727"/>
                </a:lnTo>
                <a:cubicBezTo>
                  <a:pt x="51816" y="1222"/>
                  <a:pt x="50594" y="0"/>
                  <a:pt x="49088" y="0"/>
                </a:cubicBezTo>
                <a:cubicBezTo>
                  <a:pt x="47588" y="0"/>
                  <a:pt x="46361" y="1222"/>
                  <a:pt x="46361" y="2727"/>
                </a:cubicBezTo>
                <a:lnTo>
                  <a:pt x="46361" y="30000"/>
                </a:lnTo>
                <a:cubicBezTo>
                  <a:pt x="46361" y="31505"/>
                  <a:pt x="47588" y="32727"/>
                  <a:pt x="4908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3"/>
          <p:cNvSpPr/>
          <p:nvPr/>
        </p:nvSpPr>
        <p:spPr>
          <a:xfrm>
            <a:off x="8187334" y="3405531"/>
            <a:ext cx="209700" cy="144000"/>
          </a:xfrm>
          <a:custGeom>
            <a:rect b="b" l="l" r="r" t="t"/>
            <a:pathLst>
              <a:path extrusionOk="0" h="120000" w="120000">
                <a:moveTo>
                  <a:pt x="55819" y="56515"/>
                </a:moveTo>
                <a:cubicBezTo>
                  <a:pt x="55819" y="56515"/>
                  <a:pt x="55819" y="56510"/>
                  <a:pt x="55819" y="56510"/>
                </a:cubicBezTo>
                <a:lnTo>
                  <a:pt x="55813" y="56504"/>
                </a:lnTo>
                <a:cubicBezTo>
                  <a:pt x="55813" y="56504"/>
                  <a:pt x="55819" y="56515"/>
                  <a:pt x="55819" y="56515"/>
                </a:cubicBezTo>
                <a:close/>
                <a:moveTo>
                  <a:pt x="113612" y="7394"/>
                </a:moveTo>
                <a:cubicBezTo>
                  <a:pt x="105100" y="-2464"/>
                  <a:pt x="91303" y="-2464"/>
                  <a:pt x="82792" y="7394"/>
                </a:cubicBezTo>
                <a:lnTo>
                  <a:pt x="86645" y="11856"/>
                </a:lnTo>
                <a:cubicBezTo>
                  <a:pt x="93027" y="4468"/>
                  <a:pt x="103377" y="4468"/>
                  <a:pt x="109759" y="11856"/>
                </a:cubicBezTo>
                <a:cubicBezTo>
                  <a:pt x="116147" y="19257"/>
                  <a:pt x="116147" y="31254"/>
                  <a:pt x="109759" y="38654"/>
                </a:cubicBezTo>
                <a:lnTo>
                  <a:pt x="51961" y="104440"/>
                </a:lnTo>
                <a:lnTo>
                  <a:pt x="55819" y="108902"/>
                </a:lnTo>
                <a:lnTo>
                  <a:pt x="113612" y="43117"/>
                </a:lnTo>
                <a:cubicBezTo>
                  <a:pt x="122129" y="33251"/>
                  <a:pt x="122129" y="17259"/>
                  <a:pt x="113612" y="7394"/>
                </a:cubicBezTo>
                <a:moveTo>
                  <a:pt x="13431" y="104440"/>
                </a:moveTo>
                <a:cubicBezTo>
                  <a:pt x="2790" y="92110"/>
                  <a:pt x="2790" y="73308"/>
                  <a:pt x="13431" y="60972"/>
                </a:cubicBezTo>
                <a:cubicBezTo>
                  <a:pt x="13442" y="60960"/>
                  <a:pt x="13460" y="60943"/>
                  <a:pt x="13477" y="60925"/>
                </a:cubicBezTo>
                <a:lnTo>
                  <a:pt x="13477" y="60925"/>
                </a:lnTo>
                <a:lnTo>
                  <a:pt x="53893" y="14093"/>
                </a:lnTo>
                <a:cubicBezTo>
                  <a:pt x="54955" y="12855"/>
                  <a:pt x="54955" y="10858"/>
                  <a:pt x="53893" y="9625"/>
                </a:cubicBezTo>
                <a:cubicBezTo>
                  <a:pt x="52825" y="8393"/>
                  <a:pt x="51102" y="8393"/>
                  <a:pt x="50035" y="9625"/>
                </a:cubicBezTo>
                <a:lnTo>
                  <a:pt x="9578" y="56510"/>
                </a:lnTo>
                <a:cubicBezTo>
                  <a:pt x="-3191" y="71304"/>
                  <a:pt x="-3191" y="94107"/>
                  <a:pt x="9578" y="108902"/>
                </a:cubicBezTo>
                <a:cubicBezTo>
                  <a:pt x="22348" y="123697"/>
                  <a:pt x="43049" y="123697"/>
                  <a:pt x="55819" y="108902"/>
                </a:cubicBezTo>
                <a:lnTo>
                  <a:pt x="51915" y="104486"/>
                </a:lnTo>
                <a:cubicBezTo>
                  <a:pt x="41274" y="116764"/>
                  <a:pt x="24060" y="116752"/>
                  <a:pt x="13431" y="104440"/>
                </a:cubicBezTo>
                <a:moveTo>
                  <a:pt x="36551" y="78833"/>
                </a:moveTo>
                <a:cubicBezTo>
                  <a:pt x="40804" y="83763"/>
                  <a:pt x="47708" y="83763"/>
                  <a:pt x="51961" y="78833"/>
                </a:cubicBezTo>
                <a:lnTo>
                  <a:pt x="80860" y="45348"/>
                </a:lnTo>
                <a:cubicBezTo>
                  <a:pt x="81928" y="44115"/>
                  <a:pt x="81928" y="42118"/>
                  <a:pt x="80860" y="40885"/>
                </a:cubicBezTo>
                <a:cubicBezTo>
                  <a:pt x="79798" y="39653"/>
                  <a:pt x="78075" y="39653"/>
                  <a:pt x="77008" y="40885"/>
                </a:cubicBezTo>
                <a:lnTo>
                  <a:pt x="48109" y="74365"/>
                </a:lnTo>
                <a:cubicBezTo>
                  <a:pt x="45985" y="76836"/>
                  <a:pt x="42533" y="76836"/>
                  <a:pt x="40404" y="74365"/>
                </a:cubicBezTo>
                <a:cubicBezTo>
                  <a:pt x="38274" y="71900"/>
                  <a:pt x="38274" y="67905"/>
                  <a:pt x="40404" y="65440"/>
                </a:cubicBezTo>
                <a:lnTo>
                  <a:pt x="48109" y="56510"/>
                </a:lnTo>
                <a:lnTo>
                  <a:pt x="86645" y="11856"/>
                </a:lnTo>
                <a:lnTo>
                  <a:pt x="82792" y="7394"/>
                </a:lnTo>
                <a:lnTo>
                  <a:pt x="36551" y="60972"/>
                </a:lnTo>
                <a:cubicBezTo>
                  <a:pt x="32293" y="65908"/>
                  <a:pt x="32293" y="73904"/>
                  <a:pt x="36551" y="788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3"/>
          <p:cNvSpPr/>
          <p:nvPr/>
        </p:nvSpPr>
        <p:spPr>
          <a:xfrm>
            <a:off x="8587384" y="3405532"/>
            <a:ext cx="209400" cy="144000"/>
          </a:xfrm>
          <a:custGeom>
            <a:rect b="b" l="l" r="r" t="t"/>
            <a:pathLst>
              <a:path extrusionOk="0" h="120000" w="120000">
                <a:moveTo>
                  <a:pt x="60000" y="88083"/>
                </a:moveTo>
                <a:lnTo>
                  <a:pt x="9072" y="60000"/>
                </a:lnTo>
                <a:lnTo>
                  <a:pt x="25638" y="50866"/>
                </a:lnTo>
                <a:lnTo>
                  <a:pt x="58827" y="69166"/>
                </a:lnTo>
                <a:lnTo>
                  <a:pt x="58838" y="69144"/>
                </a:lnTo>
                <a:cubicBezTo>
                  <a:pt x="59188" y="69344"/>
                  <a:pt x="59577" y="69472"/>
                  <a:pt x="60000" y="69472"/>
                </a:cubicBezTo>
                <a:cubicBezTo>
                  <a:pt x="60422" y="69472"/>
                  <a:pt x="60811" y="69344"/>
                  <a:pt x="61161" y="69144"/>
                </a:cubicBezTo>
                <a:lnTo>
                  <a:pt x="61172" y="69166"/>
                </a:lnTo>
                <a:lnTo>
                  <a:pt x="94361" y="50866"/>
                </a:lnTo>
                <a:lnTo>
                  <a:pt x="110927" y="60000"/>
                </a:lnTo>
                <a:cubicBezTo>
                  <a:pt x="110927" y="60000"/>
                  <a:pt x="60000" y="88083"/>
                  <a:pt x="60000" y="88083"/>
                </a:cubicBezTo>
                <a:close/>
                <a:moveTo>
                  <a:pt x="110927" y="85261"/>
                </a:moveTo>
                <a:lnTo>
                  <a:pt x="60000" y="113344"/>
                </a:lnTo>
                <a:lnTo>
                  <a:pt x="9072" y="85261"/>
                </a:lnTo>
                <a:lnTo>
                  <a:pt x="25638" y="76127"/>
                </a:lnTo>
                <a:lnTo>
                  <a:pt x="58827" y="94427"/>
                </a:lnTo>
                <a:lnTo>
                  <a:pt x="58838" y="94411"/>
                </a:lnTo>
                <a:cubicBezTo>
                  <a:pt x="59188" y="94605"/>
                  <a:pt x="59577" y="94738"/>
                  <a:pt x="60000" y="94738"/>
                </a:cubicBezTo>
                <a:cubicBezTo>
                  <a:pt x="60422" y="94738"/>
                  <a:pt x="60811" y="94605"/>
                  <a:pt x="61161" y="94411"/>
                </a:cubicBezTo>
                <a:lnTo>
                  <a:pt x="61172" y="94427"/>
                </a:lnTo>
                <a:lnTo>
                  <a:pt x="94361" y="76127"/>
                </a:lnTo>
                <a:cubicBezTo>
                  <a:pt x="94361" y="76127"/>
                  <a:pt x="110927" y="85261"/>
                  <a:pt x="110927" y="85261"/>
                </a:cubicBezTo>
                <a:close/>
                <a:moveTo>
                  <a:pt x="9072" y="34738"/>
                </a:moveTo>
                <a:lnTo>
                  <a:pt x="60000" y="6655"/>
                </a:lnTo>
                <a:lnTo>
                  <a:pt x="110927" y="34738"/>
                </a:lnTo>
                <a:lnTo>
                  <a:pt x="60000" y="62816"/>
                </a:lnTo>
                <a:cubicBezTo>
                  <a:pt x="60000" y="62816"/>
                  <a:pt x="9072" y="34738"/>
                  <a:pt x="9072" y="34738"/>
                </a:cubicBezTo>
                <a:close/>
                <a:moveTo>
                  <a:pt x="120000" y="60000"/>
                </a:moveTo>
                <a:cubicBezTo>
                  <a:pt x="120000" y="58744"/>
                  <a:pt x="119355" y="57683"/>
                  <a:pt x="118438" y="57166"/>
                </a:cubicBezTo>
                <a:lnTo>
                  <a:pt x="118444" y="57150"/>
                </a:lnTo>
                <a:lnTo>
                  <a:pt x="100705" y="47366"/>
                </a:lnTo>
                <a:lnTo>
                  <a:pt x="118444" y="37588"/>
                </a:lnTo>
                <a:lnTo>
                  <a:pt x="118438" y="37566"/>
                </a:lnTo>
                <a:cubicBezTo>
                  <a:pt x="119355" y="37061"/>
                  <a:pt x="120000" y="35994"/>
                  <a:pt x="120000" y="34738"/>
                </a:cubicBezTo>
                <a:cubicBezTo>
                  <a:pt x="120000" y="33483"/>
                  <a:pt x="119355" y="32416"/>
                  <a:pt x="118438" y="31905"/>
                </a:cubicBezTo>
                <a:lnTo>
                  <a:pt x="118444" y="31888"/>
                </a:lnTo>
                <a:lnTo>
                  <a:pt x="61172" y="311"/>
                </a:lnTo>
                <a:lnTo>
                  <a:pt x="61161" y="327"/>
                </a:lnTo>
                <a:cubicBezTo>
                  <a:pt x="60811" y="127"/>
                  <a:pt x="60422" y="0"/>
                  <a:pt x="60000" y="0"/>
                </a:cubicBezTo>
                <a:cubicBezTo>
                  <a:pt x="59577" y="0"/>
                  <a:pt x="59188" y="127"/>
                  <a:pt x="58838" y="327"/>
                </a:cubicBezTo>
                <a:lnTo>
                  <a:pt x="58827" y="311"/>
                </a:lnTo>
                <a:lnTo>
                  <a:pt x="1555" y="31888"/>
                </a:lnTo>
                <a:lnTo>
                  <a:pt x="1561" y="31905"/>
                </a:lnTo>
                <a:cubicBezTo>
                  <a:pt x="644" y="32416"/>
                  <a:pt x="0" y="33483"/>
                  <a:pt x="0" y="34738"/>
                </a:cubicBezTo>
                <a:cubicBezTo>
                  <a:pt x="0" y="35994"/>
                  <a:pt x="644" y="37061"/>
                  <a:pt x="1561" y="37566"/>
                </a:cubicBezTo>
                <a:lnTo>
                  <a:pt x="1555" y="37588"/>
                </a:lnTo>
                <a:lnTo>
                  <a:pt x="19294" y="47366"/>
                </a:lnTo>
                <a:lnTo>
                  <a:pt x="1555" y="57150"/>
                </a:lnTo>
                <a:lnTo>
                  <a:pt x="1561" y="57166"/>
                </a:lnTo>
                <a:cubicBezTo>
                  <a:pt x="644" y="57683"/>
                  <a:pt x="0" y="58744"/>
                  <a:pt x="0" y="60000"/>
                </a:cubicBezTo>
                <a:cubicBezTo>
                  <a:pt x="0" y="61255"/>
                  <a:pt x="644" y="62322"/>
                  <a:pt x="1561" y="62833"/>
                </a:cubicBezTo>
                <a:lnTo>
                  <a:pt x="1555" y="62850"/>
                </a:lnTo>
                <a:lnTo>
                  <a:pt x="19294" y="72633"/>
                </a:lnTo>
                <a:lnTo>
                  <a:pt x="1555" y="82411"/>
                </a:lnTo>
                <a:lnTo>
                  <a:pt x="1561" y="82433"/>
                </a:lnTo>
                <a:cubicBezTo>
                  <a:pt x="644" y="82944"/>
                  <a:pt x="0" y="84005"/>
                  <a:pt x="0" y="85261"/>
                </a:cubicBezTo>
                <a:cubicBezTo>
                  <a:pt x="0" y="86522"/>
                  <a:pt x="644" y="87583"/>
                  <a:pt x="1561" y="88094"/>
                </a:cubicBezTo>
                <a:lnTo>
                  <a:pt x="1555" y="88111"/>
                </a:lnTo>
                <a:lnTo>
                  <a:pt x="58827" y="119688"/>
                </a:lnTo>
                <a:lnTo>
                  <a:pt x="58838" y="119672"/>
                </a:lnTo>
                <a:cubicBezTo>
                  <a:pt x="59188" y="119872"/>
                  <a:pt x="59577" y="120000"/>
                  <a:pt x="60000" y="120000"/>
                </a:cubicBezTo>
                <a:cubicBezTo>
                  <a:pt x="60422" y="120000"/>
                  <a:pt x="60811" y="119872"/>
                  <a:pt x="61161" y="119672"/>
                </a:cubicBezTo>
                <a:lnTo>
                  <a:pt x="61172" y="119688"/>
                </a:lnTo>
                <a:lnTo>
                  <a:pt x="118444" y="88111"/>
                </a:lnTo>
                <a:lnTo>
                  <a:pt x="118438" y="88094"/>
                </a:lnTo>
                <a:cubicBezTo>
                  <a:pt x="119355" y="87583"/>
                  <a:pt x="120000" y="86522"/>
                  <a:pt x="120000" y="85261"/>
                </a:cubicBezTo>
                <a:cubicBezTo>
                  <a:pt x="120000" y="84005"/>
                  <a:pt x="119355" y="82944"/>
                  <a:pt x="118438" y="82433"/>
                </a:cubicBezTo>
                <a:lnTo>
                  <a:pt x="118444" y="82411"/>
                </a:lnTo>
                <a:lnTo>
                  <a:pt x="100705" y="72633"/>
                </a:lnTo>
                <a:lnTo>
                  <a:pt x="118444" y="62850"/>
                </a:lnTo>
                <a:lnTo>
                  <a:pt x="118438" y="62833"/>
                </a:lnTo>
                <a:cubicBezTo>
                  <a:pt x="119355" y="62322"/>
                  <a:pt x="120000" y="61255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3"/>
          <p:cNvSpPr/>
          <p:nvPr/>
        </p:nvSpPr>
        <p:spPr>
          <a:xfrm>
            <a:off x="8607815" y="3024554"/>
            <a:ext cx="209400" cy="166800"/>
          </a:xfrm>
          <a:custGeom>
            <a:rect b="b" l="l" r="r" t="t"/>
            <a:pathLst>
              <a:path extrusionOk="0" h="120000" w="12000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3"/>
          <p:cNvSpPr/>
          <p:nvPr/>
        </p:nvSpPr>
        <p:spPr>
          <a:xfrm>
            <a:off x="8201939" y="2732297"/>
            <a:ext cx="209400" cy="136500"/>
          </a:xfrm>
          <a:custGeom>
            <a:rect b="b" l="l" r="r" t="t"/>
            <a:pathLst>
              <a:path extrusionOk="0" h="120000" w="120000">
                <a:moveTo>
                  <a:pt x="92727" y="113333"/>
                </a:moveTo>
                <a:cubicBezTo>
                  <a:pt x="80677" y="113333"/>
                  <a:pt x="70911" y="101394"/>
                  <a:pt x="70911" y="86666"/>
                </a:cubicBezTo>
                <a:cubicBezTo>
                  <a:pt x="70911" y="71938"/>
                  <a:pt x="80677" y="60000"/>
                  <a:pt x="92727" y="60000"/>
                </a:cubicBezTo>
                <a:cubicBezTo>
                  <a:pt x="104777" y="60000"/>
                  <a:pt x="114544" y="71938"/>
                  <a:pt x="114544" y="86666"/>
                </a:cubicBezTo>
                <a:cubicBezTo>
                  <a:pt x="114544" y="101394"/>
                  <a:pt x="104777" y="113333"/>
                  <a:pt x="92727" y="113333"/>
                </a:cubicBezTo>
                <a:moveTo>
                  <a:pt x="70900" y="18850"/>
                </a:moveTo>
                <a:lnTo>
                  <a:pt x="71005" y="18822"/>
                </a:lnTo>
                <a:cubicBezTo>
                  <a:pt x="71500" y="12022"/>
                  <a:pt x="76122" y="6666"/>
                  <a:pt x="81816" y="6666"/>
                </a:cubicBezTo>
                <a:cubicBezTo>
                  <a:pt x="86227" y="6666"/>
                  <a:pt x="90011" y="9883"/>
                  <a:pt x="91727" y="14494"/>
                </a:cubicBezTo>
                <a:lnTo>
                  <a:pt x="91716" y="14494"/>
                </a:lnTo>
                <a:lnTo>
                  <a:pt x="106455" y="57894"/>
                </a:lnTo>
                <a:cubicBezTo>
                  <a:pt x="102422" y="55011"/>
                  <a:pt x="97738" y="53333"/>
                  <a:pt x="92727" y="53333"/>
                </a:cubicBezTo>
                <a:cubicBezTo>
                  <a:pt x="83788" y="53333"/>
                  <a:pt x="75877" y="58611"/>
                  <a:pt x="70905" y="66733"/>
                </a:cubicBezTo>
                <a:cubicBezTo>
                  <a:pt x="70905" y="66733"/>
                  <a:pt x="70900" y="18850"/>
                  <a:pt x="70900" y="18850"/>
                </a:cubicBezTo>
                <a:close/>
                <a:moveTo>
                  <a:pt x="65455" y="73333"/>
                </a:moveTo>
                <a:lnTo>
                  <a:pt x="54544" y="73333"/>
                </a:lnTo>
                <a:lnTo>
                  <a:pt x="54544" y="26666"/>
                </a:lnTo>
                <a:lnTo>
                  <a:pt x="65455" y="26666"/>
                </a:lnTo>
                <a:cubicBezTo>
                  <a:pt x="65455" y="26666"/>
                  <a:pt x="65455" y="73333"/>
                  <a:pt x="65455" y="73333"/>
                </a:cubicBezTo>
                <a:close/>
                <a:moveTo>
                  <a:pt x="65455" y="86666"/>
                </a:moveTo>
                <a:lnTo>
                  <a:pt x="54544" y="86666"/>
                </a:lnTo>
                <a:lnTo>
                  <a:pt x="54544" y="80000"/>
                </a:lnTo>
                <a:lnTo>
                  <a:pt x="65455" y="80000"/>
                </a:lnTo>
                <a:cubicBezTo>
                  <a:pt x="65455" y="80000"/>
                  <a:pt x="65455" y="86666"/>
                  <a:pt x="65455" y="86666"/>
                </a:cubicBezTo>
                <a:close/>
                <a:moveTo>
                  <a:pt x="49094" y="66733"/>
                </a:moveTo>
                <a:cubicBezTo>
                  <a:pt x="44122" y="58611"/>
                  <a:pt x="36211" y="53333"/>
                  <a:pt x="27272" y="53333"/>
                </a:cubicBezTo>
                <a:cubicBezTo>
                  <a:pt x="22261" y="53333"/>
                  <a:pt x="17577" y="55011"/>
                  <a:pt x="13544" y="57894"/>
                </a:cubicBezTo>
                <a:lnTo>
                  <a:pt x="28283" y="14494"/>
                </a:lnTo>
                <a:lnTo>
                  <a:pt x="28272" y="14494"/>
                </a:lnTo>
                <a:cubicBezTo>
                  <a:pt x="29988" y="9883"/>
                  <a:pt x="33772" y="6666"/>
                  <a:pt x="38183" y="6666"/>
                </a:cubicBezTo>
                <a:cubicBezTo>
                  <a:pt x="43877" y="6666"/>
                  <a:pt x="48500" y="12022"/>
                  <a:pt x="48994" y="18822"/>
                </a:cubicBezTo>
                <a:lnTo>
                  <a:pt x="49100" y="18850"/>
                </a:lnTo>
                <a:cubicBezTo>
                  <a:pt x="49100" y="18850"/>
                  <a:pt x="49094" y="66733"/>
                  <a:pt x="49094" y="66733"/>
                </a:cubicBezTo>
                <a:close/>
                <a:moveTo>
                  <a:pt x="27272" y="113333"/>
                </a:moveTo>
                <a:cubicBezTo>
                  <a:pt x="15222" y="113333"/>
                  <a:pt x="5455" y="101394"/>
                  <a:pt x="5455" y="86666"/>
                </a:cubicBezTo>
                <a:cubicBezTo>
                  <a:pt x="5455" y="71938"/>
                  <a:pt x="15222" y="60000"/>
                  <a:pt x="27272" y="60000"/>
                </a:cubicBezTo>
                <a:cubicBezTo>
                  <a:pt x="39322" y="60000"/>
                  <a:pt x="49088" y="71938"/>
                  <a:pt x="49088" y="86666"/>
                </a:cubicBezTo>
                <a:cubicBezTo>
                  <a:pt x="49088" y="101394"/>
                  <a:pt x="39322" y="113333"/>
                  <a:pt x="27272" y="113333"/>
                </a:cubicBezTo>
                <a:moveTo>
                  <a:pt x="117233" y="72111"/>
                </a:moveTo>
                <a:lnTo>
                  <a:pt x="97244" y="13333"/>
                </a:lnTo>
                <a:lnTo>
                  <a:pt x="97183" y="13344"/>
                </a:lnTo>
                <a:cubicBezTo>
                  <a:pt x="94933" y="5588"/>
                  <a:pt x="88938" y="0"/>
                  <a:pt x="81816" y="0"/>
                </a:cubicBezTo>
                <a:cubicBezTo>
                  <a:pt x="72783" y="0"/>
                  <a:pt x="65455" y="8955"/>
                  <a:pt x="65455" y="20000"/>
                </a:cubicBezTo>
                <a:lnTo>
                  <a:pt x="54544" y="20000"/>
                </a:lnTo>
                <a:cubicBezTo>
                  <a:pt x="54544" y="8955"/>
                  <a:pt x="47216" y="0"/>
                  <a:pt x="38183" y="0"/>
                </a:cubicBezTo>
                <a:cubicBezTo>
                  <a:pt x="31066" y="0"/>
                  <a:pt x="25066" y="5588"/>
                  <a:pt x="22816" y="13344"/>
                </a:cubicBezTo>
                <a:lnTo>
                  <a:pt x="22755" y="13333"/>
                </a:lnTo>
                <a:lnTo>
                  <a:pt x="2766" y="72111"/>
                </a:lnTo>
                <a:cubicBezTo>
                  <a:pt x="1011" y="76511"/>
                  <a:pt x="0" y="81438"/>
                  <a:pt x="0" y="86666"/>
                </a:cubicBezTo>
                <a:cubicBezTo>
                  <a:pt x="0" y="105077"/>
                  <a:pt x="12211" y="120000"/>
                  <a:pt x="27272" y="120000"/>
                </a:cubicBezTo>
                <a:cubicBezTo>
                  <a:pt x="40466" y="120000"/>
                  <a:pt x="51472" y="108550"/>
                  <a:pt x="53994" y="93333"/>
                </a:cubicBezTo>
                <a:lnTo>
                  <a:pt x="66005" y="93333"/>
                </a:lnTo>
                <a:cubicBezTo>
                  <a:pt x="68527" y="108550"/>
                  <a:pt x="79533" y="120000"/>
                  <a:pt x="92727" y="120000"/>
                </a:cubicBezTo>
                <a:cubicBezTo>
                  <a:pt x="107788" y="120000"/>
                  <a:pt x="120000" y="105077"/>
                  <a:pt x="120000" y="86666"/>
                </a:cubicBezTo>
                <a:cubicBezTo>
                  <a:pt x="120000" y="81438"/>
                  <a:pt x="118988" y="76511"/>
                  <a:pt x="117233" y="72111"/>
                </a:cubicBezTo>
                <a:moveTo>
                  <a:pt x="92727" y="66666"/>
                </a:moveTo>
                <a:cubicBezTo>
                  <a:pt x="83688" y="66666"/>
                  <a:pt x="76361" y="75622"/>
                  <a:pt x="76361" y="86666"/>
                </a:cubicBezTo>
                <a:cubicBezTo>
                  <a:pt x="76361" y="88511"/>
                  <a:pt x="77583" y="90000"/>
                  <a:pt x="79088" y="90000"/>
                </a:cubicBezTo>
                <a:cubicBezTo>
                  <a:pt x="80600" y="90000"/>
                  <a:pt x="81816" y="88511"/>
                  <a:pt x="81816" y="86666"/>
                </a:cubicBezTo>
                <a:cubicBezTo>
                  <a:pt x="81816" y="79305"/>
                  <a:pt x="86700" y="73333"/>
                  <a:pt x="92727" y="73333"/>
                </a:cubicBezTo>
                <a:cubicBezTo>
                  <a:pt x="94233" y="73333"/>
                  <a:pt x="95455" y="71844"/>
                  <a:pt x="95455" y="70000"/>
                </a:cubicBezTo>
                <a:cubicBezTo>
                  <a:pt x="95455" y="68155"/>
                  <a:pt x="94233" y="66666"/>
                  <a:pt x="92727" y="66666"/>
                </a:cubicBezTo>
                <a:moveTo>
                  <a:pt x="27272" y="66666"/>
                </a:moveTo>
                <a:cubicBezTo>
                  <a:pt x="18233" y="66666"/>
                  <a:pt x="10911" y="75622"/>
                  <a:pt x="10911" y="86666"/>
                </a:cubicBezTo>
                <a:cubicBezTo>
                  <a:pt x="10911" y="88511"/>
                  <a:pt x="12127" y="90000"/>
                  <a:pt x="13638" y="90000"/>
                </a:cubicBezTo>
                <a:cubicBezTo>
                  <a:pt x="15144" y="90000"/>
                  <a:pt x="16361" y="88511"/>
                  <a:pt x="16361" y="86666"/>
                </a:cubicBezTo>
                <a:cubicBezTo>
                  <a:pt x="16361" y="79305"/>
                  <a:pt x="21250" y="73333"/>
                  <a:pt x="27272" y="73333"/>
                </a:cubicBezTo>
                <a:cubicBezTo>
                  <a:pt x="28777" y="73333"/>
                  <a:pt x="30000" y="71844"/>
                  <a:pt x="30000" y="70000"/>
                </a:cubicBezTo>
                <a:cubicBezTo>
                  <a:pt x="30000" y="68155"/>
                  <a:pt x="28777" y="66666"/>
                  <a:pt x="27272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/>
          <p:cNvSpPr/>
          <p:nvPr/>
        </p:nvSpPr>
        <p:spPr>
          <a:xfrm>
            <a:off x="8601988" y="2724721"/>
            <a:ext cx="209400" cy="151500"/>
          </a:xfrm>
          <a:custGeom>
            <a:rect b="b" l="l" r="r" t="t"/>
            <a:pathLst>
              <a:path extrusionOk="0" h="120000" w="120000">
                <a:moveTo>
                  <a:pt x="49123" y="57002"/>
                </a:moveTo>
                <a:cubicBezTo>
                  <a:pt x="47615" y="57002"/>
                  <a:pt x="46396" y="58340"/>
                  <a:pt x="46396" y="60000"/>
                </a:cubicBezTo>
                <a:cubicBezTo>
                  <a:pt x="46396" y="61659"/>
                  <a:pt x="47615" y="62997"/>
                  <a:pt x="49123" y="62997"/>
                </a:cubicBezTo>
                <a:cubicBezTo>
                  <a:pt x="50632" y="62997"/>
                  <a:pt x="51856" y="61659"/>
                  <a:pt x="51856" y="60000"/>
                </a:cubicBezTo>
                <a:cubicBezTo>
                  <a:pt x="51856" y="58340"/>
                  <a:pt x="50632" y="57002"/>
                  <a:pt x="49123" y="57002"/>
                </a:cubicBezTo>
                <a:moveTo>
                  <a:pt x="112952" y="101048"/>
                </a:moveTo>
                <a:cubicBezTo>
                  <a:pt x="107948" y="105429"/>
                  <a:pt x="103166" y="104995"/>
                  <a:pt x="103166" y="104995"/>
                </a:cubicBezTo>
                <a:cubicBezTo>
                  <a:pt x="100655" y="104995"/>
                  <a:pt x="92662" y="99241"/>
                  <a:pt x="53786" y="69519"/>
                </a:cubicBezTo>
                <a:lnTo>
                  <a:pt x="61858" y="63607"/>
                </a:lnTo>
                <a:cubicBezTo>
                  <a:pt x="61858" y="63607"/>
                  <a:pt x="112952" y="101048"/>
                  <a:pt x="112952" y="101048"/>
                </a:cubicBezTo>
                <a:close/>
                <a:moveTo>
                  <a:pt x="37920" y="73936"/>
                </a:moveTo>
                <a:cubicBezTo>
                  <a:pt x="34214" y="72435"/>
                  <a:pt x="29967" y="71790"/>
                  <a:pt x="25737" y="71954"/>
                </a:cubicBezTo>
                <a:cubicBezTo>
                  <a:pt x="89298" y="23257"/>
                  <a:pt x="100143" y="15004"/>
                  <a:pt x="103166" y="15004"/>
                </a:cubicBezTo>
                <a:cubicBezTo>
                  <a:pt x="103166" y="15004"/>
                  <a:pt x="107948" y="14570"/>
                  <a:pt x="112952" y="18951"/>
                </a:cubicBezTo>
                <a:cubicBezTo>
                  <a:pt x="112952" y="18951"/>
                  <a:pt x="37920" y="73936"/>
                  <a:pt x="37920" y="73936"/>
                </a:cubicBezTo>
                <a:close/>
                <a:moveTo>
                  <a:pt x="31800" y="111629"/>
                </a:moveTo>
                <a:cubicBezTo>
                  <a:pt x="23403" y="116509"/>
                  <a:pt x="12660" y="113612"/>
                  <a:pt x="7810" y="105153"/>
                </a:cubicBezTo>
                <a:cubicBezTo>
                  <a:pt x="2960" y="96695"/>
                  <a:pt x="5840" y="85873"/>
                  <a:pt x="14237" y="80993"/>
                </a:cubicBezTo>
                <a:cubicBezTo>
                  <a:pt x="22640" y="76107"/>
                  <a:pt x="37185" y="76793"/>
                  <a:pt x="42030" y="85251"/>
                </a:cubicBezTo>
                <a:cubicBezTo>
                  <a:pt x="46880" y="93715"/>
                  <a:pt x="40203" y="106743"/>
                  <a:pt x="31800" y="111629"/>
                </a:cubicBezTo>
                <a:moveTo>
                  <a:pt x="25737" y="48045"/>
                </a:moveTo>
                <a:cubicBezTo>
                  <a:pt x="29967" y="48209"/>
                  <a:pt x="34214" y="47564"/>
                  <a:pt x="37920" y="46063"/>
                </a:cubicBezTo>
                <a:lnTo>
                  <a:pt x="44205" y="50667"/>
                </a:lnTo>
                <a:cubicBezTo>
                  <a:pt x="41814" y="52497"/>
                  <a:pt x="39286" y="54439"/>
                  <a:pt x="36679" y="56433"/>
                </a:cubicBezTo>
                <a:cubicBezTo>
                  <a:pt x="33206" y="53770"/>
                  <a:pt x="29602" y="51007"/>
                  <a:pt x="25737" y="48045"/>
                </a:cubicBezTo>
                <a:moveTo>
                  <a:pt x="14237" y="39006"/>
                </a:moveTo>
                <a:cubicBezTo>
                  <a:pt x="5840" y="34126"/>
                  <a:pt x="2960" y="23304"/>
                  <a:pt x="7810" y="14846"/>
                </a:cubicBezTo>
                <a:cubicBezTo>
                  <a:pt x="12660" y="6387"/>
                  <a:pt x="23403" y="3490"/>
                  <a:pt x="31800" y="8370"/>
                </a:cubicBezTo>
                <a:cubicBezTo>
                  <a:pt x="40203" y="13256"/>
                  <a:pt x="46880" y="26284"/>
                  <a:pt x="42030" y="34748"/>
                </a:cubicBezTo>
                <a:cubicBezTo>
                  <a:pt x="37185" y="43206"/>
                  <a:pt x="22640" y="43892"/>
                  <a:pt x="14237" y="39006"/>
                </a:cubicBezTo>
                <a:moveTo>
                  <a:pt x="120000" y="20999"/>
                </a:moveTo>
                <a:cubicBezTo>
                  <a:pt x="120000" y="14376"/>
                  <a:pt x="109656" y="9003"/>
                  <a:pt x="103627" y="9003"/>
                </a:cubicBezTo>
                <a:lnTo>
                  <a:pt x="103166" y="9003"/>
                </a:lnTo>
                <a:cubicBezTo>
                  <a:pt x="99078" y="9003"/>
                  <a:pt x="97570" y="9813"/>
                  <a:pt x="49015" y="46978"/>
                </a:cubicBezTo>
                <a:lnTo>
                  <a:pt x="43339" y="42819"/>
                </a:lnTo>
                <a:cubicBezTo>
                  <a:pt x="44837" y="41552"/>
                  <a:pt x="46135" y="40080"/>
                  <a:pt x="47108" y="38326"/>
                </a:cubicBezTo>
                <a:cubicBezTo>
                  <a:pt x="53353" y="27046"/>
                  <a:pt x="44751" y="9678"/>
                  <a:pt x="33929" y="3161"/>
                </a:cubicBezTo>
                <a:cubicBezTo>
                  <a:pt x="23113" y="-3349"/>
                  <a:pt x="9273" y="516"/>
                  <a:pt x="3028" y="11795"/>
                </a:cubicBezTo>
                <a:cubicBezTo>
                  <a:pt x="-2965" y="22623"/>
                  <a:pt x="233" y="36331"/>
                  <a:pt x="10070" y="43177"/>
                </a:cubicBezTo>
                <a:cubicBezTo>
                  <a:pt x="18131" y="49353"/>
                  <a:pt x="25378" y="54902"/>
                  <a:pt x="32028" y="60000"/>
                </a:cubicBezTo>
                <a:cubicBezTo>
                  <a:pt x="25395" y="65085"/>
                  <a:pt x="18091" y="70675"/>
                  <a:pt x="10070" y="76822"/>
                </a:cubicBezTo>
                <a:cubicBezTo>
                  <a:pt x="227" y="83668"/>
                  <a:pt x="-2965" y="97376"/>
                  <a:pt x="3028" y="108204"/>
                </a:cubicBezTo>
                <a:cubicBezTo>
                  <a:pt x="9273" y="119489"/>
                  <a:pt x="23113" y="123349"/>
                  <a:pt x="33929" y="116838"/>
                </a:cubicBezTo>
                <a:cubicBezTo>
                  <a:pt x="44751" y="110321"/>
                  <a:pt x="53353" y="92953"/>
                  <a:pt x="47108" y="81673"/>
                </a:cubicBezTo>
                <a:cubicBezTo>
                  <a:pt x="46135" y="79919"/>
                  <a:pt x="44837" y="78447"/>
                  <a:pt x="43339" y="77180"/>
                </a:cubicBezTo>
                <a:lnTo>
                  <a:pt x="49015" y="73021"/>
                </a:lnTo>
                <a:cubicBezTo>
                  <a:pt x="97541" y="110163"/>
                  <a:pt x="99078" y="110996"/>
                  <a:pt x="103166" y="110996"/>
                </a:cubicBezTo>
                <a:lnTo>
                  <a:pt x="103627" y="110996"/>
                </a:lnTo>
                <a:cubicBezTo>
                  <a:pt x="109656" y="110996"/>
                  <a:pt x="120000" y="105623"/>
                  <a:pt x="120000" y="99000"/>
                </a:cubicBezTo>
                <a:lnTo>
                  <a:pt x="66783" y="60000"/>
                </a:lnTo>
                <a:cubicBezTo>
                  <a:pt x="66783" y="60000"/>
                  <a:pt x="120000" y="20999"/>
                  <a:pt x="120000" y="20999"/>
                </a:cubicBezTo>
                <a:close/>
                <a:moveTo>
                  <a:pt x="26409" y="98478"/>
                </a:moveTo>
                <a:cubicBezTo>
                  <a:pt x="25595" y="98889"/>
                  <a:pt x="24661" y="99112"/>
                  <a:pt x="23693" y="99112"/>
                </a:cubicBezTo>
                <a:cubicBezTo>
                  <a:pt x="21894" y="99112"/>
                  <a:pt x="20175" y="98332"/>
                  <a:pt x="19418" y="97176"/>
                </a:cubicBezTo>
                <a:cubicBezTo>
                  <a:pt x="19054" y="96613"/>
                  <a:pt x="19076" y="96232"/>
                  <a:pt x="19139" y="95968"/>
                </a:cubicBezTo>
                <a:cubicBezTo>
                  <a:pt x="19310" y="95258"/>
                  <a:pt x="19987" y="94537"/>
                  <a:pt x="20961" y="94050"/>
                </a:cubicBezTo>
                <a:cubicBezTo>
                  <a:pt x="22150" y="93440"/>
                  <a:pt x="23898" y="93082"/>
                  <a:pt x="25634" y="93082"/>
                </a:cubicBezTo>
                <a:cubicBezTo>
                  <a:pt x="28094" y="93082"/>
                  <a:pt x="29568" y="93780"/>
                  <a:pt x="30018" y="94144"/>
                </a:cubicBezTo>
                <a:cubicBezTo>
                  <a:pt x="29898" y="95065"/>
                  <a:pt x="28572" y="97376"/>
                  <a:pt x="26409" y="98478"/>
                </a:cubicBezTo>
                <a:moveTo>
                  <a:pt x="25634" y="87075"/>
                </a:moveTo>
                <a:cubicBezTo>
                  <a:pt x="23141" y="87075"/>
                  <a:pt x="20613" y="87609"/>
                  <a:pt x="18666" y="88601"/>
                </a:cubicBezTo>
                <a:cubicBezTo>
                  <a:pt x="13862" y="91047"/>
                  <a:pt x="12222" y="96449"/>
                  <a:pt x="14989" y="100684"/>
                </a:cubicBezTo>
                <a:cubicBezTo>
                  <a:pt x="16850" y="103523"/>
                  <a:pt x="20226" y="105107"/>
                  <a:pt x="23693" y="105107"/>
                </a:cubicBezTo>
                <a:cubicBezTo>
                  <a:pt x="25395" y="105107"/>
                  <a:pt x="27120" y="104725"/>
                  <a:pt x="28697" y="103922"/>
                </a:cubicBezTo>
                <a:cubicBezTo>
                  <a:pt x="33502" y="101476"/>
                  <a:pt x="37316" y="94965"/>
                  <a:pt x="34550" y="90736"/>
                </a:cubicBezTo>
                <a:cubicBezTo>
                  <a:pt x="32899" y="88219"/>
                  <a:pt x="29295" y="87075"/>
                  <a:pt x="25634" y="87075"/>
                </a:cubicBezTo>
                <a:moveTo>
                  <a:pt x="25634" y="26923"/>
                </a:moveTo>
                <a:cubicBezTo>
                  <a:pt x="23898" y="26923"/>
                  <a:pt x="22150" y="26559"/>
                  <a:pt x="20961" y="25955"/>
                </a:cubicBezTo>
                <a:cubicBezTo>
                  <a:pt x="19987" y="25462"/>
                  <a:pt x="19310" y="24747"/>
                  <a:pt x="19139" y="24037"/>
                </a:cubicBezTo>
                <a:cubicBezTo>
                  <a:pt x="19076" y="23767"/>
                  <a:pt x="19054" y="23386"/>
                  <a:pt x="19418" y="22823"/>
                </a:cubicBezTo>
                <a:cubicBezTo>
                  <a:pt x="20175" y="21667"/>
                  <a:pt x="21894" y="20887"/>
                  <a:pt x="23693" y="20887"/>
                </a:cubicBezTo>
                <a:cubicBezTo>
                  <a:pt x="24661" y="20887"/>
                  <a:pt x="25595" y="21110"/>
                  <a:pt x="26409" y="21521"/>
                </a:cubicBezTo>
                <a:cubicBezTo>
                  <a:pt x="28572" y="22623"/>
                  <a:pt x="29898" y="24940"/>
                  <a:pt x="30018" y="25855"/>
                </a:cubicBezTo>
                <a:cubicBezTo>
                  <a:pt x="29568" y="26219"/>
                  <a:pt x="28094" y="26923"/>
                  <a:pt x="25634" y="26923"/>
                </a:cubicBezTo>
                <a:moveTo>
                  <a:pt x="28697" y="16077"/>
                </a:moveTo>
                <a:cubicBezTo>
                  <a:pt x="27120" y="15274"/>
                  <a:pt x="25395" y="14892"/>
                  <a:pt x="23693" y="14892"/>
                </a:cubicBezTo>
                <a:cubicBezTo>
                  <a:pt x="20226" y="14892"/>
                  <a:pt x="16850" y="16476"/>
                  <a:pt x="14989" y="19321"/>
                </a:cubicBezTo>
                <a:cubicBezTo>
                  <a:pt x="12222" y="23550"/>
                  <a:pt x="13862" y="28958"/>
                  <a:pt x="18666" y="31398"/>
                </a:cubicBezTo>
                <a:cubicBezTo>
                  <a:pt x="20613" y="32390"/>
                  <a:pt x="23141" y="32924"/>
                  <a:pt x="25634" y="32924"/>
                </a:cubicBezTo>
                <a:cubicBezTo>
                  <a:pt x="29295" y="32924"/>
                  <a:pt x="32899" y="31780"/>
                  <a:pt x="34550" y="29269"/>
                </a:cubicBezTo>
                <a:cubicBezTo>
                  <a:pt x="37316" y="25034"/>
                  <a:pt x="33502" y="18523"/>
                  <a:pt x="28697" y="160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3"/>
          <p:cNvSpPr/>
          <p:nvPr/>
        </p:nvSpPr>
        <p:spPr>
          <a:xfrm>
            <a:off x="8171390" y="3034543"/>
            <a:ext cx="209400" cy="166800"/>
          </a:xfrm>
          <a:custGeom>
            <a:rect b="b" l="l" r="r" t="t"/>
            <a:pathLst>
              <a:path extrusionOk="0" h="120000" w="120000">
                <a:moveTo>
                  <a:pt x="65457" y="57272"/>
                </a:moveTo>
                <a:cubicBezTo>
                  <a:pt x="66965" y="57272"/>
                  <a:pt x="68183" y="56055"/>
                  <a:pt x="68183" y="54544"/>
                </a:cubicBezTo>
                <a:cubicBezTo>
                  <a:pt x="68183" y="53038"/>
                  <a:pt x="66965" y="51816"/>
                  <a:pt x="65457" y="51816"/>
                </a:cubicBezTo>
                <a:cubicBezTo>
                  <a:pt x="63949" y="51816"/>
                  <a:pt x="62725" y="53038"/>
                  <a:pt x="62725" y="54544"/>
                </a:cubicBezTo>
                <a:cubicBezTo>
                  <a:pt x="62725" y="56055"/>
                  <a:pt x="63949" y="57272"/>
                  <a:pt x="65457" y="57272"/>
                </a:cubicBezTo>
                <a:moveTo>
                  <a:pt x="90019" y="27272"/>
                </a:moveTo>
                <a:cubicBezTo>
                  <a:pt x="91528" y="27272"/>
                  <a:pt x="92745" y="28494"/>
                  <a:pt x="92745" y="30000"/>
                </a:cubicBezTo>
                <a:cubicBezTo>
                  <a:pt x="92745" y="31511"/>
                  <a:pt x="91528" y="32727"/>
                  <a:pt x="90019" y="32727"/>
                </a:cubicBezTo>
                <a:cubicBezTo>
                  <a:pt x="88511" y="32727"/>
                  <a:pt x="87288" y="31511"/>
                  <a:pt x="87288" y="30000"/>
                </a:cubicBezTo>
                <a:cubicBezTo>
                  <a:pt x="87288" y="28494"/>
                  <a:pt x="88511" y="27272"/>
                  <a:pt x="90019" y="27272"/>
                </a:cubicBezTo>
                <a:moveTo>
                  <a:pt x="90019" y="38183"/>
                </a:moveTo>
                <a:cubicBezTo>
                  <a:pt x="94538" y="38183"/>
                  <a:pt x="98203" y="34516"/>
                  <a:pt x="98203" y="30000"/>
                </a:cubicBezTo>
                <a:cubicBezTo>
                  <a:pt x="98203" y="25483"/>
                  <a:pt x="94538" y="21822"/>
                  <a:pt x="90019" y="21822"/>
                </a:cubicBezTo>
                <a:cubicBezTo>
                  <a:pt x="85495" y="21822"/>
                  <a:pt x="81830" y="25483"/>
                  <a:pt x="81830" y="30000"/>
                </a:cubicBezTo>
                <a:cubicBezTo>
                  <a:pt x="81830" y="34516"/>
                  <a:pt x="85495" y="38183"/>
                  <a:pt x="90019" y="38183"/>
                </a:cubicBezTo>
                <a:moveTo>
                  <a:pt x="73646" y="65455"/>
                </a:moveTo>
                <a:cubicBezTo>
                  <a:pt x="75155" y="65455"/>
                  <a:pt x="76372" y="64233"/>
                  <a:pt x="76372" y="62727"/>
                </a:cubicBezTo>
                <a:cubicBezTo>
                  <a:pt x="76372" y="61222"/>
                  <a:pt x="75155" y="60000"/>
                  <a:pt x="73646" y="60000"/>
                </a:cubicBezTo>
                <a:cubicBezTo>
                  <a:pt x="72133" y="60000"/>
                  <a:pt x="70915" y="61222"/>
                  <a:pt x="70915" y="62727"/>
                </a:cubicBezTo>
                <a:cubicBezTo>
                  <a:pt x="70915" y="64233"/>
                  <a:pt x="72133" y="65455"/>
                  <a:pt x="73646" y="65455"/>
                </a:cubicBezTo>
                <a:moveTo>
                  <a:pt x="57268" y="43638"/>
                </a:moveTo>
                <a:cubicBezTo>
                  <a:pt x="55760" y="43638"/>
                  <a:pt x="54542" y="44855"/>
                  <a:pt x="54542" y="46366"/>
                </a:cubicBezTo>
                <a:cubicBezTo>
                  <a:pt x="54542" y="47872"/>
                  <a:pt x="55760" y="49088"/>
                  <a:pt x="57268" y="49088"/>
                </a:cubicBezTo>
                <a:cubicBezTo>
                  <a:pt x="58776" y="49088"/>
                  <a:pt x="59999" y="47872"/>
                  <a:pt x="59999" y="46366"/>
                </a:cubicBezTo>
                <a:cubicBezTo>
                  <a:pt x="59999" y="44855"/>
                  <a:pt x="58776" y="43638"/>
                  <a:pt x="57268" y="43638"/>
                </a:cubicBezTo>
                <a:moveTo>
                  <a:pt x="9777" y="110233"/>
                </a:moveTo>
                <a:lnTo>
                  <a:pt x="19639" y="85511"/>
                </a:lnTo>
                <a:cubicBezTo>
                  <a:pt x="20965" y="87966"/>
                  <a:pt x="22610" y="90294"/>
                  <a:pt x="24539" y="92455"/>
                </a:cubicBezTo>
                <a:cubicBezTo>
                  <a:pt x="27453" y="95722"/>
                  <a:pt x="30833" y="98394"/>
                  <a:pt x="34493" y="100377"/>
                </a:cubicBezTo>
                <a:cubicBezTo>
                  <a:pt x="34493" y="100377"/>
                  <a:pt x="9777" y="110233"/>
                  <a:pt x="9777" y="110233"/>
                </a:cubicBezTo>
                <a:close/>
                <a:moveTo>
                  <a:pt x="21153" y="67000"/>
                </a:moveTo>
                <a:lnTo>
                  <a:pt x="0" y="120000"/>
                </a:lnTo>
                <a:lnTo>
                  <a:pt x="53034" y="98861"/>
                </a:lnTo>
                <a:cubicBezTo>
                  <a:pt x="52089" y="98972"/>
                  <a:pt x="51144" y="99022"/>
                  <a:pt x="50205" y="99022"/>
                </a:cubicBezTo>
                <a:cubicBezTo>
                  <a:pt x="33980" y="99022"/>
                  <a:pt x="19286" y="83344"/>
                  <a:pt x="21153" y="67000"/>
                </a:cubicBezTo>
                <a:moveTo>
                  <a:pt x="91710" y="59205"/>
                </a:moveTo>
                <a:cubicBezTo>
                  <a:pt x="90628" y="60283"/>
                  <a:pt x="88932" y="62061"/>
                  <a:pt x="86958" y="64122"/>
                </a:cubicBezTo>
                <a:cubicBezTo>
                  <a:pt x="83441" y="67800"/>
                  <a:pt x="78034" y="73450"/>
                  <a:pt x="74819" y="76405"/>
                </a:cubicBezTo>
                <a:lnTo>
                  <a:pt x="43621" y="45227"/>
                </a:lnTo>
                <a:cubicBezTo>
                  <a:pt x="46580" y="42016"/>
                  <a:pt x="52237" y="36611"/>
                  <a:pt x="55913" y="33100"/>
                </a:cubicBezTo>
                <a:cubicBezTo>
                  <a:pt x="57979" y="31127"/>
                  <a:pt x="59755" y="29433"/>
                  <a:pt x="60836" y="28350"/>
                </a:cubicBezTo>
                <a:cubicBezTo>
                  <a:pt x="75598" y="13594"/>
                  <a:pt x="103979" y="5516"/>
                  <a:pt x="114593" y="5455"/>
                </a:cubicBezTo>
                <a:cubicBezTo>
                  <a:pt x="114570" y="14288"/>
                  <a:pt x="107127" y="43800"/>
                  <a:pt x="91710" y="59205"/>
                </a:cubicBezTo>
                <a:moveTo>
                  <a:pt x="71006" y="80905"/>
                </a:moveTo>
                <a:cubicBezTo>
                  <a:pt x="69014" y="88183"/>
                  <a:pt x="66385" y="94844"/>
                  <a:pt x="63477" y="100194"/>
                </a:cubicBezTo>
                <a:cubicBezTo>
                  <a:pt x="62276" y="96966"/>
                  <a:pt x="60563" y="93322"/>
                  <a:pt x="58127" y="89500"/>
                </a:cubicBezTo>
                <a:cubicBezTo>
                  <a:pt x="57108" y="87905"/>
                  <a:pt x="55361" y="86977"/>
                  <a:pt x="53523" y="86977"/>
                </a:cubicBezTo>
                <a:cubicBezTo>
                  <a:pt x="53091" y="86977"/>
                  <a:pt x="52652" y="87027"/>
                  <a:pt x="52220" y="87133"/>
                </a:cubicBezTo>
                <a:cubicBezTo>
                  <a:pt x="51161" y="87394"/>
                  <a:pt x="50074" y="87527"/>
                  <a:pt x="48999" y="87527"/>
                </a:cubicBezTo>
                <a:cubicBezTo>
                  <a:pt x="44987" y="87527"/>
                  <a:pt x="41071" y="85733"/>
                  <a:pt x="37679" y="82344"/>
                </a:cubicBezTo>
                <a:cubicBezTo>
                  <a:pt x="33354" y="78022"/>
                  <a:pt x="31647" y="72855"/>
                  <a:pt x="32888" y="67811"/>
                </a:cubicBezTo>
                <a:cubicBezTo>
                  <a:pt x="33445" y="65538"/>
                  <a:pt x="32489" y="63166"/>
                  <a:pt x="30520" y="61911"/>
                </a:cubicBezTo>
                <a:cubicBezTo>
                  <a:pt x="26690" y="59477"/>
                  <a:pt x="23048" y="57766"/>
                  <a:pt x="19815" y="56572"/>
                </a:cubicBezTo>
                <a:cubicBezTo>
                  <a:pt x="25171" y="53655"/>
                  <a:pt x="31835" y="51033"/>
                  <a:pt x="39119" y="49038"/>
                </a:cubicBezTo>
                <a:cubicBezTo>
                  <a:pt x="39267" y="49000"/>
                  <a:pt x="39387" y="48905"/>
                  <a:pt x="39529" y="48850"/>
                </a:cubicBezTo>
                <a:lnTo>
                  <a:pt x="71194" y="80500"/>
                </a:lnTo>
                <a:cubicBezTo>
                  <a:pt x="71142" y="80638"/>
                  <a:pt x="71046" y="80755"/>
                  <a:pt x="71006" y="80905"/>
                </a:cubicBezTo>
                <a:moveTo>
                  <a:pt x="119066" y="927"/>
                </a:moveTo>
                <a:cubicBezTo>
                  <a:pt x="118446" y="305"/>
                  <a:pt x="116921" y="0"/>
                  <a:pt x="114713" y="0"/>
                </a:cubicBezTo>
                <a:cubicBezTo>
                  <a:pt x="103183" y="0"/>
                  <a:pt x="73083" y="8394"/>
                  <a:pt x="56978" y="24494"/>
                </a:cubicBezTo>
                <a:cubicBezTo>
                  <a:pt x="53182" y="28288"/>
                  <a:pt x="40599" y="39861"/>
                  <a:pt x="37679" y="43777"/>
                </a:cubicBezTo>
                <a:cubicBezTo>
                  <a:pt x="28232" y="46366"/>
                  <a:pt x="14477" y="51538"/>
                  <a:pt x="6806" y="59205"/>
                </a:cubicBezTo>
                <a:cubicBezTo>
                  <a:pt x="6806" y="59205"/>
                  <a:pt x="16168" y="59238"/>
                  <a:pt x="27589" y="66511"/>
                </a:cubicBezTo>
                <a:cubicBezTo>
                  <a:pt x="25928" y="73277"/>
                  <a:pt x="28033" y="80416"/>
                  <a:pt x="33821" y="86200"/>
                </a:cubicBezTo>
                <a:cubicBezTo>
                  <a:pt x="38328" y="90705"/>
                  <a:pt x="43661" y="92983"/>
                  <a:pt x="48999" y="92983"/>
                </a:cubicBezTo>
                <a:cubicBezTo>
                  <a:pt x="50513" y="92983"/>
                  <a:pt x="52026" y="92800"/>
                  <a:pt x="53523" y="92427"/>
                </a:cubicBezTo>
                <a:cubicBezTo>
                  <a:pt x="60796" y="103844"/>
                  <a:pt x="60836" y="113200"/>
                  <a:pt x="60836" y="113200"/>
                </a:cubicBezTo>
                <a:cubicBezTo>
                  <a:pt x="68508" y="105533"/>
                  <a:pt x="73686" y="91783"/>
                  <a:pt x="76270" y="82344"/>
                </a:cubicBezTo>
                <a:cubicBezTo>
                  <a:pt x="80191" y="79427"/>
                  <a:pt x="91772" y="66855"/>
                  <a:pt x="95568" y="63061"/>
                </a:cubicBezTo>
                <a:cubicBezTo>
                  <a:pt x="114752" y="43888"/>
                  <a:pt x="122925" y="4783"/>
                  <a:pt x="119066" y="9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3"/>
          <p:cNvSpPr/>
          <p:nvPr/>
        </p:nvSpPr>
        <p:spPr>
          <a:xfrm>
            <a:off x="8636454" y="3745518"/>
            <a:ext cx="160500" cy="161700"/>
          </a:xfrm>
          <a:custGeom>
            <a:rect b="b" l="l" r="r" t="t"/>
            <a:pathLst>
              <a:path extrusionOk="0" h="120000" w="120000">
                <a:moveTo>
                  <a:pt x="107830" y="46887"/>
                </a:moveTo>
                <a:lnTo>
                  <a:pt x="107830" y="46887"/>
                </a:lnTo>
                <a:cubicBezTo>
                  <a:pt x="92957" y="46887"/>
                  <a:pt x="92957" y="46887"/>
                  <a:pt x="92957" y="46887"/>
                </a:cubicBezTo>
                <a:cubicBezTo>
                  <a:pt x="92957" y="30463"/>
                  <a:pt x="92957" y="30463"/>
                  <a:pt x="92957" y="30463"/>
                </a:cubicBezTo>
                <a:cubicBezTo>
                  <a:pt x="92957" y="11655"/>
                  <a:pt x="80450" y="0"/>
                  <a:pt x="59830" y="0"/>
                </a:cubicBezTo>
                <a:cubicBezTo>
                  <a:pt x="35830" y="0"/>
                  <a:pt x="26704" y="11655"/>
                  <a:pt x="26704" y="30463"/>
                </a:cubicBezTo>
                <a:cubicBezTo>
                  <a:pt x="26704" y="32847"/>
                  <a:pt x="26704" y="32847"/>
                  <a:pt x="26704" y="32847"/>
                </a:cubicBezTo>
                <a:cubicBezTo>
                  <a:pt x="41915" y="32847"/>
                  <a:pt x="41915" y="32847"/>
                  <a:pt x="41915" y="32847"/>
                </a:cubicBezTo>
                <a:cubicBezTo>
                  <a:pt x="41915" y="28079"/>
                  <a:pt x="41915" y="28079"/>
                  <a:pt x="41915" y="28079"/>
                </a:cubicBezTo>
                <a:cubicBezTo>
                  <a:pt x="41915" y="18807"/>
                  <a:pt x="50704" y="14039"/>
                  <a:pt x="59830" y="14039"/>
                </a:cubicBezTo>
                <a:cubicBezTo>
                  <a:pt x="68619" y="14039"/>
                  <a:pt x="77746" y="18807"/>
                  <a:pt x="77746" y="28079"/>
                </a:cubicBezTo>
                <a:cubicBezTo>
                  <a:pt x="77746" y="46887"/>
                  <a:pt x="77746" y="46887"/>
                  <a:pt x="77746" y="46887"/>
                </a:cubicBezTo>
                <a:cubicBezTo>
                  <a:pt x="8788" y="46887"/>
                  <a:pt x="8788" y="46887"/>
                  <a:pt x="8788" y="46887"/>
                </a:cubicBezTo>
                <a:cubicBezTo>
                  <a:pt x="5746" y="46887"/>
                  <a:pt x="0" y="51655"/>
                  <a:pt x="0" y="54039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08079"/>
                  <a:pt x="5746" y="112582"/>
                  <a:pt x="8788" y="114966"/>
                </a:cubicBezTo>
                <a:cubicBezTo>
                  <a:pt x="17915" y="117350"/>
                  <a:pt x="17915" y="117350"/>
                  <a:pt x="17915" y="117350"/>
                </a:cubicBezTo>
                <a:cubicBezTo>
                  <a:pt x="24000" y="117350"/>
                  <a:pt x="29746" y="119735"/>
                  <a:pt x="35830" y="119735"/>
                </a:cubicBezTo>
                <a:cubicBezTo>
                  <a:pt x="83830" y="119735"/>
                  <a:pt x="83830" y="119735"/>
                  <a:pt x="83830" y="119735"/>
                </a:cubicBezTo>
                <a:cubicBezTo>
                  <a:pt x="89915" y="119735"/>
                  <a:pt x="95661" y="117350"/>
                  <a:pt x="101746" y="117350"/>
                </a:cubicBezTo>
                <a:cubicBezTo>
                  <a:pt x="110873" y="114966"/>
                  <a:pt x="110873" y="114966"/>
                  <a:pt x="110873" y="114966"/>
                </a:cubicBezTo>
                <a:cubicBezTo>
                  <a:pt x="113577" y="112582"/>
                  <a:pt x="119661" y="108079"/>
                  <a:pt x="119661" y="105695"/>
                </a:cubicBezTo>
                <a:cubicBezTo>
                  <a:pt x="119661" y="54039"/>
                  <a:pt x="119661" y="54039"/>
                  <a:pt x="119661" y="54039"/>
                </a:cubicBezTo>
                <a:cubicBezTo>
                  <a:pt x="119661" y="51655"/>
                  <a:pt x="113577" y="46887"/>
                  <a:pt x="107830" y="4688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3"/>
          <p:cNvSpPr/>
          <p:nvPr/>
        </p:nvSpPr>
        <p:spPr>
          <a:xfrm>
            <a:off x="2819363" y="4133509"/>
            <a:ext cx="176100" cy="138900"/>
          </a:xfrm>
          <a:custGeom>
            <a:rect b="b" l="l" r="r" t="t"/>
            <a:pathLst>
              <a:path extrusionOk="0" h="120000" w="120000">
                <a:moveTo>
                  <a:pt x="108644" y="10741"/>
                </a:moveTo>
                <a:lnTo>
                  <a:pt x="108644" y="10741"/>
                </a:lnTo>
                <a:cubicBezTo>
                  <a:pt x="97902" y="0"/>
                  <a:pt x="89616" y="0"/>
                  <a:pt x="89616" y="0"/>
                </a:cubicBezTo>
                <a:cubicBezTo>
                  <a:pt x="51867" y="40818"/>
                  <a:pt x="51867" y="40818"/>
                  <a:pt x="51867" y="40818"/>
                </a:cubicBezTo>
                <a:cubicBezTo>
                  <a:pt x="7979" y="84398"/>
                  <a:pt x="7979" y="84398"/>
                  <a:pt x="7979" y="84398"/>
                </a:cubicBezTo>
                <a:cubicBezTo>
                  <a:pt x="0" y="119693"/>
                  <a:pt x="0" y="119693"/>
                  <a:pt x="0" y="119693"/>
                </a:cubicBezTo>
                <a:cubicBezTo>
                  <a:pt x="35601" y="111406"/>
                  <a:pt x="35601" y="111406"/>
                  <a:pt x="35601" y="111406"/>
                </a:cubicBezTo>
                <a:cubicBezTo>
                  <a:pt x="81636" y="68132"/>
                  <a:pt x="81636" y="68132"/>
                  <a:pt x="81636" y="68132"/>
                </a:cubicBezTo>
                <a:cubicBezTo>
                  <a:pt x="119693" y="29769"/>
                  <a:pt x="119693" y="29769"/>
                  <a:pt x="119693" y="29769"/>
                </a:cubicBezTo>
                <a:cubicBezTo>
                  <a:pt x="119693" y="29769"/>
                  <a:pt x="119693" y="21790"/>
                  <a:pt x="108644" y="10741"/>
                </a:cubicBezTo>
                <a:close/>
                <a:moveTo>
                  <a:pt x="35601" y="108644"/>
                </a:moveTo>
                <a:lnTo>
                  <a:pt x="35601" y="108644"/>
                </a:lnTo>
                <a:cubicBezTo>
                  <a:pt x="21790" y="111406"/>
                  <a:pt x="21790" y="111406"/>
                  <a:pt x="21790" y="111406"/>
                </a:cubicBezTo>
                <a:cubicBezTo>
                  <a:pt x="21790" y="108644"/>
                  <a:pt x="19335" y="106189"/>
                  <a:pt x="16572" y="103427"/>
                </a:cubicBezTo>
                <a:cubicBezTo>
                  <a:pt x="13503" y="100664"/>
                  <a:pt x="10741" y="100664"/>
                  <a:pt x="10741" y="97902"/>
                </a:cubicBezTo>
                <a:cubicBezTo>
                  <a:pt x="13503" y="87161"/>
                  <a:pt x="13503" y="87161"/>
                  <a:pt x="13503" y="87161"/>
                </a:cubicBezTo>
                <a:cubicBezTo>
                  <a:pt x="16572" y="81636"/>
                  <a:pt x="16572" y="81636"/>
                  <a:pt x="16572" y="81636"/>
                </a:cubicBezTo>
                <a:cubicBezTo>
                  <a:pt x="16572" y="81636"/>
                  <a:pt x="21790" y="81636"/>
                  <a:pt x="30076" y="89616"/>
                </a:cubicBezTo>
                <a:cubicBezTo>
                  <a:pt x="38056" y="97902"/>
                  <a:pt x="38056" y="103427"/>
                  <a:pt x="38056" y="103427"/>
                </a:cubicBezTo>
                <a:lnTo>
                  <a:pt x="35601" y="10864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3"/>
          <p:cNvSpPr/>
          <p:nvPr/>
        </p:nvSpPr>
        <p:spPr>
          <a:xfrm>
            <a:off x="5857081" y="3736675"/>
            <a:ext cx="207900" cy="157800"/>
          </a:xfrm>
          <a:custGeom>
            <a:rect b="b" l="l" r="r" t="t"/>
            <a:pathLst>
              <a:path extrusionOk="0" h="120000" w="12000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3"/>
          <p:cNvSpPr/>
          <p:nvPr/>
        </p:nvSpPr>
        <p:spPr>
          <a:xfrm>
            <a:off x="6325867" y="3740465"/>
            <a:ext cx="222300" cy="155400"/>
          </a:xfrm>
          <a:custGeom>
            <a:rect b="b" l="l" r="r" t="t"/>
            <a:pathLst>
              <a:path extrusionOk="0" h="120000" w="120000">
                <a:moveTo>
                  <a:pt x="119759" y="119724"/>
                </a:moveTo>
                <a:lnTo>
                  <a:pt x="119759" y="119724"/>
                </a:lnTo>
                <a:cubicBezTo>
                  <a:pt x="119759" y="119724"/>
                  <a:pt x="119759" y="92965"/>
                  <a:pt x="117349" y="90482"/>
                </a:cubicBezTo>
                <a:cubicBezTo>
                  <a:pt x="115421" y="88000"/>
                  <a:pt x="111325" y="83310"/>
                  <a:pt x="102409" y="80827"/>
                </a:cubicBezTo>
                <a:cubicBezTo>
                  <a:pt x="93975" y="75862"/>
                  <a:pt x="89638" y="70896"/>
                  <a:pt x="89638" y="63724"/>
                </a:cubicBezTo>
                <a:cubicBezTo>
                  <a:pt x="89638" y="58758"/>
                  <a:pt x="93975" y="61241"/>
                  <a:pt x="93975" y="54068"/>
                </a:cubicBezTo>
                <a:cubicBezTo>
                  <a:pt x="93975" y="49103"/>
                  <a:pt x="98313" y="54068"/>
                  <a:pt x="98313" y="43862"/>
                </a:cubicBezTo>
                <a:cubicBezTo>
                  <a:pt x="98313" y="41655"/>
                  <a:pt x="96144" y="41655"/>
                  <a:pt x="96144" y="41655"/>
                </a:cubicBezTo>
                <a:cubicBezTo>
                  <a:pt x="96144" y="41655"/>
                  <a:pt x="98313" y="36689"/>
                  <a:pt x="98313" y="31724"/>
                </a:cubicBezTo>
                <a:cubicBezTo>
                  <a:pt x="98313" y="27034"/>
                  <a:pt x="96144" y="17103"/>
                  <a:pt x="83373" y="17103"/>
                </a:cubicBezTo>
                <a:cubicBezTo>
                  <a:pt x="70602" y="17103"/>
                  <a:pt x="68433" y="27034"/>
                  <a:pt x="68433" y="31724"/>
                </a:cubicBezTo>
                <a:cubicBezTo>
                  <a:pt x="68433" y="36689"/>
                  <a:pt x="70602" y="41655"/>
                  <a:pt x="70602" y="41655"/>
                </a:cubicBezTo>
                <a:cubicBezTo>
                  <a:pt x="70602" y="41655"/>
                  <a:pt x="68433" y="41655"/>
                  <a:pt x="68433" y="43862"/>
                </a:cubicBezTo>
                <a:cubicBezTo>
                  <a:pt x="68433" y="54068"/>
                  <a:pt x="70602" y="49103"/>
                  <a:pt x="72771" y="54068"/>
                </a:cubicBezTo>
                <a:cubicBezTo>
                  <a:pt x="72771" y="61241"/>
                  <a:pt x="74939" y="58758"/>
                  <a:pt x="74939" y="63724"/>
                </a:cubicBezTo>
                <a:cubicBezTo>
                  <a:pt x="74939" y="68689"/>
                  <a:pt x="74939" y="73379"/>
                  <a:pt x="70602" y="75862"/>
                </a:cubicBezTo>
                <a:cubicBezTo>
                  <a:pt x="89638" y="88000"/>
                  <a:pt x="91807" y="88000"/>
                  <a:pt x="91807" y="100413"/>
                </a:cubicBezTo>
                <a:cubicBezTo>
                  <a:pt x="91807" y="119724"/>
                  <a:pt x="91807" y="119724"/>
                  <a:pt x="91807" y="119724"/>
                </a:cubicBezTo>
                <a:lnTo>
                  <a:pt x="119759" y="119724"/>
                </a:lnTo>
                <a:close/>
                <a:moveTo>
                  <a:pt x="62168" y="83310"/>
                </a:moveTo>
                <a:lnTo>
                  <a:pt x="62168" y="83310"/>
                </a:lnTo>
                <a:cubicBezTo>
                  <a:pt x="49156" y="78344"/>
                  <a:pt x="45060" y="73379"/>
                  <a:pt x="45060" y="63724"/>
                </a:cubicBezTo>
                <a:cubicBezTo>
                  <a:pt x="45060" y="56275"/>
                  <a:pt x="49156" y="58758"/>
                  <a:pt x="51325" y="46344"/>
                </a:cubicBezTo>
                <a:cubicBezTo>
                  <a:pt x="51325" y="43862"/>
                  <a:pt x="55662" y="46344"/>
                  <a:pt x="55662" y="36689"/>
                </a:cubicBezTo>
                <a:cubicBezTo>
                  <a:pt x="55662" y="31724"/>
                  <a:pt x="53493" y="31724"/>
                  <a:pt x="53493" y="31724"/>
                </a:cubicBezTo>
                <a:cubicBezTo>
                  <a:pt x="53493" y="31724"/>
                  <a:pt x="53493" y="24551"/>
                  <a:pt x="55662" y="19586"/>
                </a:cubicBezTo>
                <a:cubicBezTo>
                  <a:pt x="55662" y="14620"/>
                  <a:pt x="51325" y="0"/>
                  <a:pt x="36385" y="0"/>
                </a:cubicBezTo>
                <a:cubicBezTo>
                  <a:pt x="19277" y="0"/>
                  <a:pt x="17108" y="14620"/>
                  <a:pt x="17108" y="19586"/>
                </a:cubicBezTo>
                <a:cubicBezTo>
                  <a:pt x="17108" y="24551"/>
                  <a:pt x="17108" y="31724"/>
                  <a:pt x="17108" y="31724"/>
                </a:cubicBezTo>
                <a:cubicBezTo>
                  <a:pt x="17108" y="31724"/>
                  <a:pt x="17108" y="31724"/>
                  <a:pt x="17108" y="36689"/>
                </a:cubicBezTo>
                <a:cubicBezTo>
                  <a:pt x="17108" y="46344"/>
                  <a:pt x="19277" y="43862"/>
                  <a:pt x="21445" y="46344"/>
                </a:cubicBezTo>
                <a:cubicBezTo>
                  <a:pt x="21445" y="58758"/>
                  <a:pt x="25783" y="56275"/>
                  <a:pt x="25783" y="63724"/>
                </a:cubicBezTo>
                <a:cubicBezTo>
                  <a:pt x="25783" y="73379"/>
                  <a:pt x="21445" y="78344"/>
                  <a:pt x="10843" y="83310"/>
                </a:cubicBezTo>
                <a:cubicBezTo>
                  <a:pt x="6506" y="85517"/>
                  <a:pt x="0" y="88000"/>
                  <a:pt x="0" y="95448"/>
                </a:cubicBezTo>
                <a:cubicBezTo>
                  <a:pt x="0" y="119724"/>
                  <a:pt x="0" y="119724"/>
                  <a:pt x="0" y="119724"/>
                </a:cubicBezTo>
                <a:cubicBezTo>
                  <a:pt x="83373" y="119724"/>
                  <a:pt x="83373" y="119724"/>
                  <a:pt x="83373" y="119724"/>
                </a:cubicBezTo>
                <a:cubicBezTo>
                  <a:pt x="83373" y="119724"/>
                  <a:pt x="83373" y="105103"/>
                  <a:pt x="83373" y="100413"/>
                </a:cubicBezTo>
                <a:cubicBezTo>
                  <a:pt x="83373" y="95448"/>
                  <a:pt x="72771" y="90482"/>
                  <a:pt x="62168" y="83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3"/>
          <p:cNvSpPr/>
          <p:nvPr/>
        </p:nvSpPr>
        <p:spPr>
          <a:xfrm>
            <a:off x="4638939" y="4142351"/>
            <a:ext cx="200100" cy="120000"/>
          </a:xfrm>
          <a:custGeom>
            <a:rect b="b" l="l" r="r" t="t"/>
            <a:pathLst>
              <a:path extrusionOk="0" h="120000" w="120000">
                <a:moveTo>
                  <a:pt x="119730" y="119643"/>
                </a:moveTo>
                <a:lnTo>
                  <a:pt x="119730" y="119643"/>
                </a:lnTo>
                <a:cubicBezTo>
                  <a:pt x="119730" y="119643"/>
                  <a:pt x="107595" y="34896"/>
                  <a:pt x="48000" y="34896"/>
                </a:cubicBezTo>
                <a:cubicBezTo>
                  <a:pt x="48000" y="0"/>
                  <a:pt x="48000" y="0"/>
                  <a:pt x="48000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8000" y="116439"/>
                  <a:pt x="48000" y="116439"/>
                  <a:pt x="48000" y="116439"/>
                </a:cubicBezTo>
                <a:cubicBezTo>
                  <a:pt x="48000" y="78694"/>
                  <a:pt x="48000" y="78694"/>
                  <a:pt x="48000" y="78694"/>
                </a:cubicBezTo>
                <a:cubicBezTo>
                  <a:pt x="79011" y="78694"/>
                  <a:pt x="102741" y="81899"/>
                  <a:pt x="119730" y="11964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3"/>
          <p:cNvSpPr/>
          <p:nvPr/>
        </p:nvSpPr>
        <p:spPr>
          <a:xfrm>
            <a:off x="5584445" y="4142351"/>
            <a:ext cx="200100" cy="120000"/>
          </a:xfrm>
          <a:custGeom>
            <a:rect b="b" l="l" r="r" t="t"/>
            <a:pathLst>
              <a:path extrusionOk="0" h="120000" w="120000">
                <a:moveTo>
                  <a:pt x="71891" y="78694"/>
                </a:moveTo>
                <a:lnTo>
                  <a:pt x="71891" y="78694"/>
                </a:lnTo>
                <a:cubicBezTo>
                  <a:pt x="71891" y="116439"/>
                  <a:pt x="71891" y="116439"/>
                  <a:pt x="71891" y="116439"/>
                </a:cubicBezTo>
                <a:cubicBezTo>
                  <a:pt x="119729" y="56617"/>
                  <a:pt x="119729" y="56617"/>
                  <a:pt x="119729" y="56617"/>
                </a:cubicBezTo>
                <a:cubicBezTo>
                  <a:pt x="71891" y="0"/>
                  <a:pt x="71891" y="0"/>
                  <a:pt x="71891" y="0"/>
                </a:cubicBezTo>
                <a:cubicBezTo>
                  <a:pt x="71891" y="34896"/>
                  <a:pt x="71891" y="34896"/>
                  <a:pt x="71891" y="34896"/>
                </a:cubicBezTo>
                <a:cubicBezTo>
                  <a:pt x="12162" y="34896"/>
                  <a:pt x="0" y="119643"/>
                  <a:pt x="0" y="119643"/>
                </a:cubicBezTo>
                <a:cubicBezTo>
                  <a:pt x="16756" y="81899"/>
                  <a:pt x="40810" y="78694"/>
                  <a:pt x="71891" y="78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3"/>
          <p:cNvSpPr/>
          <p:nvPr/>
        </p:nvSpPr>
        <p:spPr>
          <a:xfrm>
            <a:off x="151120" y="4123402"/>
            <a:ext cx="200100" cy="157800"/>
          </a:xfrm>
          <a:custGeom>
            <a:rect b="b" l="l" r="r" t="t"/>
            <a:pathLst>
              <a:path extrusionOk="0" h="120000" w="120000">
                <a:moveTo>
                  <a:pt x="69459" y="69616"/>
                </a:moveTo>
                <a:lnTo>
                  <a:pt x="69459" y="69616"/>
                </a:lnTo>
                <a:cubicBezTo>
                  <a:pt x="60000" y="79097"/>
                  <a:pt x="47837" y="88577"/>
                  <a:pt x="43243" y="83972"/>
                </a:cubicBezTo>
                <a:cubicBezTo>
                  <a:pt x="35945" y="76659"/>
                  <a:pt x="31081" y="71783"/>
                  <a:pt x="16756" y="83972"/>
                </a:cubicBezTo>
                <a:cubicBezTo>
                  <a:pt x="0" y="95891"/>
                  <a:pt x="11891" y="105372"/>
                  <a:pt x="19189" y="110248"/>
                </a:cubicBezTo>
                <a:cubicBezTo>
                  <a:pt x="26216" y="119729"/>
                  <a:pt x="55135" y="112686"/>
                  <a:pt x="83783" y="83972"/>
                </a:cubicBezTo>
                <a:cubicBezTo>
                  <a:pt x="112432" y="55259"/>
                  <a:pt x="119729" y="26275"/>
                  <a:pt x="112432" y="16523"/>
                </a:cubicBezTo>
                <a:cubicBezTo>
                  <a:pt x="105405" y="9480"/>
                  <a:pt x="98108" y="0"/>
                  <a:pt x="86216" y="14356"/>
                </a:cubicBezTo>
                <a:cubicBezTo>
                  <a:pt x="74324" y="28713"/>
                  <a:pt x="79189" y="33318"/>
                  <a:pt x="86216" y="40902"/>
                </a:cubicBezTo>
                <a:cubicBezTo>
                  <a:pt x="91081" y="45237"/>
                  <a:pt x="81621" y="57426"/>
                  <a:pt x="69459" y="696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3"/>
          <p:cNvSpPr/>
          <p:nvPr/>
        </p:nvSpPr>
        <p:spPr>
          <a:xfrm>
            <a:off x="1881793" y="4151194"/>
            <a:ext cx="207900" cy="102300"/>
          </a:xfrm>
          <a:custGeom>
            <a:rect b="b" l="l" r="r" t="t"/>
            <a:pathLst>
              <a:path extrusionOk="0" h="120000" w="12000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3"/>
          <p:cNvSpPr/>
          <p:nvPr/>
        </p:nvSpPr>
        <p:spPr>
          <a:xfrm>
            <a:off x="3677558" y="4114560"/>
            <a:ext cx="216000" cy="177000"/>
          </a:xfrm>
          <a:custGeom>
            <a:rect b="b" l="l" r="r" t="t"/>
            <a:pathLst>
              <a:path extrusionOk="0" h="120000" w="120000">
                <a:moveTo>
                  <a:pt x="33319" y="119759"/>
                </a:moveTo>
                <a:lnTo>
                  <a:pt x="33319" y="119759"/>
                </a:lnTo>
                <a:cubicBezTo>
                  <a:pt x="26555" y="119759"/>
                  <a:pt x="17787" y="115180"/>
                  <a:pt x="13277" y="110843"/>
                </a:cubicBezTo>
                <a:cubicBezTo>
                  <a:pt x="2254" y="100240"/>
                  <a:pt x="0" y="81204"/>
                  <a:pt x="13277" y="68433"/>
                </a:cubicBezTo>
                <a:cubicBezTo>
                  <a:pt x="22296" y="59759"/>
                  <a:pt x="57620" y="25542"/>
                  <a:pt x="75407" y="8433"/>
                </a:cubicBezTo>
                <a:cubicBezTo>
                  <a:pt x="82171" y="2168"/>
                  <a:pt x="90939" y="0"/>
                  <a:pt x="97703" y="2168"/>
                </a:cubicBezTo>
                <a:cubicBezTo>
                  <a:pt x="104217" y="4337"/>
                  <a:pt x="110981" y="10602"/>
                  <a:pt x="113235" y="17108"/>
                </a:cubicBezTo>
                <a:cubicBezTo>
                  <a:pt x="115490" y="23373"/>
                  <a:pt x="113235" y="32048"/>
                  <a:pt x="106471" y="38313"/>
                </a:cubicBezTo>
                <a:cubicBezTo>
                  <a:pt x="48851" y="93975"/>
                  <a:pt x="48851" y="93975"/>
                  <a:pt x="48851" y="93975"/>
                </a:cubicBezTo>
                <a:cubicBezTo>
                  <a:pt x="44342" y="98072"/>
                  <a:pt x="39832" y="100240"/>
                  <a:pt x="37578" y="100240"/>
                </a:cubicBezTo>
                <a:cubicBezTo>
                  <a:pt x="33319" y="100240"/>
                  <a:pt x="28810" y="100240"/>
                  <a:pt x="26555" y="96144"/>
                </a:cubicBezTo>
                <a:cubicBezTo>
                  <a:pt x="22296" y="91807"/>
                  <a:pt x="22296" y="85301"/>
                  <a:pt x="28810" y="76867"/>
                </a:cubicBezTo>
                <a:cubicBezTo>
                  <a:pt x="71148" y="36144"/>
                  <a:pt x="71148" y="36144"/>
                  <a:pt x="71148" y="36144"/>
                </a:cubicBezTo>
                <a:cubicBezTo>
                  <a:pt x="73402" y="36144"/>
                  <a:pt x="75407" y="36144"/>
                  <a:pt x="77411" y="36144"/>
                </a:cubicBezTo>
                <a:cubicBezTo>
                  <a:pt x="77411" y="38313"/>
                  <a:pt x="77411" y="40481"/>
                  <a:pt x="77411" y="42891"/>
                </a:cubicBezTo>
                <a:cubicBezTo>
                  <a:pt x="35574" y="83132"/>
                  <a:pt x="35574" y="83132"/>
                  <a:pt x="35574" y="83132"/>
                </a:cubicBezTo>
                <a:cubicBezTo>
                  <a:pt x="31064" y="85301"/>
                  <a:pt x="31064" y="89638"/>
                  <a:pt x="33319" y="91807"/>
                </a:cubicBezTo>
                <a:lnTo>
                  <a:pt x="35574" y="91807"/>
                </a:lnTo>
                <a:cubicBezTo>
                  <a:pt x="37578" y="91807"/>
                  <a:pt x="39832" y="89638"/>
                  <a:pt x="42087" y="89638"/>
                </a:cubicBezTo>
                <a:cubicBezTo>
                  <a:pt x="99958" y="32048"/>
                  <a:pt x="99958" y="32048"/>
                  <a:pt x="99958" y="32048"/>
                </a:cubicBezTo>
                <a:cubicBezTo>
                  <a:pt x="104217" y="27710"/>
                  <a:pt x="106471" y="23373"/>
                  <a:pt x="104217" y="19277"/>
                </a:cubicBezTo>
                <a:cubicBezTo>
                  <a:pt x="104217" y="14939"/>
                  <a:pt x="99958" y="10602"/>
                  <a:pt x="95448" y="10602"/>
                </a:cubicBezTo>
                <a:cubicBezTo>
                  <a:pt x="90939" y="8433"/>
                  <a:pt x="86680" y="10602"/>
                  <a:pt x="82171" y="14939"/>
                </a:cubicBezTo>
                <a:cubicBezTo>
                  <a:pt x="64133" y="32048"/>
                  <a:pt x="28810" y="66265"/>
                  <a:pt x="20041" y="72530"/>
                </a:cubicBezTo>
                <a:cubicBezTo>
                  <a:pt x="9018" y="85301"/>
                  <a:pt x="11022" y="98072"/>
                  <a:pt x="20041" y="104578"/>
                </a:cubicBezTo>
                <a:cubicBezTo>
                  <a:pt x="26555" y="110843"/>
                  <a:pt x="39832" y="115180"/>
                  <a:pt x="50855" y="102409"/>
                </a:cubicBezTo>
                <a:cubicBezTo>
                  <a:pt x="113235" y="44819"/>
                  <a:pt x="113235" y="44819"/>
                  <a:pt x="113235" y="44819"/>
                </a:cubicBezTo>
                <a:cubicBezTo>
                  <a:pt x="115490" y="42891"/>
                  <a:pt x="117494" y="42891"/>
                  <a:pt x="119749" y="44819"/>
                </a:cubicBezTo>
                <a:lnTo>
                  <a:pt x="119749" y="48915"/>
                </a:lnTo>
                <a:cubicBezTo>
                  <a:pt x="57620" y="108915"/>
                  <a:pt x="57620" y="108915"/>
                  <a:pt x="57620" y="108915"/>
                </a:cubicBezTo>
                <a:cubicBezTo>
                  <a:pt x="50855" y="115180"/>
                  <a:pt x="42087" y="119759"/>
                  <a:pt x="33319" y="11975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3"/>
          <p:cNvSpPr/>
          <p:nvPr/>
        </p:nvSpPr>
        <p:spPr>
          <a:xfrm>
            <a:off x="5099783" y="4142351"/>
            <a:ext cx="223800" cy="120000"/>
          </a:xfrm>
          <a:custGeom>
            <a:rect b="b" l="l" r="r" t="t"/>
            <a:pathLst>
              <a:path extrusionOk="0" h="120000" w="120000">
                <a:moveTo>
                  <a:pt x="42736" y="24925"/>
                </a:moveTo>
                <a:lnTo>
                  <a:pt x="42736" y="24925"/>
                </a:lnTo>
                <a:cubicBezTo>
                  <a:pt x="42736" y="0"/>
                  <a:pt x="42736" y="0"/>
                  <a:pt x="42736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2736" y="116439"/>
                  <a:pt x="42736" y="116439"/>
                  <a:pt x="42736" y="116439"/>
                </a:cubicBezTo>
                <a:cubicBezTo>
                  <a:pt x="42736" y="91513"/>
                  <a:pt x="42736" y="91513"/>
                  <a:pt x="42736" y="91513"/>
                </a:cubicBezTo>
                <a:cubicBezTo>
                  <a:pt x="17142" y="56617"/>
                  <a:pt x="17142" y="56617"/>
                  <a:pt x="17142" y="56617"/>
                </a:cubicBezTo>
                <a:lnTo>
                  <a:pt x="42736" y="24925"/>
                </a:lnTo>
                <a:close/>
                <a:moveTo>
                  <a:pt x="72676" y="34896"/>
                </a:moveTo>
                <a:lnTo>
                  <a:pt x="72676" y="34896"/>
                </a:lnTo>
                <a:cubicBezTo>
                  <a:pt x="72676" y="0"/>
                  <a:pt x="72676" y="0"/>
                  <a:pt x="72676" y="0"/>
                </a:cubicBezTo>
                <a:cubicBezTo>
                  <a:pt x="29939" y="56617"/>
                  <a:pt x="29939" y="56617"/>
                  <a:pt x="29939" y="56617"/>
                </a:cubicBezTo>
                <a:cubicBezTo>
                  <a:pt x="72676" y="116439"/>
                  <a:pt x="72676" y="116439"/>
                  <a:pt x="72676" y="116439"/>
                </a:cubicBezTo>
                <a:cubicBezTo>
                  <a:pt x="72676" y="78694"/>
                  <a:pt x="72676" y="78694"/>
                  <a:pt x="72676" y="78694"/>
                </a:cubicBezTo>
                <a:cubicBezTo>
                  <a:pt x="91991" y="78694"/>
                  <a:pt x="105030" y="81899"/>
                  <a:pt x="119758" y="119643"/>
                </a:cubicBezTo>
                <a:cubicBezTo>
                  <a:pt x="119758" y="119643"/>
                  <a:pt x="117826" y="34896"/>
                  <a:pt x="72676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3"/>
          <p:cNvSpPr/>
          <p:nvPr/>
        </p:nvSpPr>
        <p:spPr>
          <a:xfrm>
            <a:off x="1397137" y="4123403"/>
            <a:ext cx="223800" cy="157800"/>
          </a:xfrm>
          <a:custGeom>
            <a:rect b="b" l="l" r="r" t="t"/>
            <a:pathLst>
              <a:path extrusionOk="0" h="120000" w="120000">
                <a:moveTo>
                  <a:pt x="51187" y="0"/>
                </a:moveTo>
                <a:lnTo>
                  <a:pt x="51187" y="0"/>
                </a:lnTo>
                <a:cubicBezTo>
                  <a:pt x="44909" y="0"/>
                  <a:pt x="44909" y="0"/>
                  <a:pt x="44909" y="0"/>
                </a:cubicBezTo>
                <a:lnTo>
                  <a:pt x="42736" y="2167"/>
                </a:lnTo>
                <a:cubicBezTo>
                  <a:pt x="42736" y="28713"/>
                  <a:pt x="42736" y="28713"/>
                  <a:pt x="42736" y="28713"/>
                </a:cubicBezTo>
                <a:cubicBezTo>
                  <a:pt x="21247" y="28713"/>
                  <a:pt x="21247" y="28713"/>
                  <a:pt x="21247" y="28713"/>
                </a:cubicBezTo>
                <a:lnTo>
                  <a:pt x="19315" y="28713"/>
                </a:lnTo>
                <a:cubicBezTo>
                  <a:pt x="17142" y="28713"/>
                  <a:pt x="17142" y="28713"/>
                  <a:pt x="14969" y="30880"/>
                </a:cubicBezTo>
                <a:cubicBezTo>
                  <a:pt x="0" y="40902"/>
                  <a:pt x="0" y="40902"/>
                  <a:pt x="0" y="40902"/>
                </a:cubicBezTo>
                <a:cubicBezTo>
                  <a:pt x="0" y="43069"/>
                  <a:pt x="0" y="43069"/>
                  <a:pt x="0" y="43069"/>
                </a:cubicBezTo>
                <a:cubicBezTo>
                  <a:pt x="0" y="45237"/>
                  <a:pt x="0" y="45237"/>
                  <a:pt x="0" y="45237"/>
                </a:cubicBezTo>
                <a:cubicBezTo>
                  <a:pt x="14969" y="57426"/>
                  <a:pt x="14969" y="57426"/>
                  <a:pt x="14969" y="57426"/>
                </a:cubicBezTo>
                <a:cubicBezTo>
                  <a:pt x="17142" y="57426"/>
                  <a:pt x="17142" y="57426"/>
                  <a:pt x="19315" y="57426"/>
                </a:cubicBezTo>
                <a:cubicBezTo>
                  <a:pt x="19315" y="59864"/>
                  <a:pt x="21247" y="59864"/>
                  <a:pt x="21247" y="59864"/>
                </a:cubicBezTo>
                <a:cubicBezTo>
                  <a:pt x="42736" y="59864"/>
                  <a:pt x="42736" y="59864"/>
                  <a:pt x="42736" y="59864"/>
                </a:cubicBezTo>
                <a:cubicBezTo>
                  <a:pt x="42736" y="117291"/>
                  <a:pt x="42736" y="117291"/>
                  <a:pt x="42736" y="117291"/>
                </a:cubicBezTo>
                <a:cubicBezTo>
                  <a:pt x="42736" y="119729"/>
                  <a:pt x="44909" y="119729"/>
                  <a:pt x="44909" y="119729"/>
                </a:cubicBezTo>
                <a:cubicBezTo>
                  <a:pt x="51187" y="119729"/>
                  <a:pt x="51187" y="119729"/>
                  <a:pt x="51187" y="119729"/>
                </a:cubicBezTo>
                <a:cubicBezTo>
                  <a:pt x="51187" y="119729"/>
                  <a:pt x="53360" y="119729"/>
                  <a:pt x="53360" y="117291"/>
                </a:cubicBezTo>
                <a:cubicBezTo>
                  <a:pt x="53360" y="2167"/>
                  <a:pt x="53360" y="2167"/>
                  <a:pt x="53360" y="2167"/>
                </a:cubicBezTo>
                <a:lnTo>
                  <a:pt x="51187" y="0"/>
                </a:lnTo>
                <a:close/>
                <a:moveTo>
                  <a:pt x="117585" y="28713"/>
                </a:moveTo>
                <a:lnTo>
                  <a:pt x="117585" y="28713"/>
                </a:lnTo>
                <a:cubicBezTo>
                  <a:pt x="104788" y="16523"/>
                  <a:pt x="104788" y="16523"/>
                  <a:pt x="104788" y="16523"/>
                </a:cubicBezTo>
                <a:cubicBezTo>
                  <a:pt x="102615" y="16523"/>
                  <a:pt x="102615" y="16523"/>
                  <a:pt x="100442" y="14356"/>
                </a:cubicBezTo>
                <a:lnTo>
                  <a:pt x="98269" y="14356"/>
                </a:lnTo>
                <a:cubicBezTo>
                  <a:pt x="57706" y="14356"/>
                  <a:pt x="57706" y="14356"/>
                  <a:pt x="57706" y="14356"/>
                </a:cubicBezTo>
                <a:cubicBezTo>
                  <a:pt x="61810" y="45237"/>
                  <a:pt x="61810" y="45237"/>
                  <a:pt x="61810" y="45237"/>
                </a:cubicBezTo>
                <a:cubicBezTo>
                  <a:pt x="98269" y="45237"/>
                  <a:pt x="98269" y="45237"/>
                  <a:pt x="98269" y="45237"/>
                </a:cubicBezTo>
                <a:lnTo>
                  <a:pt x="100442" y="45237"/>
                </a:lnTo>
                <a:cubicBezTo>
                  <a:pt x="102615" y="45237"/>
                  <a:pt x="102615" y="43069"/>
                  <a:pt x="104788" y="43069"/>
                </a:cubicBezTo>
                <a:cubicBezTo>
                  <a:pt x="117585" y="33318"/>
                  <a:pt x="117585" y="33318"/>
                  <a:pt x="117585" y="33318"/>
                </a:cubicBezTo>
                <a:cubicBezTo>
                  <a:pt x="119758" y="30880"/>
                  <a:pt x="119758" y="30880"/>
                  <a:pt x="119758" y="30880"/>
                </a:cubicBezTo>
                <a:cubicBezTo>
                  <a:pt x="119758" y="28713"/>
                  <a:pt x="119758" y="28713"/>
                  <a:pt x="117585" y="287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3"/>
          <p:cNvSpPr/>
          <p:nvPr/>
        </p:nvSpPr>
        <p:spPr>
          <a:xfrm>
            <a:off x="999787" y="4114558"/>
            <a:ext cx="136500" cy="183300"/>
          </a:xfrm>
          <a:custGeom>
            <a:rect b="b" l="l" r="r" t="t"/>
            <a:pathLst>
              <a:path extrusionOk="0" h="120000" w="120000">
                <a:moveTo>
                  <a:pt x="112475" y="84747"/>
                </a:moveTo>
                <a:lnTo>
                  <a:pt x="112475" y="84747"/>
                </a:lnTo>
                <a:cubicBezTo>
                  <a:pt x="87920" y="39221"/>
                  <a:pt x="87920" y="39221"/>
                  <a:pt x="87920" y="39221"/>
                </a:cubicBezTo>
                <a:cubicBezTo>
                  <a:pt x="80792" y="28949"/>
                  <a:pt x="56237" y="20544"/>
                  <a:pt x="35247" y="24747"/>
                </a:cubicBezTo>
                <a:cubicBezTo>
                  <a:pt x="17821" y="2101"/>
                  <a:pt x="17821" y="2101"/>
                  <a:pt x="17821" y="2101"/>
                </a:cubicBezTo>
                <a:cubicBezTo>
                  <a:pt x="14257" y="0"/>
                  <a:pt x="11089" y="0"/>
                  <a:pt x="7524" y="0"/>
                </a:cubicBezTo>
                <a:cubicBezTo>
                  <a:pt x="3960" y="2101"/>
                  <a:pt x="3960" y="4202"/>
                  <a:pt x="3960" y="6303"/>
                </a:cubicBezTo>
                <a:cubicBezTo>
                  <a:pt x="24950" y="28949"/>
                  <a:pt x="24950" y="28949"/>
                  <a:pt x="24950" y="28949"/>
                </a:cubicBezTo>
                <a:cubicBezTo>
                  <a:pt x="11089" y="32918"/>
                  <a:pt x="0" y="45291"/>
                  <a:pt x="7524" y="55797"/>
                </a:cubicBezTo>
                <a:cubicBezTo>
                  <a:pt x="28514" y="101322"/>
                  <a:pt x="28514" y="101322"/>
                  <a:pt x="28514" y="101322"/>
                </a:cubicBezTo>
                <a:cubicBezTo>
                  <a:pt x="32079" y="113696"/>
                  <a:pt x="56237" y="119766"/>
                  <a:pt x="80792" y="116031"/>
                </a:cubicBezTo>
                <a:cubicBezTo>
                  <a:pt x="105742" y="109494"/>
                  <a:pt x="119603" y="95019"/>
                  <a:pt x="112475" y="84747"/>
                </a:cubicBezTo>
                <a:close/>
                <a:moveTo>
                  <a:pt x="49504" y="51828"/>
                </a:moveTo>
                <a:lnTo>
                  <a:pt x="49504" y="51828"/>
                </a:lnTo>
                <a:cubicBezTo>
                  <a:pt x="42376" y="53929"/>
                  <a:pt x="35247" y="51828"/>
                  <a:pt x="32079" y="47392"/>
                </a:cubicBezTo>
                <a:cubicBezTo>
                  <a:pt x="28514" y="43424"/>
                  <a:pt x="32079" y="37120"/>
                  <a:pt x="38811" y="37120"/>
                </a:cubicBezTo>
                <a:cubicBezTo>
                  <a:pt x="49504" y="35019"/>
                  <a:pt x="56237" y="37120"/>
                  <a:pt x="56237" y="41556"/>
                </a:cubicBezTo>
                <a:cubicBezTo>
                  <a:pt x="59801" y="45291"/>
                  <a:pt x="56237" y="51828"/>
                  <a:pt x="49504" y="518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3"/>
          <p:cNvSpPr/>
          <p:nvPr/>
        </p:nvSpPr>
        <p:spPr>
          <a:xfrm>
            <a:off x="611965" y="4117085"/>
            <a:ext cx="126900" cy="174300"/>
          </a:xfrm>
          <a:custGeom>
            <a:rect b="b" l="l" r="r" t="t"/>
            <a:pathLst>
              <a:path extrusionOk="0" h="120000" w="12000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3"/>
          <p:cNvSpPr/>
          <p:nvPr/>
        </p:nvSpPr>
        <p:spPr>
          <a:xfrm>
            <a:off x="4154280" y="4163826"/>
            <a:ext cx="223800" cy="80700"/>
          </a:xfrm>
          <a:custGeom>
            <a:rect b="b" l="l" r="r" t="t"/>
            <a:pathLst>
              <a:path extrusionOk="0" h="120000" w="120000">
                <a:moveTo>
                  <a:pt x="115180" y="48430"/>
                </a:moveTo>
                <a:lnTo>
                  <a:pt x="115180" y="48430"/>
                </a:lnTo>
                <a:cubicBezTo>
                  <a:pt x="113253" y="38744"/>
                  <a:pt x="102409" y="14529"/>
                  <a:pt x="96144" y="4843"/>
                </a:cubicBezTo>
                <a:cubicBezTo>
                  <a:pt x="96144" y="0"/>
                  <a:pt x="93975" y="0"/>
                  <a:pt x="89638" y="0"/>
                </a:cubicBezTo>
                <a:cubicBezTo>
                  <a:pt x="87710" y="0"/>
                  <a:pt x="60000" y="0"/>
                  <a:pt x="60000" y="0"/>
                </a:cubicBezTo>
                <a:cubicBezTo>
                  <a:pt x="60000" y="0"/>
                  <a:pt x="32048" y="0"/>
                  <a:pt x="29879" y="0"/>
                </a:cubicBezTo>
                <a:cubicBezTo>
                  <a:pt x="25542" y="0"/>
                  <a:pt x="23614" y="0"/>
                  <a:pt x="23614" y="4843"/>
                </a:cubicBezTo>
                <a:cubicBezTo>
                  <a:pt x="17108" y="14529"/>
                  <a:pt x="6506" y="38744"/>
                  <a:pt x="4337" y="48430"/>
                </a:cubicBezTo>
                <a:cubicBezTo>
                  <a:pt x="0" y="52735"/>
                  <a:pt x="0" y="57578"/>
                  <a:pt x="0" y="67264"/>
                </a:cubicBezTo>
                <a:cubicBezTo>
                  <a:pt x="4337" y="105470"/>
                  <a:pt x="4337" y="105470"/>
                  <a:pt x="4337" y="105470"/>
                </a:cubicBezTo>
                <a:cubicBezTo>
                  <a:pt x="4337" y="114618"/>
                  <a:pt x="8674" y="119461"/>
                  <a:pt x="10843" y="119461"/>
                </a:cubicBezTo>
                <a:cubicBezTo>
                  <a:pt x="108915" y="119461"/>
                  <a:pt x="108915" y="119461"/>
                  <a:pt x="108915" y="119461"/>
                </a:cubicBezTo>
                <a:cubicBezTo>
                  <a:pt x="111084" y="119461"/>
                  <a:pt x="115180" y="114618"/>
                  <a:pt x="115180" y="105470"/>
                </a:cubicBezTo>
                <a:cubicBezTo>
                  <a:pt x="119759" y="67264"/>
                  <a:pt x="119759" y="67264"/>
                  <a:pt x="119759" y="67264"/>
                </a:cubicBezTo>
                <a:cubicBezTo>
                  <a:pt x="119759" y="57578"/>
                  <a:pt x="119759" y="52735"/>
                  <a:pt x="115180" y="48430"/>
                </a:cubicBezTo>
                <a:close/>
                <a:moveTo>
                  <a:pt x="83373" y="52735"/>
                </a:moveTo>
                <a:lnTo>
                  <a:pt x="83373" y="52735"/>
                </a:lnTo>
                <a:lnTo>
                  <a:pt x="83373" y="57578"/>
                </a:lnTo>
                <a:cubicBezTo>
                  <a:pt x="76867" y="81255"/>
                  <a:pt x="76867" y="81255"/>
                  <a:pt x="76867" y="81255"/>
                </a:cubicBezTo>
                <a:cubicBezTo>
                  <a:pt x="42891" y="81255"/>
                  <a:pt x="42891" y="81255"/>
                  <a:pt x="42891" y="81255"/>
                </a:cubicBezTo>
                <a:cubicBezTo>
                  <a:pt x="36385" y="57578"/>
                  <a:pt x="36385" y="57578"/>
                  <a:pt x="36385" y="57578"/>
                </a:cubicBezTo>
                <a:lnTo>
                  <a:pt x="36385" y="52735"/>
                </a:lnTo>
                <a:cubicBezTo>
                  <a:pt x="14939" y="52735"/>
                  <a:pt x="14939" y="52735"/>
                  <a:pt x="14939" y="52735"/>
                </a:cubicBezTo>
                <a:cubicBezTo>
                  <a:pt x="25542" y="24215"/>
                  <a:pt x="25542" y="24215"/>
                  <a:pt x="25542" y="24215"/>
                </a:cubicBezTo>
                <a:cubicBezTo>
                  <a:pt x="93975" y="24215"/>
                  <a:pt x="93975" y="24215"/>
                  <a:pt x="93975" y="24215"/>
                </a:cubicBezTo>
                <a:cubicBezTo>
                  <a:pt x="104578" y="52735"/>
                  <a:pt x="104578" y="52735"/>
                  <a:pt x="104578" y="52735"/>
                </a:cubicBezTo>
                <a:lnTo>
                  <a:pt x="83373" y="52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3"/>
          <p:cNvSpPr/>
          <p:nvPr/>
        </p:nvSpPr>
        <p:spPr>
          <a:xfrm>
            <a:off x="3256396" y="4114560"/>
            <a:ext cx="160500" cy="180600"/>
          </a:xfrm>
          <a:custGeom>
            <a:rect b="b" l="l" r="r" t="t"/>
            <a:pathLst>
              <a:path extrusionOk="0" h="120000" w="120000">
                <a:moveTo>
                  <a:pt x="11830" y="117865"/>
                </a:moveTo>
                <a:lnTo>
                  <a:pt x="11830" y="117865"/>
                </a:lnTo>
                <a:cubicBezTo>
                  <a:pt x="14873" y="111225"/>
                  <a:pt x="17915" y="102924"/>
                  <a:pt x="23661" y="90355"/>
                </a:cubicBezTo>
                <a:cubicBezTo>
                  <a:pt x="44619" y="88221"/>
                  <a:pt x="56788" y="92490"/>
                  <a:pt x="68619" y="73517"/>
                </a:cubicBezTo>
                <a:cubicBezTo>
                  <a:pt x="56788" y="77786"/>
                  <a:pt x="44619" y="69249"/>
                  <a:pt x="44619" y="67351"/>
                </a:cubicBezTo>
                <a:cubicBezTo>
                  <a:pt x="44619" y="63083"/>
                  <a:pt x="77408" y="69249"/>
                  <a:pt x="98704" y="46007"/>
                </a:cubicBezTo>
                <a:cubicBezTo>
                  <a:pt x="71661" y="50513"/>
                  <a:pt x="62535" y="42213"/>
                  <a:pt x="65577" y="39841"/>
                </a:cubicBezTo>
                <a:cubicBezTo>
                  <a:pt x="74704" y="37707"/>
                  <a:pt x="98704" y="39841"/>
                  <a:pt x="110535" y="31541"/>
                </a:cubicBezTo>
                <a:cubicBezTo>
                  <a:pt x="116619" y="27272"/>
                  <a:pt x="119661" y="14703"/>
                  <a:pt x="116619" y="10434"/>
                </a:cubicBezTo>
                <a:cubicBezTo>
                  <a:pt x="113577" y="6403"/>
                  <a:pt x="95661" y="0"/>
                  <a:pt x="83830" y="0"/>
                </a:cubicBezTo>
                <a:cubicBezTo>
                  <a:pt x="74704" y="2134"/>
                  <a:pt x="56788" y="29407"/>
                  <a:pt x="53746" y="29407"/>
                </a:cubicBezTo>
                <a:cubicBezTo>
                  <a:pt x="47661" y="29407"/>
                  <a:pt x="47661" y="16837"/>
                  <a:pt x="56788" y="4268"/>
                </a:cubicBezTo>
                <a:cubicBezTo>
                  <a:pt x="44619" y="8300"/>
                  <a:pt x="29746" y="16837"/>
                  <a:pt x="23661" y="25138"/>
                </a:cubicBezTo>
                <a:cubicBezTo>
                  <a:pt x="14873" y="37707"/>
                  <a:pt x="26704" y="71383"/>
                  <a:pt x="20619" y="71383"/>
                </a:cubicBezTo>
                <a:cubicBezTo>
                  <a:pt x="17915" y="73517"/>
                  <a:pt x="5746" y="56679"/>
                  <a:pt x="2704" y="50513"/>
                </a:cubicBezTo>
                <a:cubicBezTo>
                  <a:pt x="0" y="60948"/>
                  <a:pt x="0" y="71383"/>
                  <a:pt x="11830" y="86086"/>
                </a:cubicBezTo>
                <a:cubicBezTo>
                  <a:pt x="8788" y="96521"/>
                  <a:pt x="5746" y="107193"/>
                  <a:pt x="2704" y="113359"/>
                </a:cubicBezTo>
                <a:cubicBezTo>
                  <a:pt x="2704" y="117865"/>
                  <a:pt x="11830" y="119762"/>
                  <a:pt x="11830" y="11786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3"/>
          <p:cNvSpPr/>
          <p:nvPr/>
        </p:nvSpPr>
        <p:spPr>
          <a:xfrm>
            <a:off x="2350581" y="4136034"/>
            <a:ext cx="207900" cy="133800"/>
          </a:xfrm>
          <a:custGeom>
            <a:rect b="b" l="l" r="r" t="t"/>
            <a:pathLst>
              <a:path extrusionOk="0" h="120000" w="12000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3"/>
          <p:cNvSpPr/>
          <p:nvPr/>
        </p:nvSpPr>
        <p:spPr>
          <a:xfrm>
            <a:off x="8175606" y="3758148"/>
            <a:ext cx="200100" cy="141300"/>
          </a:xfrm>
          <a:custGeom>
            <a:rect b="b" l="l" r="r" t="t"/>
            <a:pathLst>
              <a:path extrusionOk="0" h="120000" w="120000">
                <a:moveTo>
                  <a:pt x="115135" y="0"/>
                </a:moveTo>
                <a:lnTo>
                  <a:pt x="115135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406"/>
                  <a:pt x="0" y="5112"/>
                </a:cubicBezTo>
                <a:cubicBezTo>
                  <a:pt x="0" y="21052"/>
                  <a:pt x="0" y="21052"/>
                  <a:pt x="0" y="21052"/>
                </a:cubicBezTo>
                <a:cubicBezTo>
                  <a:pt x="119729" y="21052"/>
                  <a:pt x="119729" y="21052"/>
                  <a:pt x="119729" y="21052"/>
                </a:cubicBezTo>
                <a:cubicBezTo>
                  <a:pt x="119729" y="5112"/>
                  <a:pt x="119729" y="5112"/>
                  <a:pt x="119729" y="5112"/>
                </a:cubicBezTo>
                <a:cubicBezTo>
                  <a:pt x="119729" y="2406"/>
                  <a:pt x="117297" y="0"/>
                  <a:pt x="115135" y="0"/>
                </a:cubicBezTo>
                <a:close/>
                <a:moveTo>
                  <a:pt x="7297" y="109172"/>
                </a:moveTo>
                <a:lnTo>
                  <a:pt x="7297" y="109172"/>
                </a:lnTo>
                <a:cubicBezTo>
                  <a:pt x="7297" y="114285"/>
                  <a:pt x="9729" y="119699"/>
                  <a:pt x="14594" y="119699"/>
                </a:cubicBezTo>
                <a:cubicBezTo>
                  <a:pt x="102972" y="119699"/>
                  <a:pt x="102972" y="119699"/>
                  <a:pt x="102972" y="119699"/>
                </a:cubicBezTo>
                <a:cubicBezTo>
                  <a:pt x="110270" y="119699"/>
                  <a:pt x="112702" y="114285"/>
                  <a:pt x="112702" y="109172"/>
                </a:cubicBezTo>
                <a:cubicBezTo>
                  <a:pt x="112702" y="29172"/>
                  <a:pt x="112702" y="29172"/>
                  <a:pt x="112702" y="29172"/>
                </a:cubicBezTo>
                <a:cubicBezTo>
                  <a:pt x="7297" y="29172"/>
                  <a:pt x="7297" y="29172"/>
                  <a:pt x="7297" y="29172"/>
                </a:cubicBezTo>
                <a:lnTo>
                  <a:pt x="7297" y="109172"/>
                </a:lnTo>
                <a:close/>
                <a:moveTo>
                  <a:pt x="40810" y="45112"/>
                </a:moveTo>
                <a:lnTo>
                  <a:pt x="40810" y="45112"/>
                </a:lnTo>
                <a:cubicBezTo>
                  <a:pt x="79189" y="45112"/>
                  <a:pt x="79189" y="45112"/>
                  <a:pt x="79189" y="45112"/>
                </a:cubicBezTo>
                <a:cubicBezTo>
                  <a:pt x="79189" y="58345"/>
                  <a:pt x="79189" y="58345"/>
                  <a:pt x="79189" y="58345"/>
                </a:cubicBezTo>
                <a:cubicBezTo>
                  <a:pt x="40810" y="58345"/>
                  <a:pt x="40810" y="58345"/>
                  <a:pt x="40810" y="58345"/>
                </a:cubicBezTo>
                <a:lnTo>
                  <a:pt x="40810" y="4511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7714760" y="3748043"/>
            <a:ext cx="200100" cy="159300"/>
          </a:xfrm>
          <a:custGeom>
            <a:rect b="b" l="l" r="r" t="t"/>
            <a:pathLst>
              <a:path extrusionOk="0" h="120000" w="120000">
                <a:moveTo>
                  <a:pt x="18918" y="107865"/>
                </a:moveTo>
                <a:lnTo>
                  <a:pt x="18918" y="107865"/>
                </a:lnTo>
                <a:cubicBezTo>
                  <a:pt x="18918" y="114876"/>
                  <a:pt x="26486" y="119730"/>
                  <a:pt x="33513" y="119730"/>
                </a:cubicBezTo>
                <a:cubicBezTo>
                  <a:pt x="40810" y="119730"/>
                  <a:pt x="45405" y="114876"/>
                  <a:pt x="45405" y="107865"/>
                </a:cubicBezTo>
                <a:cubicBezTo>
                  <a:pt x="45405" y="100584"/>
                  <a:pt x="40810" y="93303"/>
                  <a:pt x="33513" y="93303"/>
                </a:cubicBezTo>
                <a:cubicBezTo>
                  <a:pt x="26486" y="93303"/>
                  <a:pt x="18918" y="100584"/>
                  <a:pt x="18918" y="107865"/>
                </a:cubicBezTo>
                <a:close/>
                <a:moveTo>
                  <a:pt x="86216" y="107865"/>
                </a:moveTo>
                <a:lnTo>
                  <a:pt x="86216" y="107865"/>
                </a:lnTo>
                <a:cubicBezTo>
                  <a:pt x="86216" y="114876"/>
                  <a:pt x="93243" y="119730"/>
                  <a:pt x="100540" y="119730"/>
                </a:cubicBezTo>
                <a:cubicBezTo>
                  <a:pt x="107837" y="119730"/>
                  <a:pt x="112702" y="114876"/>
                  <a:pt x="112702" y="107865"/>
                </a:cubicBezTo>
                <a:cubicBezTo>
                  <a:pt x="112702" y="100584"/>
                  <a:pt x="107837" y="93303"/>
                  <a:pt x="100540" y="93303"/>
                </a:cubicBezTo>
                <a:cubicBezTo>
                  <a:pt x="93243" y="93303"/>
                  <a:pt x="86216" y="100584"/>
                  <a:pt x="86216" y="107865"/>
                </a:cubicBezTo>
                <a:close/>
                <a:moveTo>
                  <a:pt x="42972" y="76584"/>
                </a:moveTo>
                <a:lnTo>
                  <a:pt x="42972" y="76584"/>
                </a:lnTo>
                <a:cubicBezTo>
                  <a:pt x="117297" y="55011"/>
                  <a:pt x="117297" y="55011"/>
                  <a:pt x="117297" y="55011"/>
                </a:cubicBezTo>
                <a:cubicBezTo>
                  <a:pt x="119729" y="55011"/>
                  <a:pt x="119729" y="52584"/>
                  <a:pt x="119729" y="50426"/>
                </a:cubicBezTo>
                <a:cubicBezTo>
                  <a:pt x="119729" y="14561"/>
                  <a:pt x="119729" y="14561"/>
                  <a:pt x="119729" y="14561"/>
                </a:cubicBezTo>
                <a:cubicBezTo>
                  <a:pt x="26486" y="14561"/>
                  <a:pt x="26486" y="14561"/>
                  <a:pt x="26486" y="14561"/>
                </a:cubicBezTo>
                <a:cubicBezTo>
                  <a:pt x="26486" y="2696"/>
                  <a:pt x="26486" y="2696"/>
                  <a:pt x="26486" y="2696"/>
                </a:cubicBezTo>
                <a:lnTo>
                  <a:pt x="24054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696"/>
                  <a:pt x="0" y="2696"/>
                </a:cubicBezTo>
                <a:cubicBezTo>
                  <a:pt x="0" y="14561"/>
                  <a:pt x="0" y="14561"/>
                  <a:pt x="0" y="14561"/>
                </a:cubicBezTo>
                <a:cubicBezTo>
                  <a:pt x="12162" y="14561"/>
                  <a:pt x="12162" y="14561"/>
                  <a:pt x="12162" y="14561"/>
                </a:cubicBezTo>
                <a:cubicBezTo>
                  <a:pt x="26486" y="74157"/>
                  <a:pt x="26486" y="74157"/>
                  <a:pt x="26486" y="74157"/>
                </a:cubicBezTo>
                <a:cubicBezTo>
                  <a:pt x="26486" y="81438"/>
                  <a:pt x="26486" y="81438"/>
                  <a:pt x="26486" y="81438"/>
                </a:cubicBezTo>
                <a:cubicBezTo>
                  <a:pt x="26486" y="91146"/>
                  <a:pt x="26486" y="91146"/>
                  <a:pt x="26486" y="91146"/>
                </a:cubicBezTo>
                <a:cubicBezTo>
                  <a:pt x="26486" y="93303"/>
                  <a:pt x="28648" y="93303"/>
                  <a:pt x="28648" y="93303"/>
                </a:cubicBezTo>
                <a:cubicBezTo>
                  <a:pt x="33513" y="93303"/>
                  <a:pt x="33513" y="93303"/>
                  <a:pt x="33513" y="93303"/>
                </a:cubicBezTo>
                <a:cubicBezTo>
                  <a:pt x="100540" y="93303"/>
                  <a:pt x="100540" y="93303"/>
                  <a:pt x="100540" y="93303"/>
                </a:cubicBezTo>
                <a:cubicBezTo>
                  <a:pt x="117297" y="93303"/>
                  <a:pt x="117297" y="93303"/>
                  <a:pt x="117297" y="93303"/>
                </a:cubicBezTo>
                <a:cubicBezTo>
                  <a:pt x="119729" y="93303"/>
                  <a:pt x="119729" y="93303"/>
                  <a:pt x="119729" y="91146"/>
                </a:cubicBezTo>
                <a:cubicBezTo>
                  <a:pt x="119729" y="81438"/>
                  <a:pt x="119729" y="81438"/>
                  <a:pt x="119729" y="81438"/>
                </a:cubicBezTo>
                <a:cubicBezTo>
                  <a:pt x="45405" y="81438"/>
                  <a:pt x="45405" y="81438"/>
                  <a:pt x="45405" y="81438"/>
                </a:cubicBezTo>
                <a:cubicBezTo>
                  <a:pt x="35945" y="81438"/>
                  <a:pt x="35945" y="76584"/>
                  <a:pt x="42972" y="765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3"/>
          <p:cNvSpPr/>
          <p:nvPr/>
        </p:nvSpPr>
        <p:spPr>
          <a:xfrm>
            <a:off x="7293600" y="3739202"/>
            <a:ext cx="160500" cy="177000"/>
          </a:xfrm>
          <a:custGeom>
            <a:rect b="b" l="l" r="r" t="t"/>
            <a:pathLst>
              <a:path extrusionOk="0" h="120000" w="120000">
                <a:moveTo>
                  <a:pt x="107191" y="13038"/>
                </a:moveTo>
                <a:lnTo>
                  <a:pt x="107191" y="13038"/>
                </a:lnTo>
                <a:cubicBezTo>
                  <a:pt x="95393" y="29939"/>
                  <a:pt x="95393" y="29939"/>
                  <a:pt x="95393" y="29939"/>
                </a:cubicBezTo>
                <a:cubicBezTo>
                  <a:pt x="23932" y="29939"/>
                  <a:pt x="23932" y="29939"/>
                  <a:pt x="23932" y="29939"/>
                </a:cubicBezTo>
                <a:cubicBezTo>
                  <a:pt x="12134" y="13038"/>
                  <a:pt x="12134" y="13038"/>
                  <a:pt x="12134" y="13038"/>
                </a:cubicBezTo>
                <a:cubicBezTo>
                  <a:pt x="5730" y="13038"/>
                  <a:pt x="0" y="17142"/>
                  <a:pt x="0" y="21488"/>
                </a:cubicBezTo>
                <a:cubicBezTo>
                  <a:pt x="0" y="111307"/>
                  <a:pt x="0" y="111307"/>
                  <a:pt x="0" y="111307"/>
                </a:cubicBezTo>
                <a:cubicBezTo>
                  <a:pt x="0" y="117585"/>
                  <a:pt x="5730" y="119758"/>
                  <a:pt x="12134" y="119758"/>
                </a:cubicBezTo>
                <a:cubicBezTo>
                  <a:pt x="107191" y="119758"/>
                  <a:pt x="107191" y="119758"/>
                  <a:pt x="107191" y="119758"/>
                </a:cubicBezTo>
                <a:cubicBezTo>
                  <a:pt x="113258" y="119758"/>
                  <a:pt x="119662" y="117585"/>
                  <a:pt x="119662" y="111307"/>
                </a:cubicBezTo>
                <a:cubicBezTo>
                  <a:pt x="119662" y="21488"/>
                  <a:pt x="119662" y="21488"/>
                  <a:pt x="119662" y="21488"/>
                </a:cubicBezTo>
                <a:cubicBezTo>
                  <a:pt x="119662" y="17142"/>
                  <a:pt x="113258" y="13038"/>
                  <a:pt x="107191" y="13038"/>
                </a:cubicBezTo>
                <a:close/>
                <a:moveTo>
                  <a:pt x="89325" y="23661"/>
                </a:moveTo>
                <a:lnTo>
                  <a:pt x="89325" y="23661"/>
                </a:lnTo>
                <a:cubicBezTo>
                  <a:pt x="98426" y="13038"/>
                  <a:pt x="98426" y="13038"/>
                  <a:pt x="98426" y="13038"/>
                </a:cubicBezTo>
                <a:cubicBezTo>
                  <a:pt x="77528" y="13038"/>
                  <a:pt x="77528" y="13038"/>
                  <a:pt x="77528" y="13038"/>
                </a:cubicBezTo>
                <a:cubicBezTo>
                  <a:pt x="71460" y="0"/>
                  <a:pt x="71460" y="0"/>
                  <a:pt x="71460" y="0"/>
                </a:cubicBezTo>
                <a:cubicBezTo>
                  <a:pt x="44831" y="0"/>
                  <a:pt x="44831" y="0"/>
                  <a:pt x="44831" y="0"/>
                </a:cubicBezTo>
                <a:cubicBezTo>
                  <a:pt x="38764" y="13038"/>
                  <a:pt x="38764" y="13038"/>
                  <a:pt x="38764" y="13038"/>
                </a:cubicBezTo>
                <a:cubicBezTo>
                  <a:pt x="20561" y="13038"/>
                  <a:pt x="20561" y="13038"/>
                  <a:pt x="20561" y="13038"/>
                </a:cubicBezTo>
                <a:cubicBezTo>
                  <a:pt x="30000" y="23661"/>
                  <a:pt x="30000" y="23661"/>
                  <a:pt x="30000" y="23661"/>
                </a:cubicBezTo>
                <a:lnTo>
                  <a:pt x="89325" y="236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3"/>
          <p:cNvSpPr/>
          <p:nvPr/>
        </p:nvSpPr>
        <p:spPr>
          <a:xfrm>
            <a:off x="6808941" y="3785942"/>
            <a:ext cx="223800" cy="83400"/>
          </a:xfrm>
          <a:custGeom>
            <a:rect b="b" l="l" r="r" t="t"/>
            <a:pathLst>
              <a:path extrusionOk="0" h="120000" w="120000">
                <a:moveTo>
                  <a:pt x="91750" y="0"/>
                </a:moveTo>
                <a:lnTo>
                  <a:pt x="91750" y="0"/>
                </a:lnTo>
                <a:cubicBezTo>
                  <a:pt x="77022" y="0"/>
                  <a:pt x="64225" y="27413"/>
                  <a:pt x="64225" y="59482"/>
                </a:cubicBezTo>
                <a:cubicBezTo>
                  <a:pt x="64225" y="72931"/>
                  <a:pt x="66156" y="86896"/>
                  <a:pt x="68329" y="96206"/>
                </a:cubicBezTo>
                <a:cubicBezTo>
                  <a:pt x="49014" y="96206"/>
                  <a:pt x="49014" y="96206"/>
                  <a:pt x="49014" y="96206"/>
                </a:cubicBezTo>
                <a:cubicBezTo>
                  <a:pt x="53360" y="86896"/>
                  <a:pt x="55533" y="72931"/>
                  <a:pt x="55533" y="59482"/>
                </a:cubicBezTo>
                <a:cubicBezTo>
                  <a:pt x="55533" y="27413"/>
                  <a:pt x="42736" y="0"/>
                  <a:pt x="27525" y="0"/>
                </a:cubicBezTo>
                <a:cubicBezTo>
                  <a:pt x="12796" y="0"/>
                  <a:pt x="0" y="27413"/>
                  <a:pt x="0" y="59482"/>
                </a:cubicBezTo>
                <a:cubicBezTo>
                  <a:pt x="0" y="91551"/>
                  <a:pt x="12796" y="119482"/>
                  <a:pt x="27525" y="119482"/>
                </a:cubicBezTo>
                <a:cubicBezTo>
                  <a:pt x="91750" y="119482"/>
                  <a:pt x="91750" y="119482"/>
                  <a:pt x="91750" y="119482"/>
                </a:cubicBezTo>
                <a:cubicBezTo>
                  <a:pt x="106720" y="119482"/>
                  <a:pt x="119758" y="91551"/>
                  <a:pt x="119758" y="59482"/>
                </a:cubicBezTo>
                <a:cubicBezTo>
                  <a:pt x="119758" y="27413"/>
                  <a:pt x="106720" y="0"/>
                  <a:pt x="91750" y="0"/>
                </a:cubicBezTo>
                <a:close/>
                <a:moveTo>
                  <a:pt x="12796" y="59482"/>
                </a:moveTo>
                <a:lnTo>
                  <a:pt x="12796" y="59482"/>
                </a:lnTo>
                <a:cubicBezTo>
                  <a:pt x="12796" y="41379"/>
                  <a:pt x="19074" y="27413"/>
                  <a:pt x="27525" y="27413"/>
                </a:cubicBezTo>
                <a:cubicBezTo>
                  <a:pt x="36217" y="27413"/>
                  <a:pt x="42736" y="41379"/>
                  <a:pt x="42736" y="59482"/>
                </a:cubicBezTo>
                <a:cubicBezTo>
                  <a:pt x="42736" y="77586"/>
                  <a:pt x="36217" y="96206"/>
                  <a:pt x="27525" y="96206"/>
                </a:cubicBezTo>
                <a:cubicBezTo>
                  <a:pt x="19074" y="96206"/>
                  <a:pt x="12796" y="77586"/>
                  <a:pt x="12796" y="59482"/>
                </a:cubicBezTo>
                <a:close/>
                <a:moveTo>
                  <a:pt x="91750" y="96206"/>
                </a:moveTo>
                <a:lnTo>
                  <a:pt x="91750" y="96206"/>
                </a:lnTo>
                <a:cubicBezTo>
                  <a:pt x="83299" y="96206"/>
                  <a:pt x="77022" y="77586"/>
                  <a:pt x="77022" y="59482"/>
                </a:cubicBezTo>
                <a:cubicBezTo>
                  <a:pt x="77022" y="41379"/>
                  <a:pt x="83299" y="27413"/>
                  <a:pt x="91750" y="27413"/>
                </a:cubicBezTo>
                <a:cubicBezTo>
                  <a:pt x="100442" y="27413"/>
                  <a:pt x="106720" y="41379"/>
                  <a:pt x="106720" y="59482"/>
                </a:cubicBezTo>
                <a:cubicBezTo>
                  <a:pt x="106720" y="77586"/>
                  <a:pt x="100442" y="96206"/>
                  <a:pt x="91750" y="96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3"/>
          <p:cNvSpPr/>
          <p:nvPr/>
        </p:nvSpPr>
        <p:spPr>
          <a:xfrm>
            <a:off x="6002761" y="4116162"/>
            <a:ext cx="171600" cy="166800"/>
          </a:xfrm>
          <a:custGeom>
            <a:rect b="b" l="l" r="r" t="t"/>
            <a:pathLst>
              <a:path extrusionOk="0" h="120000" w="120000">
                <a:moveTo>
                  <a:pt x="60000" y="49088"/>
                </a:moveTo>
                <a:lnTo>
                  <a:pt x="60000" y="33144"/>
                </a:lnTo>
                <a:lnTo>
                  <a:pt x="77377" y="49088"/>
                </a:lnTo>
                <a:cubicBezTo>
                  <a:pt x="77377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0"/>
                  <a:pt x="77011" y="114538"/>
                  <a:pt x="73333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38177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77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1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1" y="21816"/>
                </a:lnTo>
                <a:cubicBezTo>
                  <a:pt x="110711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7" y="21816"/>
                  <a:pt x="36666" y="21816"/>
                </a:cubicBezTo>
                <a:cubicBezTo>
                  <a:pt x="38505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7" y="87272"/>
                  <a:pt x="93333" y="88494"/>
                  <a:pt x="93333" y="89994"/>
                </a:cubicBezTo>
                <a:cubicBezTo>
                  <a:pt x="93333" y="91505"/>
                  <a:pt x="94827" y="92722"/>
                  <a:pt x="96666" y="92722"/>
                </a:cubicBezTo>
                <a:lnTo>
                  <a:pt x="106666" y="92722"/>
                </a:lnTo>
                <a:cubicBezTo>
                  <a:pt x="114027" y="92722"/>
                  <a:pt x="120000" y="87838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3"/>
          <p:cNvSpPr/>
          <p:nvPr/>
        </p:nvSpPr>
        <p:spPr>
          <a:xfrm>
            <a:off x="6383763" y="4116164"/>
            <a:ext cx="209400" cy="166800"/>
          </a:xfrm>
          <a:custGeom>
            <a:rect b="b" l="l" r="r" t="t"/>
            <a:pathLst>
              <a:path extrusionOk="0" h="120000" w="120000">
                <a:moveTo>
                  <a:pt x="24544" y="65455"/>
                </a:moveTo>
                <a:lnTo>
                  <a:pt x="79088" y="65455"/>
                </a:lnTo>
                <a:cubicBezTo>
                  <a:pt x="80594" y="65455"/>
                  <a:pt x="81816" y="64233"/>
                  <a:pt x="81816" y="62727"/>
                </a:cubicBezTo>
                <a:cubicBezTo>
                  <a:pt x="81816" y="61222"/>
                  <a:pt x="80594" y="60000"/>
                  <a:pt x="79088" y="60000"/>
                </a:cubicBezTo>
                <a:lnTo>
                  <a:pt x="24544" y="60000"/>
                </a:lnTo>
                <a:cubicBezTo>
                  <a:pt x="23038" y="60000"/>
                  <a:pt x="21816" y="61222"/>
                  <a:pt x="21816" y="62727"/>
                </a:cubicBezTo>
                <a:cubicBezTo>
                  <a:pt x="21816" y="64233"/>
                  <a:pt x="23038" y="65455"/>
                  <a:pt x="24544" y="65455"/>
                </a:cubicBezTo>
                <a:moveTo>
                  <a:pt x="114544" y="114544"/>
                </a:moveTo>
                <a:lnTo>
                  <a:pt x="32727" y="114544"/>
                </a:lnTo>
                <a:lnTo>
                  <a:pt x="32727" y="90000"/>
                </a:lnTo>
                <a:cubicBezTo>
                  <a:pt x="32727" y="88494"/>
                  <a:pt x="31505" y="87272"/>
                  <a:pt x="30000" y="87272"/>
                </a:cubicBez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14544"/>
                  <a:pt x="114544" y="114544"/>
                </a:cubicBezTo>
                <a:close/>
                <a:moveTo>
                  <a:pt x="27272" y="111816"/>
                </a:moveTo>
                <a:lnTo>
                  <a:pt x="8183" y="92727"/>
                </a:lnTo>
                <a:lnTo>
                  <a:pt x="27272" y="92727"/>
                </a:lnTo>
                <a:cubicBezTo>
                  <a:pt x="27272" y="92727"/>
                  <a:pt x="27272" y="111816"/>
                  <a:pt x="27272" y="11181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92727"/>
                </a:lnTo>
                <a:lnTo>
                  <a:pt x="27272" y="120000"/>
                </a:lnTo>
                <a:lnTo>
                  <a:pt x="114544" y="120000"/>
                </a:lnTo>
                <a:cubicBezTo>
                  <a:pt x="117555" y="120000"/>
                  <a:pt x="120000" y="117561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4544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24544" y="43638"/>
                </a:lnTo>
                <a:cubicBezTo>
                  <a:pt x="23038" y="43638"/>
                  <a:pt x="21816" y="44861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24544" y="32727"/>
                </a:moveTo>
                <a:lnTo>
                  <a:pt x="57272" y="32727"/>
                </a:lnTo>
                <a:cubicBezTo>
                  <a:pt x="58777" y="32727"/>
                  <a:pt x="60000" y="31511"/>
                  <a:pt x="60000" y="30000"/>
                </a:cubicBezTo>
                <a:cubicBezTo>
                  <a:pt x="60000" y="28494"/>
                  <a:pt x="58777" y="27272"/>
                  <a:pt x="57272" y="27272"/>
                </a:cubicBezTo>
                <a:lnTo>
                  <a:pt x="24544" y="27272"/>
                </a:lnTo>
                <a:cubicBezTo>
                  <a:pt x="23038" y="27272"/>
                  <a:pt x="21816" y="28494"/>
                  <a:pt x="21816" y="30000"/>
                </a:cubicBezTo>
                <a:cubicBezTo>
                  <a:pt x="21816" y="31511"/>
                  <a:pt x="23038" y="32727"/>
                  <a:pt x="2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3"/>
          <p:cNvSpPr/>
          <p:nvPr/>
        </p:nvSpPr>
        <p:spPr>
          <a:xfrm>
            <a:off x="6802861" y="4116164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76361"/>
                </a:moveTo>
                <a:lnTo>
                  <a:pt x="20000" y="76361"/>
                </a:lnTo>
                <a:cubicBezTo>
                  <a:pt x="18161" y="76361"/>
                  <a:pt x="16666" y="77588"/>
                  <a:pt x="16666" y="79088"/>
                </a:cubicBezTo>
                <a:cubicBezTo>
                  <a:pt x="16666" y="80600"/>
                  <a:pt x="18161" y="81816"/>
                  <a:pt x="20000" y="81816"/>
                </a:cubicBezTo>
                <a:lnTo>
                  <a:pt x="80000" y="81816"/>
                </a:lnTo>
                <a:cubicBezTo>
                  <a:pt x="81838" y="81816"/>
                  <a:pt x="83333" y="80600"/>
                  <a:pt x="83333" y="79088"/>
                </a:cubicBezTo>
                <a:cubicBezTo>
                  <a:pt x="83333" y="77588"/>
                  <a:pt x="81838" y="76361"/>
                  <a:pt x="80000" y="76361"/>
                </a:cubicBezTo>
                <a:moveTo>
                  <a:pt x="16666" y="62727"/>
                </a:moveTo>
                <a:cubicBezTo>
                  <a:pt x="16666" y="64233"/>
                  <a:pt x="18161" y="65455"/>
                  <a:pt x="20000" y="65455"/>
                </a:cubicBezTo>
                <a:lnTo>
                  <a:pt x="100000" y="65455"/>
                </a:lnTo>
                <a:cubicBezTo>
                  <a:pt x="101838" y="65455"/>
                  <a:pt x="103333" y="64233"/>
                  <a:pt x="103333" y="62727"/>
                </a:cubicBezTo>
                <a:cubicBezTo>
                  <a:pt x="103333" y="61222"/>
                  <a:pt x="101838" y="60000"/>
                  <a:pt x="100000" y="60000"/>
                </a:cubicBezTo>
                <a:lnTo>
                  <a:pt x="20000" y="60000"/>
                </a:lnTo>
                <a:cubicBezTo>
                  <a:pt x="18161" y="60000"/>
                  <a:pt x="16666" y="61222"/>
                  <a:pt x="16666" y="62727"/>
                </a:cubicBezTo>
                <a:moveTo>
                  <a:pt x="113333" y="114544"/>
                </a:moveTo>
                <a:lnTo>
                  <a:pt x="36666" y="114544"/>
                </a:lnTo>
                <a:lnTo>
                  <a:pt x="6666" y="90000"/>
                </a:lnTo>
                <a:lnTo>
                  <a:pt x="6666" y="16361"/>
                </a:lnTo>
                <a:lnTo>
                  <a:pt x="23333" y="16361"/>
                </a:lnTo>
                <a:lnTo>
                  <a:pt x="23333" y="24544"/>
                </a:lnTo>
                <a:cubicBezTo>
                  <a:pt x="23333" y="26055"/>
                  <a:pt x="24827" y="27272"/>
                  <a:pt x="26666" y="27272"/>
                </a:cubicBezTo>
                <a:cubicBezTo>
                  <a:pt x="28505" y="27272"/>
                  <a:pt x="30000" y="26055"/>
                  <a:pt x="30000" y="24544"/>
                </a:cubicBezTo>
                <a:lnTo>
                  <a:pt x="30000" y="16361"/>
                </a:lnTo>
                <a:lnTo>
                  <a:pt x="36666" y="16361"/>
                </a:lnTo>
                <a:lnTo>
                  <a:pt x="36666" y="24544"/>
                </a:lnTo>
                <a:cubicBezTo>
                  <a:pt x="36666" y="26055"/>
                  <a:pt x="38161" y="27272"/>
                  <a:pt x="40000" y="27272"/>
                </a:cubicBezTo>
                <a:cubicBezTo>
                  <a:pt x="41838" y="27272"/>
                  <a:pt x="43333" y="26055"/>
                  <a:pt x="43333" y="24544"/>
                </a:cubicBezTo>
                <a:lnTo>
                  <a:pt x="43333" y="16361"/>
                </a:lnTo>
                <a:lnTo>
                  <a:pt x="50000" y="16361"/>
                </a:lnTo>
                <a:lnTo>
                  <a:pt x="50000" y="24544"/>
                </a:lnTo>
                <a:cubicBezTo>
                  <a:pt x="50000" y="26055"/>
                  <a:pt x="51494" y="27272"/>
                  <a:pt x="53333" y="27272"/>
                </a:cubicBezTo>
                <a:cubicBezTo>
                  <a:pt x="55172" y="27272"/>
                  <a:pt x="56666" y="26055"/>
                  <a:pt x="56666" y="24544"/>
                </a:cubicBezTo>
                <a:lnTo>
                  <a:pt x="56666" y="16361"/>
                </a:lnTo>
                <a:lnTo>
                  <a:pt x="63333" y="16361"/>
                </a:lnTo>
                <a:lnTo>
                  <a:pt x="63333" y="24544"/>
                </a:lnTo>
                <a:cubicBezTo>
                  <a:pt x="63333" y="26055"/>
                  <a:pt x="64827" y="27272"/>
                  <a:pt x="66666" y="27272"/>
                </a:cubicBezTo>
                <a:cubicBezTo>
                  <a:pt x="68505" y="27272"/>
                  <a:pt x="70000" y="26055"/>
                  <a:pt x="70000" y="24544"/>
                </a:cubicBezTo>
                <a:lnTo>
                  <a:pt x="70000" y="16361"/>
                </a:lnTo>
                <a:lnTo>
                  <a:pt x="76666" y="16361"/>
                </a:lnTo>
                <a:lnTo>
                  <a:pt x="76666" y="24544"/>
                </a:lnTo>
                <a:cubicBezTo>
                  <a:pt x="76666" y="26055"/>
                  <a:pt x="78161" y="27272"/>
                  <a:pt x="80000" y="27272"/>
                </a:cubicBezTo>
                <a:cubicBezTo>
                  <a:pt x="81838" y="27272"/>
                  <a:pt x="83333" y="26055"/>
                  <a:pt x="83333" y="24544"/>
                </a:cubicBezTo>
                <a:lnTo>
                  <a:pt x="83333" y="16361"/>
                </a:lnTo>
                <a:lnTo>
                  <a:pt x="90000" y="16361"/>
                </a:lnTo>
                <a:lnTo>
                  <a:pt x="90000" y="24544"/>
                </a:lnTo>
                <a:cubicBezTo>
                  <a:pt x="90000" y="26055"/>
                  <a:pt x="91494" y="27272"/>
                  <a:pt x="93333" y="27272"/>
                </a:cubicBezTo>
                <a:cubicBezTo>
                  <a:pt x="95172" y="27272"/>
                  <a:pt x="96666" y="26055"/>
                  <a:pt x="96666" y="24544"/>
                </a:cubicBezTo>
                <a:lnTo>
                  <a:pt x="96666" y="16361"/>
                </a:lnTo>
                <a:lnTo>
                  <a:pt x="113333" y="16361"/>
                </a:lnTo>
                <a:cubicBezTo>
                  <a:pt x="113333" y="16361"/>
                  <a:pt x="113333" y="114544"/>
                  <a:pt x="113333" y="114544"/>
                </a:cubicBezTo>
                <a:close/>
                <a:moveTo>
                  <a:pt x="6666" y="114544"/>
                </a:moveTo>
                <a:lnTo>
                  <a:pt x="6666" y="98183"/>
                </a:lnTo>
                <a:lnTo>
                  <a:pt x="26666" y="114544"/>
                </a:lnTo>
                <a:cubicBezTo>
                  <a:pt x="26666" y="114544"/>
                  <a:pt x="6666" y="114544"/>
                  <a:pt x="6666" y="114544"/>
                </a:cubicBezTo>
                <a:close/>
                <a:moveTo>
                  <a:pt x="113333" y="10911"/>
                </a:moveTo>
                <a:lnTo>
                  <a:pt x="96666" y="10911"/>
                </a:lnTo>
                <a:lnTo>
                  <a:pt x="96666" y="2727"/>
                </a:lnTo>
                <a:cubicBezTo>
                  <a:pt x="96666" y="1222"/>
                  <a:pt x="95172" y="0"/>
                  <a:pt x="93333" y="0"/>
                </a:cubicBezTo>
                <a:cubicBezTo>
                  <a:pt x="91494" y="0"/>
                  <a:pt x="90000" y="1222"/>
                  <a:pt x="90000" y="2727"/>
                </a:cubicBezTo>
                <a:lnTo>
                  <a:pt x="90000" y="10911"/>
                </a:lnTo>
                <a:lnTo>
                  <a:pt x="83333" y="10911"/>
                </a:lnTo>
                <a:lnTo>
                  <a:pt x="83333" y="2727"/>
                </a:lnTo>
                <a:cubicBezTo>
                  <a:pt x="83333" y="1222"/>
                  <a:pt x="81838" y="0"/>
                  <a:pt x="80000" y="0"/>
                </a:cubicBezTo>
                <a:cubicBezTo>
                  <a:pt x="78161" y="0"/>
                  <a:pt x="76666" y="1222"/>
                  <a:pt x="76666" y="2727"/>
                </a:cubicBezTo>
                <a:lnTo>
                  <a:pt x="76666" y="10911"/>
                </a:lnTo>
                <a:lnTo>
                  <a:pt x="70000" y="10911"/>
                </a:lnTo>
                <a:lnTo>
                  <a:pt x="70000" y="2727"/>
                </a:lnTo>
                <a:cubicBezTo>
                  <a:pt x="70000" y="1222"/>
                  <a:pt x="68505" y="0"/>
                  <a:pt x="66666" y="0"/>
                </a:cubicBezTo>
                <a:cubicBezTo>
                  <a:pt x="64827" y="0"/>
                  <a:pt x="63333" y="1222"/>
                  <a:pt x="63333" y="2727"/>
                </a:cubicBezTo>
                <a:lnTo>
                  <a:pt x="63333" y="10911"/>
                </a:lnTo>
                <a:lnTo>
                  <a:pt x="56666" y="10911"/>
                </a:lnTo>
                <a:lnTo>
                  <a:pt x="56666" y="2727"/>
                </a:lnTo>
                <a:cubicBezTo>
                  <a:pt x="56666" y="1222"/>
                  <a:pt x="55172" y="0"/>
                  <a:pt x="53333" y="0"/>
                </a:cubicBezTo>
                <a:cubicBezTo>
                  <a:pt x="51494" y="0"/>
                  <a:pt x="50000" y="1222"/>
                  <a:pt x="50000" y="2727"/>
                </a:cubicBezTo>
                <a:lnTo>
                  <a:pt x="50000" y="10911"/>
                </a:lnTo>
                <a:lnTo>
                  <a:pt x="43333" y="10911"/>
                </a:lnTo>
                <a:lnTo>
                  <a:pt x="43333" y="2727"/>
                </a:lnTo>
                <a:cubicBezTo>
                  <a:pt x="43333" y="1222"/>
                  <a:pt x="41838" y="0"/>
                  <a:pt x="40000" y="0"/>
                </a:cubicBezTo>
                <a:cubicBezTo>
                  <a:pt x="38161" y="0"/>
                  <a:pt x="36666" y="1222"/>
                  <a:pt x="36666" y="2727"/>
                </a:cubicBezTo>
                <a:lnTo>
                  <a:pt x="36666" y="10911"/>
                </a:lnTo>
                <a:lnTo>
                  <a:pt x="30000" y="10911"/>
                </a:lnTo>
                <a:lnTo>
                  <a:pt x="30000" y="2727"/>
                </a:lnTo>
                <a:cubicBezTo>
                  <a:pt x="30000" y="1222"/>
                  <a:pt x="28505" y="0"/>
                  <a:pt x="26666" y="0"/>
                </a:cubicBezTo>
                <a:cubicBezTo>
                  <a:pt x="24827" y="0"/>
                  <a:pt x="23333" y="1222"/>
                  <a:pt x="23333" y="2727"/>
                </a:cubicBezTo>
                <a:lnTo>
                  <a:pt x="23333" y="10911"/>
                </a:lnTo>
                <a:lnTo>
                  <a:pt x="6666" y="10911"/>
                </a:lnTo>
                <a:cubicBezTo>
                  <a:pt x="2988" y="10911"/>
                  <a:pt x="0" y="13355"/>
                  <a:pt x="0" y="16361"/>
                </a:cubicBezTo>
                <a:lnTo>
                  <a:pt x="0" y="114544"/>
                </a:lnTo>
                <a:cubicBezTo>
                  <a:pt x="0" y="117561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61"/>
                  <a:pt x="120000" y="114544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20000" y="49088"/>
                </a:moveTo>
                <a:lnTo>
                  <a:pt x="60000" y="49088"/>
                </a:lnTo>
                <a:cubicBezTo>
                  <a:pt x="61838" y="49088"/>
                  <a:pt x="63333" y="47872"/>
                  <a:pt x="63333" y="46361"/>
                </a:cubicBezTo>
                <a:cubicBezTo>
                  <a:pt x="63333" y="44861"/>
                  <a:pt x="61838" y="43638"/>
                  <a:pt x="60000" y="43638"/>
                </a:cubicBezTo>
                <a:lnTo>
                  <a:pt x="20000" y="43638"/>
                </a:lnTo>
                <a:cubicBezTo>
                  <a:pt x="18161" y="43638"/>
                  <a:pt x="16666" y="44861"/>
                  <a:pt x="16666" y="46361"/>
                </a:cubicBezTo>
                <a:cubicBezTo>
                  <a:pt x="16666" y="47872"/>
                  <a:pt x="18161" y="49088"/>
                  <a:pt x="2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3"/>
          <p:cNvSpPr/>
          <p:nvPr/>
        </p:nvSpPr>
        <p:spPr>
          <a:xfrm>
            <a:off x="7202911" y="4116164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32727"/>
                </a:moveTo>
                <a:lnTo>
                  <a:pt x="6666" y="32727"/>
                </a:lnTo>
                <a:lnTo>
                  <a:pt x="6666" y="21816"/>
                </a:lnTo>
                <a:lnTo>
                  <a:pt x="33333" y="21816"/>
                </a:lnTo>
                <a:cubicBezTo>
                  <a:pt x="33333" y="24827"/>
                  <a:pt x="36322" y="27272"/>
                  <a:pt x="40000" y="27272"/>
                </a:cubicBezTo>
                <a:lnTo>
                  <a:pt x="80000" y="27272"/>
                </a:lnTo>
                <a:cubicBezTo>
                  <a:pt x="83677" y="27272"/>
                  <a:pt x="86666" y="24827"/>
                  <a:pt x="86666" y="21816"/>
                </a:cubicBezTo>
                <a:lnTo>
                  <a:pt x="113333" y="21816"/>
                </a:lnTo>
                <a:cubicBezTo>
                  <a:pt x="113333" y="21816"/>
                  <a:pt x="113333" y="32727"/>
                  <a:pt x="113333" y="3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38183"/>
                </a:lnTo>
                <a:lnTo>
                  <a:pt x="113333" y="38183"/>
                </a:lnTo>
                <a:cubicBezTo>
                  <a:pt x="113333" y="38183"/>
                  <a:pt x="113333" y="114544"/>
                  <a:pt x="113333" y="114544"/>
                </a:cubicBezTo>
                <a:close/>
                <a:moveTo>
                  <a:pt x="40000" y="10911"/>
                </a:moveTo>
                <a:lnTo>
                  <a:pt x="80000" y="10911"/>
                </a:lnTo>
                <a:lnTo>
                  <a:pt x="80000" y="21816"/>
                </a:lnTo>
                <a:lnTo>
                  <a:pt x="40000" y="21816"/>
                </a:lnTo>
                <a:cubicBezTo>
                  <a:pt x="40000" y="21816"/>
                  <a:pt x="40000" y="10911"/>
                  <a:pt x="40000" y="10911"/>
                </a:cubicBezTo>
                <a:close/>
                <a:moveTo>
                  <a:pt x="113333" y="16361"/>
                </a:moveTo>
                <a:lnTo>
                  <a:pt x="86666" y="16361"/>
                </a:lnTo>
                <a:lnTo>
                  <a:pt x="86666" y="10911"/>
                </a:lnTo>
                <a:cubicBezTo>
                  <a:pt x="86666" y="7900"/>
                  <a:pt x="83677" y="5455"/>
                  <a:pt x="80000" y="5455"/>
                </a:cubicBezTo>
                <a:lnTo>
                  <a:pt x="66666" y="5455"/>
                </a:lnTo>
                <a:cubicBezTo>
                  <a:pt x="66666" y="2444"/>
                  <a:pt x="63677" y="0"/>
                  <a:pt x="60000" y="0"/>
                </a:cubicBezTo>
                <a:cubicBezTo>
                  <a:pt x="56322" y="0"/>
                  <a:pt x="53333" y="2444"/>
                  <a:pt x="53333" y="5455"/>
                </a:cubicBezTo>
                <a:lnTo>
                  <a:pt x="40000" y="5455"/>
                </a:lnTo>
                <a:cubicBezTo>
                  <a:pt x="36322" y="5455"/>
                  <a:pt x="33333" y="7900"/>
                  <a:pt x="33333" y="10911"/>
                </a:cubicBezTo>
                <a:lnTo>
                  <a:pt x="33333" y="16361"/>
                </a:lnTo>
                <a:lnTo>
                  <a:pt x="6666" y="16361"/>
                </a:lnTo>
                <a:cubicBezTo>
                  <a:pt x="2988" y="16361"/>
                  <a:pt x="0" y="18811"/>
                  <a:pt x="0" y="21816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21816"/>
                </a:lnTo>
                <a:cubicBezTo>
                  <a:pt x="120000" y="18811"/>
                  <a:pt x="117011" y="16361"/>
                  <a:pt x="113333" y="16361"/>
                </a:cubicBezTo>
                <a:moveTo>
                  <a:pt x="23333" y="92727"/>
                </a:moveTo>
                <a:lnTo>
                  <a:pt x="83333" y="92727"/>
                </a:lnTo>
                <a:cubicBezTo>
                  <a:pt x="85172" y="92727"/>
                  <a:pt x="86666" y="91511"/>
                  <a:pt x="86666" y="90000"/>
                </a:cubicBezTo>
                <a:cubicBezTo>
                  <a:pt x="86666" y="88494"/>
                  <a:pt x="85172" y="87272"/>
                  <a:pt x="83333" y="87272"/>
                </a:cubicBez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moveTo>
                  <a:pt x="23333" y="76361"/>
                </a:moveTo>
                <a:lnTo>
                  <a:pt x="96666" y="76361"/>
                </a:lnTo>
                <a:cubicBezTo>
                  <a:pt x="98505" y="76361"/>
                  <a:pt x="100000" y="75144"/>
                  <a:pt x="100000" y="73638"/>
                </a:cubicBezTo>
                <a:cubicBezTo>
                  <a:pt x="100000" y="72133"/>
                  <a:pt x="98505" y="70911"/>
                  <a:pt x="96666" y="70911"/>
                </a:cubicBezTo>
                <a:lnTo>
                  <a:pt x="23333" y="70911"/>
                </a:lnTo>
                <a:cubicBezTo>
                  <a:pt x="21494" y="70911"/>
                  <a:pt x="20000" y="72133"/>
                  <a:pt x="20000" y="73638"/>
                </a:cubicBezTo>
                <a:cubicBezTo>
                  <a:pt x="20000" y="75144"/>
                  <a:pt x="21494" y="76361"/>
                  <a:pt x="23333" y="76361"/>
                </a:cubicBezTo>
                <a:moveTo>
                  <a:pt x="23333" y="60000"/>
                </a:moveTo>
                <a:lnTo>
                  <a:pt x="63333" y="60000"/>
                </a:lnTo>
                <a:cubicBezTo>
                  <a:pt x="65172" y="60000"/>
                  <a:pt x="66666" y="58783"/>
                  <a:pt x="66666" y="57272"/>
                </a:cubicBezTo>
                <a:cubicBezTo>
                  <a:pt x="66666" y="55766"/>
                  <a:pt x="65172" y="54544"/>
                  <a:pt x="63333" y="54544"/>
                </a:cubicBezTo>
                <a:lnTo>
                  <a:pt x="23333" y="54544"/>
                </a:lnTo>
                <a:cubicBezTo>
                  <a:pt x="21494" y="54544"/>
                  <a:pt x="20000" y="55766"/>
                  <a:pt x="20000" y="57272"/>
                </a:cubicBezTo>
                <a:cubicBezTo>
                  <a:pt x="20000" y="58783"/>
                  <a:pt x="21494" y="60000"/>
                  <a:pt x="23333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3"/>
          <p:cNvSpPr/>
          <p:nvPr/>
        </p:nvSpPr>
        <p:spPr>
          <a:xfrm>
            <a:off x="7583912" y="4142683"/>
            <a:ext cx="209400" cy="113700"/>
          </a:xfrm>
          <a:custGeom>
            <a:rect b="b" l="l" r="r" t="t"/>
            <a:pathLst>
              <a:path extrusionOk="0" h="120000" w="12000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3"/>
          <p:cNvSpPr/>
          <p:nvPr/>
        </p:nvSpPr>
        <p:spPr>
          <a:xfrm>
            <a:off x="7983963" y="4116164"/>
            <a:ext cx="209400" cy="1668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3"/>
          <p:cNvSpPr/>
          <p:nvPr/>
        </p:nvSpPr>
        <p:spPr>
          <a:xfrm>
            <a:off x="8403061" y="4131317"/>
            <a:ext cx="171600" cy="136500"/>
          </a:xfrm>
          <a:custGeom>
            <a:rect b="b" l="l" r="r" t="t"/>
            <a:pathLst>
              <a:path extrusionOk="0" h="120000" w="120000">
                <a:moveTo>
                  <a:pt x="64711" y="60000"/>
                </a:moveTo>
                <a:lnTo>
                  <a:pt x="119022" y="5688"/>
                </a:lnTo>
                <a:cubicBezTo>
                  <a:pt x="119627" y="5088"/>
                  <a:pt x="120000" y="4255"/>
                  <a:pt x="120000" y="3333"/>
                </a:cubicBezTo>
                <a:cubicBezTo>
                  <a:pt x="120000" y="1494"/>
                  <a:pt x="118511" y="0"/>
                  <a:pt x="116666" y="0"/>
                </a:cubicBezTo>
                <a:cubicBezTo>
                  <a:pt x="115750" y="0"/>
                  <a:pt x="114916" y="372"/>
                  <a:pt x="114311" y="977"/>
                </a:cubicBezTo>
                <a:lnTo>
                  <a:pt x="60000" y="55288"/>
                </a:lnTo>
                <a:lnTo>
                  <a:pt x="5688" y="977"/>
                </a:lnTo>
                <a:cubicBezTo>
                  <a:pt x="5088" y="372"/>
                  <a:pt x="4255" y="0"/>
                  <a:pt x="3333" y="0"/>
                </a:cubicBezTo>
                <a:cubicBezTo>
                  <a:pt x="1488" y="0"/>
                  <a:pt x="0" y="1494"/>
                  <a:pt x="0" y="3333"/>
                </a:cubicBezTo>
                <a:cubicBezTo>
                  <a:pt x="0" y="4255"/>
                  <a:pt x="372" y="5088"/>
                  <a:pt x="977" y="5694"/>
                </a:cubicBezTo>
                <a:lnTo>
                  <a:pt x="55288" y="60000"/>
                </a:lnTo>
                <a:lnTo>
                  <a:pt x="977" y="114311"/>
                </a:lnTo>
                <a:cubicBezTo>
                  <a:pt x="372" y="114911"/>
                  <a:pt x="0" y="115744"/>
                  <a:pt x="0" y="116666"/>
                </a:cubicBezTo>
                <a:cubicBezTo>
                  <a:pt x="0" y="118511"/>
                  <a:pt x="1488" y="120000"/>
                  <a:pt x="3333" y="120000"/>
                </a:cubicBezTo>
                <a:cubicBezTo>
                  <a:pt x="4255" y="120000"/>
                  <a:pt x="5088" y="119627"/>
                  <a:pt x="5688" y="119022"/>
                </a:cubicBezTo>
                <a:lnTo>
                  <a:pt x="60000" y="64711"/>
                </a:lnTo>
                <a:lnTo>
                  <a:pt x="114311" y="119022"/>
                </a:lnTo>
                <a:cubicBezTo>
                  <a:pt x="114916" y="119627"/>
                  <a:pt x="115750" y="120000"/>
                  <a:pt x="116666" y="120000"/>
                </a:cubicBezTo>
                <a:cubicBezTo>
                  <a:pt x="118511" y="120000"/>
                  <a:pt x="120000" y="118511"/>
                  <a:pt x="120000" y="116666"/>
                </a:cubicBezTo>
                <a:cubicBezTo>
                  <a:pt x="120000" y="115744"/>
                  <a:pt x="119627" y="114911"/>
                  <a:pt x="119022" y="114311"/>
                </a:cubicBezTo>
                <a:cubicBezTo>
                  <a:pt x="119022" y="114311"/>
                  <a:pt x="64711" y="60000"/>
                  <a:pt x="6471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44425" y="422500"/>
            <a:ext cx="2272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8398A"/>
                </a:solidFill>
              </a:rPr>
              <a:t>EDIT IN GOOGLE SLIDES</a:t>
            </a:r>
            <a:endParaRPr sz="12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b="1" i="1" lang="en" sz="1200"/>
              <a:t>File</a:t>
            </a:r>
            <a:r>
              <a:rPr lang="en" sz="1200"/>
              <a:t> menu and select </a:t>
            </a:r>
            <a:r>
              <a:rPr b="1" i="1" lang="en" sz="1200"/>
              <a:t>Make a copy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8398A"/>
                </a:solidFill>
              </a:rPr>
              <a:t>COLOR PALETTE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934525" y="3319850"/>
            <a:ext cx="937200" cy="339600"/>
          </a:xfrm>
          <a:prstGeom prst="rect">
            <a:avLst/>
          </a:prstGeom>
          <a:solidFill>
            <a:srgbClr val="181818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#181818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2040475" y="3319850"/>
            <a:ext cx="937200" cy="339600"/>
          </a:xfrm>
          <a:prstGeom prst="rect">
            <a:avLst/>
          </a:prstGeom>
          <a:solidFill>
            <a:srgbClr val="D3D3D3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#D3D3D3</a:t>
            </a:r>
            <a:endParaRPr sz="12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3146425" y="3319850"/>
            <a:ext cx="937200" cy="339600"/>
          </a:xfrm>
          <a:prstGeom prst="rect">
            <a:avLst/>
          </a:prstGeom>
          <a:solidFill>
            <a:srgbClr val="88398A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#88398A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252375" y="3319850"/>
            <a:ext cx="937200" cy="33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#FFFFF</a:t>
            </a:r>
            <a:endParaRPr sz="1200"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#562457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"/>
          <p:cNvSpPr/>
          <p:nvPr/>
        </p:nvSpPr>
        <p:spPr>
          <a:xfrm>
            <a:off x="6525637" y="2859585"/>
            <a:ext cx="200100" cy="127500"/>
          </a:xfrm>
          <a:custGeom>
            <a:rect b="b" l="l" r="r" t="t"/>
            <a:pathLst>
              <a:path extrusionOk="0" h="120000" w="120000">
                <a:moveTo>
                  <a:pt x="107837" y="12134"/>
                </a:moveTo>
                <a:lnTo>
                  <a:pt x="107837" y="12134"/>
                </a:lnTo>
                <a:cubicBezTo>
                  <a:pt x="95945" y="0"/>
                  <a:pt x="79189" y="0"/>
                  <a:pt x="67027" y="12134"/>
                </a:cubicBezTo>
                <a:cubicBezTo>
                  <a:pt x="59729" y="20898"/>
                  <a:pt x="59729" y="20898"/>
                  <a:pt x="59729" y="20898"/>
                </a:cubicBezTo>
                <a:cubicBezTo>
                  <a:pt x="52702" y="12134"/>
                  <a:pt x="52702" y="12134"/>
                  <a:pt x="52702" y="12134"/>
                </a:cubicBezTo>
                <a:cubicBezTo>
                  <a:pt x="40810" y="0"/>
                  <a:pt x="24054" y="0"/>
                  <a:pt x="12162" y="12134"/>
                </a:cubicBezTo>
                <a:cubicBezTo>
                  <a:pt x="0" y="26966"/>
                  <a:pt x="0" y="50898"/>
                  <a:pt x="12162" y="62696"/>
                </a:cubicBezTo>
                <a:cubicBezTo>
                  <a:pt x="59729" y="119662"/>
                  <a:pt x="59729" y="119662"/>
                  <a:pt x="59729" y="119662"/>
                </a:cubicBezTo>
                <a:cubicBezTo>
                  <a:pt x="107837" y="62696"/>
                  <a:pt x="107837" y="62696"/>
                  <a:pt x="107837" y="62696"/>
                </a:cubicBezTo>
                <a:cubicBezTo>
                  <a:pt x="119729" y="50898"/>
                  <a:pt x="119729" y="26966"/>
                  <a:pt x="107837" y="121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4"/>
          <p:cNvSpPr/>
          <p:nvPr/>
        </p:nvSpPr>
        <p:spPr>
          <a:xfrm>
            <a:off x="998263" y="2864374"/>
            <a:ext cx="111300" cy="142800"/>
          </a:xfrm>
          <a:custGeom>
            <a:rect b="b" l="l" r="r" t="t"/>
            <a:pathLst>
              <a:path extrusionOk="0" h="120000" w="120000">
                <a:moveTo>
                  <a:pt x="60240" y="0"/>
                </a:moveTo>
                <a:lnTo>
                  <a:pt x="60240" y="0"/>
                </a:lnTo>
                <a:cubicBezTo>
                  <a:pt x="25542" y="0"/>
                  <a:pt x="0" y="16200"/>
                  <a:pt x="0" y="37500"/>
                </a:cubicBezTo>
                <a:cubicBezTo>
                  <a:pt x="0" y="72000"/>
                  <a:pt x="60240" y="119700"/>
                  <a:pt x="60240" y="119700"/>
                </a:cubicBezTo>
                <a:cubicBezTo>
                  <a:pt x="60240" y="119700"/>
                  <a:pt x="119518" y="72000"/>
                  <a:pt x="119518" y="37500"/>
                </a:cubicBezTo>
                <a:cubicBezTo>
                  <a:pt x="119518" y="16200"/>
                  <a:pt x="93975" y="0"/>
                  <a:pt x="60240" y="0"/>
                </a:cubicBezTo>
                <a:close/>
                <a:moveTo>
                  <a:pt x="60240" y="58800"/>
                </a:moveTo>
                <a:lnTo>
                  <a:pt x="60240" y="58800"/>
                </a:lnTo>
                <a:cubicBezTo>
                  <a:pt x="42409" y="58800"/>
                  <a:pt x="25542" y="48000"/>
                  <a:pt x="25542" y="37500"/>
                </a:cubicBezTo>
                <a:cubicBezTo>
                  <a:pt x="25542" y="26700"/>
                  <a:pt x="42409" y="16200"/>
                  <a:pt x="60240" y="16200"/>
                </a:cubicBezTo>
                <a:cubicBezTo>
                  <a:pt x="76626" y="16200"/>
                  <a:pt x="93975" y="26700"/>
                  <a:pt x="93975" y="37500"/>
                </a:cubicBezTo>
                <a:cubicBezTo>
                  <a:pt x="93975" y="48000"/>
                  <a:pt x="76626" y="58800"/>
                  <a:pt x="60240" y="58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4"/>
          <p:cNvSpPr/>
          <p:nvPr/>
        </p:nvSpPr>
        <p:spPr>
          <a:xfrm>
            <a:off x="151119" y="3193276"/>
            <a:ext cx="223800" cy="142800"/>
          </a:xfrm>
          <a:custGeom>
            <a:rect b="b" l="l" r="r" t="t"/>
            <a:pathLst>
              <a:path extrusionOk="0" h="120000" w="120000">
                <a:moveTo>
                  <a:pt x="117585" y="21300"/>
                </a:moveTo>
                <a:lnTo>
                  <a:pt x="117585" y="21300"/>
                </a:lnTo>
                <a:cubicBezTo>
                  <a:pt x="89818" y="0"/>
                  <a:pt x="89818" y="0"/>
                  <a:pt x="89818" y="0"/>
                </a:cubicBezTo>
                <a:cubicBezTo>
                  <a:pt x="87645" y="0"/>
                  <a:pt x="87645" y="0"/>
                  <a:pt x="85472" y="0"/>
                </a:cubicBezTo>
                <a:cubicBezTo>
                  <a:pt x="59879" y="21300"/>
                  <a:pt x="59879" y="21300"/>
                  <a:pt x="59879" y="21300"/>
                </a:cubicBezTo>
                <a:cubicBezTo>
                  <a:pt x="34285" y="0"/>
                  <a:pt x="34285" y="0"/>
                  <a:pt x="34285" y="0"/>
                </a:cubicBezTo>
                <a:cubicBezTo>
                  <a:pt x="31871" y="0"/>
                  <a:pt x="31871" y="0"/>
                  <a:pt x="29698" y="0"/>
                </a:cubicBezTo>
                <a:cubicBezTo>
                  <a:pt x="1931" y="21300"/>
                  <a:pt x="1931" y="21300"/>
                  <a:pt x="1931" y="21300"/>
                </a:cubicBezTo>
                <a:cubicBezTo>
                  <a:pt x="0" y="24000"/>
                  <a:pt x="0" y="24000"/>
                  <a:pt x="0" y="26700"/>
                </a:cubicBezTo>
                <a:cubicBezTo>
                  <a:pt x="0" y="114600"/>
                  <a:pt x="0" y="114600"/>
                  <a:pt x="0" y="114600"/>
                </a:cubicBezTo>
                <a:cubicBezTo>
                  <a:pt x="0" y="114600"/>
                  <a:pt x="0" y="117000"/>
                  <a:pt x="1931" y="117000"/>
                </a:cubicBezTo>
                <a:cubicBezTo>
                  <a:pt x="1931" y="119700"/>
                  <a:pt x="4104" y="119700"/>
                  <a:pt x="6277" y="117000"/>
                </a:cubicBezTo>
                <a:cubicBezTo>
                  <a:pt x="31871" y="98400"/>
                  <a:pt x="31871" y="98400"/>
                  <a:pt x="31871" y="98400"/>
                </a:cubicBezTo>
                <a:cubicBezTo>
                  <a:pt x="57706" y="117000"/>
                  <a:pt x="57706" y="117000"/>
                  <a:pt x="57706" y="117000"/>
                </a:cubicBezTo>
                <a:cubicBezTo>
                  <a:pt x="59879" y="119700"/>
                  <a:pt x="59879" y="119700"/>
                  <a:pt x="62052" y="117000"/>
                </a:cubicBezTo>
                <a:cubicBezTo>
                  <a:pt x="87645" y="98400"/>
                  <a:pt x="87645" y="98400"/>
                  <a:pt x="87645" y="98400"/>
                </a:cubicBezTo>
                <a:cubicBezTo>
                  <a:pt x="113480" y="117000"/>
                  <a:pt x="113480" y="117000"/>
                  <a:pt x="113480" y="117000"/>
                </a:cubicBezTo>
                <a:cubicBezTo>
                  <a:pt x="113480" y="119700"/>
                  <a:pt x="115412" y="119700"/>
                  <a:pt x="115412" y="119700"/>
                </a:cubicBezTo>
                <a:cubicBezTo>
                  <a:pt x="115412" y="119700"/>
                  <a:pt x="117585" y="119700"/>
                  <a:pt x="117585" y="117000"/>
                </a:cubicBezTo>
                <a:cubicBezTo>
                  <a:pt x="119758" y="117000"/>
                  <a:pt x="119758" y="114600"/>
                  <a:pt x="119758" y="114600"/>
                </a:cubicBezTo>
                <a:cubicBezTo>
                  <a:pt x="119758" y="26700"/>
                  <a:pt x="119758" y="26700"/>
                  <a:pt x="119758" y="26700"/>
                </a:cubicBezTo>
                <a:cubicBezTo>
                  <a:pt x="119758" y="24000"/>
                  <a:pt x="119758" y="24000"/>
                  <a:pt x="117585" y="21300"/>
                </a:cubicBezTo>
                <a:close/>
                <a:moveTo>
                  <a:pt x="27766" y="87900"/>
                </a:moveTo>
                <a:lnTo>
                  <a:pt x="27766" y="87900"/>
                </a:lnTo>
                <a:cubicBezTo>
                  <a:pt x="8450" y="103800"/>
                  <a:pt x="8450" y="103800"/>
                  <a:pt x="8450" y="103800"/>
                </a:cubicBezTo>
                <a:cubicBezTo>
                  <a:pt x="8450" y="29400"/>
                  <a:pt x="8450" y="29400"/>
                  <a:pt x="8450" y="29400"/>
                </a:cubicBezTo>
                <a:cubicBezTo>
                  <a:pt x="27766" y="13200"/>
                  <a:pt x="27766" y="13200"/>
                  <a:pt x="27766" y="13200"/>
                </a:cubicBezTo>
                <a:lnTo>
                  <a:pt x="27766" y="87900"/>
                </a:lnTo>
                <a:close/>
                <a:moveTo>
                  <a:pt x="55533" y="103800"/>
                </a:moveTo>
                <a:lnTo>
                  <a:pt x="55533" y="103800"/>
                </a:lnTo>
                <a:cubicBezTo>
                  <a:pt x="36217" y="87900"/>
                  <a:pt x="36217" y="87900"/>
                  <a:pt x="36217" y="87900"/>
                </a:cubicBezTo>
                <a:cubicBezTo>
                  <a:pt x="36217" y="13200"/>
                  <a:pt x="36217" y="13200"/>
                  <a:pt x="36217" y="13200"/>
                </a:cubicBezTo>
                <a:cubicBezTo>
                  <a:pt x="55533" y="29400"/>
                  <a:pt x="55533" y="29400"/>
                  <a:pt x="55533" y="29400"/>
                </a:cubicBezTo>
                <a:lnTo>
                  <a:pt x="55533" y="103800"/>
                </a:lnTo>
                <a:close/>
                <a:moveTo>
                  <a:pt x="83299" y="87900"/>
                </a:moveTo>
                <a:lnTo>
                  <a:pt x="83299" y="87900"/>
                </a:lnTo>
                <a:cubicBezTo>
                  <a:pt x="64225" y="103800"/>
                  <a:pt x="64225" y="103800"/>
                  <a:pt x="64225" y="103800"/>
                </a:cubicBezTo>
                <a:cubicBezTo>
                  <a:pt x="64225" y="29400"/>
                  <a:pt x="64225" y="29400"/>
                  <a:pt x="64225" y="29400"/>
                </a:cubicBezTo>
                <a:cubicBezTo>
                  <a:pt x="83299" y="13200"/>
                  <a:pt x="83299" y="13200"/>
                  <a:pt x="83299" y="13200"/>
                </a:cubicBezTo>
                <a:lnTo>
                  <a:pt x="83299" y="87900"/>
                </a:lnTo>
                <a:close/>
                <a:moveTo>
                  <a:pt x="111307" y="103800"/>
                </a:moveTo>
                <a:lnTo>
                  <a:pt x="111307" y="103800"/>
                </a:lnTo>
                <a:cubicBezTo>
                  <a:pt x="91750" y="87900"/>
                  <a:pt x="91750" y="87900"/>
                  <a:pt x="91750" y="87900"/>
                </a:cubicBezTo>
                <a:cubicBezTo>
                  <a:pt x="91750" y="13200"/>
                  <a:pt x="91750" y="13200"/>
                  <a:pt x="91750" y="13200"/>
                </a:cubicBezTo>
                <a:cubicBezTo>
                  <a:pt x="111307" y="29400"/>
                  <a:pt x="111307" y="29400"/>
                  <a:pt x="111307" y="29400"/>
                </a:cubicBezTo>
                <a:lnTo>
                  <a:pt x="111307" y="103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4"/>
          <p:cNvSpPr/>
          <p:nvPr/>
        </p:nvSpPr>
        <p:spPr>
          <a:xfrm>
            <a:off x="151118" y="2864373"/>
            <a:ext cx="222300" cy="140100"/>
          </a:xfrm>
          <a:custGeom>
            <a:rect b="b" l="l" r="r" t="t"/>
            <a:pathLst>
              <a:path extrusionOk="0" h="120000" w="120000">
                <a:moveTo>
                  <a:pt x="89638" y="103427"/>
                </a:moveTo>
                <a:lnTo>
                  <a:pt x="89638" y="103427"/>
                </a:lnTo>
                <a:cubicBezTo>
                  <a:pt x="12771" y="103427"/>
                  <a:pt x="12771" y="103427"/>
                  <a:pt x="12771" y="103427"/>
                </a:cubicBezTo>
                <a:cubicBezTo>
                  <a:pt x="12771" y="35601"/>
                  <a:pt x="12771" y="35601"/>
                  <a:pt x="12771" y="35601"/>
                </a:cubicBezTo>
                <a:cubicBezTo>
                  <a:pt x="27951" y="35601"/>
                  <a:pt x="27951" y="35601"/>
                  <a:pt x="27951" y="35601"/>
                </a:cubicBezTo>
                <a:cubicBezTo>
                  <a:pt x="27951" y="35601"/>
                  <a:pt x="32048" y="30076"/>
                  <a:pt x="40722" y="21790"/>
                </a:cubicBezTo>
                <a:cubicBezTo>
                  <a:pt x="6506" y="21790"/>
                  <a:pt x="6506" y="21790"/>
                  <a:pt x="6506" y="21790"/>
                </a:cubicBezTo>
                <a:cubicBezTo>
                  <a:pt x="2168" y="21790"/>
                  <a:pt x="0" y="24552"/>
                  <a:pt x="0" y="27314"/>
                </a:cubicBezTo>
                <a:cubicBezTo>
                  <a:pt x="0" y="111406"/>
                  <a:pt x="0" y="111406"/>
                  <a:pt x="0" y="111406"/>
                </a:cubicBezTo>
                <a:cubicBezTo>
                  <a:pt x="0" y="117237"/>
                  <a:pt x="2168" y="119693"/>
                  <a:pt x="6506" y="119693"/>
                </a:cubicBezTo>
                <a:cubicBezTo>
                  <a:pt x="96144" y="119693"/>
                  <a:pt x="96144" y="119693"/>
                  <a:pt x="96144" y="119693"/>
                </a:cubicBezTo>
                <a:cubicBezTo>
                  <a:pt x="98313" y="119693"/>
                  <a:pt x="102650" y="117237"/>
                  <a:pt x="102650" y="111406"/>
                </a:cubicBezTo>
                <a:cubicBezTo>
                  <a:pt x="102650" y="84398"/>
                  <a:pt x="102650" y="84398"/>
                  <a:pt x="102650" y="84398"/>
                </a:cubicBezTo>
                <a:cubicBezTo>
                  <a:pt x="89638" y="95140"/>
                  <a:pt x="89638" y="95140"/>
                  <a:pt x="89638" y="95140"/>
                </a:cubicBezTo>
                <a:lnTo>
                  <a:pt x="89638" y="103427"/>
                </a:lnTo>
                <a:close/>
                <a:moveTo>
                  <a:pt x="79036" y="51867"/>
                </a:moveTo>
                <a:lnTo>
                  <a:pt x="79036" y="51867"/>
                </a:lnTo>
                <a:cubicBezTo>
                  <a:pt x="79036" y="78874"/>
                  <a:pt x="79036" y="78874"/>
                  <a:pt x="79036" y="78874"/>
                </a:cubicBezTo>
                <a:cubicBezTo>
                  <a:pt x="119759" y="38363"/>
                  <a:pt x="119759" y="38363"/>
                  <a:pt x="119759" y="38363"/>
                </a:cubicBezTo>
                <a:cubicBezTo>
                  <a:pt x="79036" y="0"/>
                  <a:pt x="79036" y="0"/>
                  <a:pt x="79036" y="0"/>
                </a:cubicBezTo>
                <a:cubicBezTo>
                  <a:pt x="79036" y="24552"/>
                  <a:pt x="79036" y="24552"/>
                  <a:pt x="79036" y="24552"/>
                </a:cubicBezTo>
                <a:cubicBezTo>
                  <a:pt x="32048" y="24552"/>
                  <a:pt x="32048" y="84398"/>
                  <a:pt x="32048" y="84398"/>
                </a:cubicBezTo>
                <a:cubicBezTo>
                  <a:pt x="44819" y="57391"/>
                  <a:pt x="53493" y="51867"/>
                  <a:pt x="79036" y="518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618807" y="3164223"/>
            <a:ext cx="216000" cy="171900"/>
          </a:xfrm>
          <a:custGeom>
            <a:rect b="b" l="l" r="r" t="t"/>
            <a:pathLst>
              <a:path extrusionOk="0" h="120000" w="120000">
                <a:moveTo>
                  <a:pt x="59750" y="0"/>
                </a:moveTo>
                <a:lnTo>
                  <a:pt x="59750" y="0"/>
                </a:lnTo>
                <a:cubicBezTo>
                  <a:pt x="26750" y="2250"/>
                  <a:pt x="0" y="28750"/>
                  <a:pt x="0" y="62000"/>
                </a:cubicBezTo>
                <a:cubicBezTo>
                  <a:pt x="0" y="93000"/>
                  <a:pt x="26750" y="119750"/>
                  <a:pt x="59750" y="119750"/>
                </a:cubicBezTo>
                <a:cubicBezTo>
                  <a:pt x="93000" y="119750"/>
                  <a:pt x="119750" y="93000"/>
                  <a:pt x="119750" y="60000"/>
                </a:cubicBezTo>
                <a:cubicBezTo>
                  <a:pt x="119750" y="26750"/>
                  <a:pt x="90750" y="0"/>
                  <a:pt x="59750" y="0"/>
                </a:cubicBezTo>
                <a:close/>
                <a:moveTo>
                  <a:pt x="59750" y="106500"/>
                </a:moveTo>
                <a:lnTo>
                  <a:pt x="59750" y="106500"/>
                </a:lnTo>
                <a:cubicBezTo>
                  <a:pt x="35500" y="108500"/>
                  <a:pt x="13250" y="86500"/>
                  <a:pt x="13250" y="62000"/>
                </a:cubicBezTo>
                <a:cubicBezTo>
                  <a:pt x="13250" y="35500"/>
                  <a:pt x="33250" y="13250"/>
                  <a:pt x="59750" y="13250"/>
                </a:cubicBezTo>
                <a:cubicBezTo>
                  <a:pt x="84000" y="13250"/>
                  <a:pt x="106500" y="33250"/>
                  <a:pt x="106500" y="60000"/>
                </a:cubicBezTo>
                <a:cubicBezTo>
                  <a:pt x="106500" y="86500"/>
                  <a:pt x="86250" y="106500"/>
                  <a:pt x="59750" y="106500"/>
                </a:cubicBezTo>
                <a:close/>
                <a:moveTo>
                  <a:pt x="30750" y="88500"/>
                </a:moveTo>
                <a:lnTo>
                  <a:pt x="30750" y="88500"/>
                </a:lnTo>
                <a:cubicBezTo>
                  <a:pt x="30750" y="88500"/>
                  <a:pt x="59750" y="84250"/>
                  <a:pt x="70750" y="73250"/>
                </a:cubicBezTo>
                <a:cubicBezTo>
                  <a:pt x="84000" y="60000"/>
                  <a:pt x="88500" y="31000"/>
                  <a:pt x="88500" y="31000"/>
                </a:cubicBezTo>
                <a:cubicBezTo>
                  <a:pt x="88500" y="31000"/>
                  <a:pt x="59750" y="35500"/>
                  <a:pt x="46500" y="48750"/>
                </a:cubicBezTo>
                <a:cubicBezTo>
                  <a:pt x="35500" y="60000"/>
                  <a:pt x="30750" y="88500"/>
                  <a:pt x="30750" y="88500"/>
                </a:cubicBezTo>
                <a:close/>
                <a:moveTo>
                  <a:pt x="53250" y="53250"/>
                </a:moveTo>
                <a:lnTo>
                  <a:pt x="53250" y="53250"/>
                </a:lnTo>
                <a:cubicBezTo>
                  <a:pt x="59750" y="48750"/>
                  <a:pt x="68500" y="44500"/>
                  <a:pt x="77500" y="42250"/>
                </a:cubicBezTo>
                <a:cubicBezTo>
                  <a:pt x="75250" y="51000"/>
                  <a:pt x="70750" y="62000"/>
                  <a:pt x="66500" y="66500"/>
                </a:cubicBezTo>
                <a:cubicBezTo>
                  <a:pt x="62000" y="68750"/>
                  <a:pt x="57500" y="68750"/>
                  <a:pt x="53250" y="66500"/>
                </a:cubicBezTo>
                <a:cubicBezTo>
                  <a:pt x="51000" y="62000"/>
                  <a:pt x="51000" y="57750"/>
                  <a:pt x="53250" y="53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1078553" y="3179381"/>
            <a:ext cx="198300" cy="156600"/>
          </a:xfrm>
          <a:custGeom>
            <a:rect b="b" l="l" r="r" t="t"/>
            <a:pathLst>
              <a:path extrusionOk="0" h="120000" w="120000">
                <a:moveTo>
                  <a:pt x="114864" y="4689"/>
                </a:moveTo>
                <a:lnTo>
                  <a:pt x="114864" y="4689"/>
                </a:lnTo>
                <a:cubicBezTo>
                  <a:pt x="110270" y="0"/>
                  <a:pt x="107837" y="4689"/>
                  <a:pt x="93243" y="9655"/>
                </a:cubicBezTo>
                <a:cubicBezTo>
                  <a:pt x="59729" y="26758"/>
                  <a:pt x="0" y="61241"/>
                  <a:pt x="0" y="61241"/>
                </a:cubicBezTo>
                <a:cubicBezTo>
                  <a:pt x="52702" y="68413"/>
                  <a:pt x="52702" y="68413"/>
                  <a:pt x="52702" y="68413"/>
                </a:cubicBezTo>
                <a:cubicBezTo>
                  <a:pt x="59729" y="119724"/>
                  <a:pt x="59729" y="119724"/>
                  <a:pt x="59729" y="119724"/>
                </a:cubicBezTo>
                <a:cubicBezTo>
                  <a:pt x="59729" y="119724"/>
                  <a:pt x="93243" y="61241"/>
                  <a:pt x="107837" y="24551"/>
                </a:cubicBezTo>
                <a:cubicBezTo>
                  <a:pt x="114864" y="12137"/>
                  <a:pt x="119729" y="7172"/>
                  <a:pt x="114864" y="4689"/>
                </a:cubicBezTo>
                <a:close/>
                <a:moveTo>
                  <a:pt x="102972" y="17103"/>
                </a:moveTo>
                <a:lnTo>
                  <a:pt x="102972" y="17103"/>
                </a:lnTo>
                <a:cubicBezTo>
                  <a:pt x="64594" y="88000"/>
                  <a:pt x="64594" y="88000"/>
                  <a:pt x="64594" y="88000"/>
                </a:cubicBezTo>
                <a:cubicBezTo>
                  <a:pt x="62162" y="56275"/>
                  <a:pt x="62162" y="56275"/>
                  <a:pt x="62162" y="56275"/>
                </a:cubicBezTo>
                <a:lnTo>
                  <a:pt x="102972" y="1710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4696222" y="3176853"/>
            <a:ext cx="174600" cy="159300"/>
          </a:xfrm>
          <a:custGeom>
            <a:rect b="b" l="l" r="r" t="t"/>
            <a:pathLst>
              <a:path extrusionOk="0" h="120000" w="120000">
                <a:moveTo>
                  <a:pt x="98153" y="81351"/>
                </a:moveTo>
                <a:lnTo>
                  <a:pt x="98153" y="81351"/>
                </a:lnTo>
                <a:cubicBezTo>
                  <a:pt x="92615" y="81351"/>
                  <a:pt x="87076" y="81351"/>
                  <a:pt x="84307" y="83783"/>
                </a:cubicBezTo>
                <a:cubicBezTo>
                  <a:pt x="43692" y="64594"/>
                  <a:pt x="43692" y="64594"/>
                  <a:pt x="43692" y="64594"/>
                </a:cubicBezTo>
                <a:cubicBezTo>
                  <a:pt x="43692" y="62162"/>
                  <a:pt x="43692" y="62162"/>
                  <a:pt x="43692" y="60000"/>
                </a:cubicBezTo>
                <a:lnTo>
                  <a:pt x="43692" y="57567"/>
                </a:lnTo>
                <a:cubicBezTo>
                  <a:pt x="84307" y="35945"/>
                  <a:pt x="84307" y="35945"/>
                  <a:pt x="84307" y="35945"/>
                </a:cubicBezTo>
                <a:cubicBezTo>
                  <a:pt x="87076" y="38378"/>
                  <a:pt x="92615" y="40810"/>
                  <a:pt x="98153" y="40810"/>
                </a:cubicBezTo>
                <a:cubicBezTo>
                  <a:pt x="111692" y="40810"/>
                  <a:pt x="119692" y="31081"/>
                  <a:pt x="119692" y="18918"/>
                </a:cubicBezTo>
                <a:cubicBezTo>
                  <a:pt x="119692" y="9459"/>
                  <a:pt x="111692" y="0"/>
                  <a:pt x="98153" y="0"/>
                </a:cubicBezTo>
                <a:cubicBezTo>
                  <a:pt x="84307" y="0"/>
                  <a:pt x="76307" y="9459"/>
                  <a:pt x="76307" y="18918"/>
                </a:cubicBezTo>
                <a:cubicBezTo>
                  <a:pt x="76307" y="21621"/>
                  <a:pt x="76307" y="21621"/>
                  <a:pt x="76307" y="24054"/>
                </a:cubicBezTo>
                <a:cubicBezTo>
                  <a:pt x="35384" y="45675"/>
                  <a:pt x="35384" y="45675"/>
                  <a:pt x="35384" y="45675"/>
                </a:cubicBezTo>
                <a:cubicBezTo>
                  <a:pt x="32923" y="40810"/>
                  <a:pt x="27076" y="40810"/>
                  <a:pt x="21538" y="40810"/>
                </a:cubicBezTo>
                <a:cubicBezTo>
                  <a:pt x="8000" y="40810"/>
                  <a:pt x="0" y="50270"/>
                  <a:pt x="0" y="60000"/>
                </a:cubicBezTo>
                <a:cubicBezTo>
                  <a:pt x="0" y="71891"/>
                  <a:pt x="8000" y="81351"/>
                  <a:pt x="21538" y="81351"/>
                </a:cubicBezTo>
                <a:cubicBezTo>
                  <a:pt x="27076" y="81351"/>
                  <a:pt x="32923" y="78918"/>
                  <a:pt x="35384" y="76486"/>
                </a:cubicBezTo>
                <a:cubicBezTo>
                  <a:pt x="76307" y="98108"/>
                  <a:pt x="76307" y="98108"/>
                  <a:pt x="76307" y="98108"/>
                </a:cubicBezTo>
                <a:lnTo>
                  <a:pt x="76307" y="100540"/>
                </a:lnTo>
                <a:cubicBezTo>
                  <a:pt x="76307" y="112432"/>
                  <a:pt x="84307" y="119729"/>
                  <a:pt x="98153" y="119729"/>
                </a:cubicBezTo>
                <a:cubicBezTo>
                  <a:pt x="111692" y="119729"/>
                  <a:pt x="119692" y="112432"/>
                  <a:pt x="119692" y="100540"/>
                </a:cubicBezTo>
                <a:cubicBezTo>
                  <a:pt x="119692" y="88648"/>
                  <a:pt x="111692" y="81351"/>
                  <a:pt x="98153" y="8135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151119" y="2494695"/>
            <a:ext cx="223800" cy="159300"/>
          </a:xfrm>
          <a:custGeom>
            <a:rect b="b" l="l" r="r" t="t"/>
            <a:pathLst>
              <a:path extrusionOk="0" h="120000" w="120000">
                <a:moveTo>
                  <a:pt x="74849" y="90810"/>
                </a:moveTo>
                <a:lnTo>
                  <a:pt x="74849" y="90810"/>
                </a:lnTo>
                <a:cubicBezTo>
                  <a:pt x="59879" y="83783"/>
                  <a:pt x="53360" y="78918"/>
                  <a:pt x="53360" y="69459"/>
                </a:cubicBezTo>
                <a:cubicBezTo>
                  <a:pt x="53360" y="62162"/>
                  <a:pt x="57706" y="64594"/>
                  <a:pt x="59879" y="52702"/>
                </a:cubicBezTo>
                <a:cubicBezTo>
                  <a:pt x="62052" y="47837"/>
                  <a:pt x="66156" y="52702"/>
                  <a:pt x="66156" y="40810"/>
                </a:cubicBezTo>
                <a:cubicBezTo>
                  <a:pt x="66156" y="35945"/>
                  <a:pt x="64225" y="35945"/>
                  <a:pt x="64225" y="35945"/>
                </a:cubicBezTo>
                <a:cubicBezTo>
                  <a:pt x="64225" y="35945"/>
                  <a:pt x="66156" y="28648"/>
                  <a:pt x="66156" y="24054"/>
                </a:cubicBezTo>
                <a:cubicBezTo>
                  <a:pt x="66156" y="16756"/>
                  <a:pt x="62052" y="0"/>
                  <a:pt x="42736" y="0"/>
                </a:cubicBezTo>
                <a:cubicBezTo>
                  <a:pt x="21247" y="0"/>
                  <a:pt x="16901" y="16756"/>
                  <a:pt x="16901" y="24054"/>
                </a:cubicBezTo>
                <a:cubicBezTo>
                  <a:pt x="16901" y="28648"/>
                  <a:pt x="19074" y="35945"/>
                  <a:pt x="19074" y="35945"/>
                </a:cubicBezTo>
                <a:cubicBezTo>
                  <a:pt x="19074" y="35945"/>
                  <a:pt x="16901" y="35945"/>
                  <a:pt x="16901" y="40810"/>
                </a:cubicBezTo>
                <a:cubicBezTo>
                  <a:pt x="16901" y="52702"/>
                  <a:pt x="21247" y="47837"/>
                  <a:pt x="23420" y="52702"/>
                </a:cubicBezTo>
                <a:cubicBezTo>
                  <a:pt x="25593" y="64594"/>
                  <a:pt x="29698" y="62162"/>
                  <a:pt x="29698" y="69459"/>
                </a:cubicBezTo>
                <a:cubicBezTo>
                  <a:pt x="29698" y="78918"/>
                  <a:pt x="23420" y="83783"/>
                  <a:pt x="8450" y="90810"/>
                </a:cubicBezTo>
                <a:cubicBezTo>
                  <a:pt x="8450" y="90810"/>
                  <a:pt x="4104" y="90810"/>
                  <a:pt x="0" y="93243"/>
                </a:cubicBezTo>
                <a:cubicBezTo>
                  <a:pt x="0" y="119729"/>
                  <a:pt x="0" y="119729"/>
                  <a:pt x="0" y="119729"/>
                </a:cubicBezTo>
                <a:cubicBezTo>
                  <a:pt x="96096" y="119729"/>
                  <a:pt x="96096" y="119729"/>
                  <a:pt x="96096" y="119729"/>
                </a:cubicBezTo>
                <a:cubicBezTo>
                  <a:pt x="96096" y="119729"/>
                  <a:pt x="96096" y="110270"/>
                  <a:pt x="96096" y="107837"/>
                </a:cubicBezTo>
                <a:cubicBezTo>
                  <a:pt x="96096" y="102972"/>
                  <a:pt x="89818" y="95675"/>
                  <a:pt x="74849" y="90810"/>
                </a:cubicBezTo>
                <a:close/>
                <a:moveTo>
                  <a:pt x="102615" y="52702"/>
                </a:moveTo>
                <a:lnTo>
                  <a:pt x="102615" y="52702"/>
                </a:lnTo>
                <a:cubicBezTo>
                  <a:pt x="102615" y="33513"/>
                  <a:pt x="102615" y="33513"/>
                  <a:pt x="102615" y="33513"/>
                </a:cubicBezTo>
                <a:cubicBezTo>
                  <a:pt x="89818" y="33513"/>
                  <a:pt x="89818" y="33513"/>
                  <a:pt x="89818" y="33513"/>
                </a:cubicBezTo>
                <a:cubicBezTo>
                  <a:pt x="89818" y="52702"/>
                  <a:pt x="89818" y="52702"/>
                  <a:pt x="89818" y="52702"/>
                </a:cubicBezTo>
                <a:cubicBezTo>
                  <a:pt x="72676" y="52702"/>
                  <a:pt x="72676" y="52702"/>
                  <a:pt x="72676" y="52702"/>
                </a:cubicBezTo>
                <a:cubicBezTo>
                  <a:pt x="72676" y="67027"/>
                  <a:pt x="72676" y="67027"/>
                  <a:pt x="72676" y="67027"/>
                </a:cubicBezTo>
                <a:cubicBezTo>
                  <a:pt x="89818" y="67027"/>
                  <a:pt x="89818" y="67027"/>
                  <a:pt x="89818" y="67027"/>
                </a:cubicBezTo>
                <a:cubicBezTo>
                  <a:pt x="89818" y="86216"/>
                  <a:pt x="89818" y="86216"/>
                  <a:pt x="89818" y="86216"/>
                </a:cubicBezTo>
                <a:cubicBezTo>
                  <a:pt x="102615" y="86216"/>
                  <a:pt x="102615" y="86216"/>
                  <a:pt x="102615" y="86216"/>
                </a:cubicBezTo>
                <a:cubicBezTo>
                  <a:pt x="102615" y="67027"/>
                  <a:pt x="102615" y="67027"/>
                  <a:pt x="102615" y="67027"/>
                </a:cubicBezTo>
                <a:cubicBezTo>
                  <a:pt x="119758" y="67027"/>
                  <a:pt x="119758" y="67027"/>
                  <a:pt x="119758" y="67027"/>
                </a:cubicBezTo>
                <a:cubicBezTo>
                  <a:pt x="119758" y="52702"/>
                  <a:pt x="119758" y="52702"/>
                  <a:pt x="119758" y="52702"/>
                </a:cubicBezTo>
                <a:lnTo>
                  <a:pt x="102615" y="5270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1520843" y="3183170"/>
            <a:ext cx="192000" cy="152700"/>
          </a:xfrm>
          <a:custGeom>
            <a:rect b="b" l="l" r="r" t="t"/>
            <a:pathLst>
              <a:path extrusionOk="0" h="120000" w="120000">
                <a:moveTo>
                  <a:pt x="59718" y="0"/>
                </a:moveTo>
                <a:lnTo>
                  <a:pt x="59718" y="0"/>
                </a:lnTo>
                <a:cubicBezTo>
                  <a:pt x="27323" y="0"/>
                  <a:pt x="0" y="27323"/>
                  <a:pt x="0" y="59999"/>
                </a:cubicBezTo>
                <a:cubicBezTo>
                  <a:pt x="0" y="94647"/>
                  <a:pt x="27323" y="119718"/>
                  <a:pt x="59718" y="119718"/>
                </a:cubicBezTo>
                <a:cubicBezTo>
                  <a:pt x="92112" y="119718"/>
                  <a:pt x="119718" y="94647"/>
                  <a:pt x="119718" y="59999"/>
                </a:cubicBezTo>
                <a:cubicBezTo>
                  <a:pt x="119718" y="27323"/>
                  <a:pt x="92112" y="0"/>
                  <a:pt x="59718" y="0"/>
                </a:cubicBezTo>
                <a:close/>
                <a:moveTo>
                  <a:pt x="64507" y="109859"/>
                </a:moveTo>
                <a:lnTo>
                  <a:pt x="64507" y="109859"/>
                </a:lnTo>
                <a:cubicBezTo>
                  <a:pt x="64507" y="82253"/>
                  <a:pt x="64507" y="82253"/>
                  <a:pt x="64507" y="82253"/>
                </a:cubicBezTo>
                <a:cubicBezTo>
                  <a:pt x="54647" y="82253"/>
                  <a:pt x="54647" y="82253"/>
                  <a:pt x="54647" y="82253"/>
                </a:cubicBezTo>
                <a:cubicBezTo>
                  <a:pt x="54647" y="109859"/>
                  <a:pt x="54647" y="109859"/>
                  <a:pt x="54647" y="109859"/>
                </a:cubicBezTo>
                <a:cubicBezTo>
                  <a:pt x="32112" y="107042"/>
                  <a:pt x="12394" y="87323"/>
                  <a:pt x="9859" y="64788"/>
                </a:cubicBezTo>
                <a:cubicBezTo>
                  <a:pt x="37183" y="64788"/>
                  <a:pt x="37183" y="64788"/>
                  <a:pt x="37183" y="64788"/>
                </a:cubicBezTo>
                <a:cubicBezTo>
                  <a:pt x="37183" y="54929"/>
                  <a:pt x="37183" y="54929"/>
                  <a:pt x="37183" y="54929"/>
                </a:cubicBezTo>
                <a:cubicBezTo>
                  <a:pt x="9859" y="54929"/>
                  <a:pt x="9859" y="54929"/>
                  <a:pt x="9859" y="54929"/>
                </a:cubicBezTo>
                <a:cubicBezTo>
                  <a:pt x="12394" y="32394"/>
                  <a:pt x="32112" y="14929"/>
                  <a:pt x="54647" y="12394"/>
                </a:cubicBezTo>
                <a:cubicBezTo>
                  <a:pt x="54647" y="40000"/>
                  <a:pt x="54647" y="40000"/>
                  <a:pt x="54647" y="40000"/>
                </a:cubicBezTo>
                <a:cubicBezTo>
                  <a:pt x="64507" y="40000"/>
                  <a:pt x="64507" y="40000"/>
                  <a:pt x="64507" y="40000"/>
                </a:cubicBezTo>
                <a:cubicBezTo>
                  <a:pt x="64507" y="12394"/>
                  <a:pt x="64507" y="12394"/>
                  <a:pt x="64507" y="12394"/>
                </a:cubicBezTo>
                <a:cubicBezTo>
                  <a:pt x="87323" y="14929"/>
                  <a:pt x="107042" y="32394"/>
                  <a:pt x="107042" y="54929"/>
                </a:cubicBezTo>
                <a:cubicBezTo>
                  <a:pt x="82253" y="54929"/>
                  <a:pt x="82253" y="54929"/>
                  <a:pt x="82253" y="54929"/>
                </a:cubicBezTo>
                <a:cubicBezTo>
                  <a:pt x="82253" y="64788"/>
                  <a:pt x="82253" y="64788"/>
                  <a:pt x="82253" y="64788"/>
                </a:cubicBezTo>
                <a:cubicBezTo>
                  <a:pt x="107042" y="64788"/>
                  <a:pt x="107042" y="64788"/>
                  <a:pt x="107042" y="64788"/>
                </a:cubicBezTo>
                <a:cubicBezTo>
                  <a:pt x="107042" y="87323"/>
                  <a:pt x="87323" y="107042"/>
                  <a:pt x="64507" y="1098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8381851" y="2867163"/>
            <a:ext cx="187500" cy="150300"/>
          </a:xfrm>
          <a:custGeom>
            <a:rect b="b" l="l" r="r" t="t"/>
            <a:pathLst>
              <a:path extrusionOk="0" h="120000" w="120000">
                <a:moveTo>
                  <a:pt x="58564" y="0"/>
                </a:moveTo>
                <a:lnTo>
                  <a:pt x="58564" y="0"/>
                </a:lnTo>
                <a:cubicBezTo>
                  <a:pt x="25550" y="0"/>
                  <a:pt x="0" y="25323"/>
                  <a:pt x="0" y="58705"/>
                </a:cubicBezTo>
                <a:cubicBezTo>
                  <a:pt x="0" y="91798"/>
                  <a:pt x="25550" y="119712"/>
                  <a:pt x="58564" y="119712"/>
                </a:cubicBezTo>
                <a:cubicBezTo>
                  <a:pt x="91578" y="119712"/>
                  <a:pt x="119712" y="91798"/>
                  <a:pt x="119712" y="58705"/>
                </a:cubicBezTo>
                <a:cubicBezTo>
                  <a:pt x="119712" y="25323"/>
                  <a:pt x="91578" y="0"/>
                  <a:pt x="58564" y="0"/>
                </a:cubicBezTo>
                <a:close/>
                <a:moveTo>
                  <a:pt x="94162" y="50935"/>
                </a:moveTo>
                <a:lnTo>
                  <a:pt x="94162" y="50935"/>
                </a:lnTo>
                <a:cubicBezTo>
                  <a:pt x="94162" y="66187"/>
                  <a:pt x="94162" y="66187"/>
                  <a:pt x="94162" y="66187"/>
                </a:cubicBezTo>
                <a:cubicBezTo>
                  <a:pt x="22966" y="66187"/>
                  <a:pt x="22966" y="66187"/>
                  <a:pt x="22966" y="66187"/>
                </a:cubicBezTo>
                <a:cubicBezTo>
                  <a:pt x="22966" y="50935"/>
                  <a:pt x="22966" y="50935"/>
                  <a:pt x="22966" y="50935"/>
                </a:cubicBezTo>
                <a:lnTo>
                  <a:pt x="94162" y="509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4"/>
          <p:cNvSpPr/>
          <p:nvPr/>
        </p:nvSpPr>
        <p:spPr>
          <a:xfrm>
            <a:off x="4746551" y="2192300"/>
            <a:ext cx="207900" cy="165600"/>
          </a:xfrm>
          <a:custGeom>
            <a:rect b="b" l="l" r="r" t="t"/>
            <a:pathLst>
              <a:path extrusionOk="0" h="120000" w="12000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633430" y="2825215"/>
            <a:ext cx="104700" cy="177000"/>
          </a:xfrm>
          <a:custGeom>
            <a:rect b="b" l="l" r="r" t="t"/>
            <a:pathLst>
              <a:path extrusionOk="0" h="120000" w="120000">
                <a:moveTo>
                  <a:pt x="92068" y="0"/>
                </a:moveTo>
                <a:lnTo>
                  <a:pt x="92068" y="0"/>
                </a:lnTo>
                <a:cubicBezTo>
                  <a:pt x="110172" y="0"/>
                  <a:pt x="114827" y="6506"/>
                  <a:pt x="114827" y="12771"/>
                </a:cubicBezTo>
                <a:cubicBezTo>
                  <a:pt x="114827" y="19277"/>
                  <a:pt x="101379" y="27710"/>
                  <a:pt x="82758" y="27710"/>
                </a:cubicBezTo>
                <a:cubicBezTo>
                  <a:pt x="64655" y="27710"/>
                  <a:pt x="55344" y="23373"/>
                  <a:pt x="55344" y="14939"/>
                </a:cubicBezTo>
                <a:cubicBezTo>
                  <a:pt x="55344" y="8433"/>
                  <a:pt x="69310" y="0"/>
                  <a:pt x="92068" y="0"/>
                </a:cubicBezTo>
                <a:close/>
                <a:moveTo>
                  <a:pt x="37241" y="119759"/>
                </a:moveTo>
                <a:lnTo>
                  <a:pt x="37241" y="119759"/>
                </a:lnTo>
                <a:cubicBezTo>
                  <a:pt x="23275" y="119759"/>
                  <a:pt x="14482" y="115180"/>
                  <a:pt x="23275" y="98072"/>
                </a:cubicBezTo>
                <a:cubicBezTo>
                  <a:pt x="41896" y="68433"/>
                  <a:pt x="41896" y="68433"/>
                  <a:pt x="41896" y="68433"/>
                </a:cubicBezTo>
                <a:cubicBezTo>
                  <a:pt x="41896" y="64096"/>
                  <a:pt x="41896" y="61927"/>
                  <a:pt x="41896" y="61927"/>
                </a:cubicBezTo>
                <a:cubicBezTo>
                  <a:pt x="37241" y="61927"/>
                  <a:pt x="19137" y="66265"/>
                  <a:pt x="9827" y="68433"/>
                </a:cubicBezTo>
                <a:cubicBezTo>
                  <a:pt x="0" y="64096"/>
                  <a:pt x="0" y="64096"/>
                  <a:pt x="0" y="64096"/>
                </a:cubicBezTo>
                <a:cubicBezTo>
                  <a:pt x="32586" y="51325"/>
                  <a:pt x="73965" y="42891"/>
                  <a:pt x="87413" y="42891"/>
                </a:cubicBezTo>
                <a:cubicBezTo>
                  <a:pt x="101379" y="42891"/>
                  <a:pt x="106034" y="51325"/>
                  <a:pt x="96724" y="61927"/>
                </a:cubicBezTo>
                <a:cubicBezTo>
                  <a:pt x="78103" y="93975"/>
                  <a:pt x="78103" y="93975"/>
                  <a:pt x="78103" y="93975"/>
                </a:cubicBezTo>
                <a:cubicBezTo>
                  <a:pt x="78103" y="100240"/>
                  <a:pt x="78103" y="102409"/>
                  <a:pt x="82758" y="102409"/>
                </a:cubicBezTo>
                <a:cubicBezTo>
                  <a:pt x="82758" y="102409"/>
                  <a:pt x="96724" y="98072"/>
                  <a:pt x="110172" y="93975"/>
                </a:cubicBezTo>
                <a:cubicBezTo>
                  <a:pt x="119482" y="98072"/>
                  <a:pt x="119482" y="98072"/>
                  <a:pt x="119482" y="98072"/>
                </a:cubicBezTo>
                <a:cubicBezTo>
                  <a:pt x="87413" y="115180"/>
                  <a:pt x="50689" y="119759"/>
                  <a:pt x="37241" y="1197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4418470" y="2527724"/>
            <a:ext cx="189000" cy="149100"/>
          </a:xfrm>
          <a:custGeom>
            <a:rect b="b" l="l" r="r" t="t"/>
            <a:pathLst>
              <a:path extrusionOk="0" h="120000" w="120000">
                <a:moveTo>
                  <a:pt x="61294" y="0"/>
                </a:moveTo>
                <a:lnTo>
                  <a:pt x="61294" y="0"/>
                </a:lnTo>
                <a:cubicBezTo>
                  <a:pt x="27913" y="0"/>
                  <a:pt x="0" y="25611"/>
                  <a:pt x="0" y="58705"/>
                </a:cubicBezTo>
                <a:cubicBezTo>
                  <a:pt x="0" y="91798"/>
                  <a:pt x="27913" y="119712"/>
                  <a:pt x="61294" y="119712"/>
                </a:cubicBezTo>
                <a:cubicBezTo>
                  <a:pt x="94388" y="119712"/>
                  <a:pt x="119712" y="91798"/>
                  <a:pt x="119712" y="58705"/>
                </a:cubicBezTo>
                <a:cubicBezTo>
                  <a:pt x="119712" y="25611"/>
                  <a:pt x="94388" y="0"/>
                  <a:pt x="61294" y="0"/>
                </a:cubicBezTo>
                <a:close/>
                <a:moveTo>
                  <a:pt x="73956" y="58705"/>
                </a:moveTo>
                <a:lnTo>
                  <a:pt x="73956" y="58705"/>
                </a:lnTo>
                <a:cubicBezTo>
                  <a:pt x="94388" y="81726"/>
                  <a:pt x="94388" y="81726"/>
                  <a:pt x="94388" y="81726"/>
                </a:cubicBezTo>
                <a:cubicBezTo>
                  <a:pt x="81726" y="94388"/>
                  <a:pt x="81726" y="94388"/>
                  <a:pt x="81726" y="94388"/>
                </a:cubicBezTo>
                <a:cubicBezTo>
                  <a:pt x="61294" y="71366"/>
                  <a:pt x="61294" y="71366"/>
                  <a:pt x="61294" y="71366"/>
                </a:cubicBezTo>
                <a:cubicBezTo>
                  <a:pt x="37985" y="94388"/>
                  <a:pt x="37985" y="94388"/>
                  <a:pt x="37985" y="94388"/>
                </a:cubicBezTo>
                <a:cubicBezTo>
                  <a:pt x="25323" y="81726"/>
                  <a:pt x="25323" y="81726"/>
                  <a:pt x="25323" y="81726"/>
                </a:cubicBezTo>
                <a:cubicBezTo>
                  <a:pt x="48345" y="58705"/>
                  <a:pt x="48345" y="58705"/>
                  <a:pt x="48345" y="58705"/>
                </a:cubicBezTo>
                <a:cubicBezTo>
                  <a:pt x="25323" y="38561"/>
                  <a:pt x="25323" y="38561"/>
                  <a:pt x="25323" y="38561"/>
                </a:cubicBezTo>
                <a:cubicBezTo>
                  <a:pt x="37985" y="25611"/>
                  <a:pt x="37985" y="25611"/>
                  <a:pt x="37985" y="25611"/>
                </a:cubicBezTo>
                <a:cubicBezTo>
                  <a:pt x="61294" y="45755"/>
                  <a:pt x="61294" y="45755"/>
                  <a:pt x="61294" y="45755"/>
                </a:cubicBezTo>
                <a:cubicBezTo>
                  <a:pt x="81726" y="25611"/>
                  <a:pt x="81726" y="25611"/>
                  <a:pt x="81726" y="25611"/>
                </a:cubicBezTo>
                <a:cubicBezTo>
                  <a:pt x="94388" y="38561"/>
                  <a:pt x="94388" y="38561"/>
                  <a:pt x="94388" y="38561"/>
                </a:cubicBezTo>
                <a:lnTo>
                  <a:pt x="73956" y="58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1143516" y="2527052"/>
            <a:ext cx="207900" cy="165600"/>
          </a:xfrm>
          <a:custGeom>
            <a:rect b="b" l="l" r="r" t="t"/>
            <a:pathLst>
              <a:path extrusionOk="0" h="120000" w="120000">
                <a:moveTo>
                  <a:pt x="60130" y="2342"/>
                </a:moveTo>
                <a:lnTo>
                  <a:pt x="60130" y="2342"/>
                </a:lnTo>
                <a:cubicBezTo>
                  <a:pt x="25249" y="2342"/>
                  <a:pt x="0" y="27592"/>
                  <a:pt x="0" y="62212"/>
                </a:cubicBezTo>
                <a:cubicBezTo>
                  <a:pt x="0" y="94490"/>
                  <a:pt x="27592" y="119739"/>
                  <a:pt x="60130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60130" y="2342"/>
                </a:cubicBezTo>
                <a:close/>
                <a:moveTo>
                  <a:pt x="60130" y="96832"/>
                </a:moveTo>
                <a:lnTo>
                  <a:pt x="60130" y="96832"/>
                </a:lnTo>
                <a:cubicBezTo>
                  <a:pt x="57527" y="96832"/>
                  <a:pt x="57527" y="96832"/>
                  <a:pt x="57527" y="96832"/>
                </a:cubicBezTo>
                <a:cubicBezTo>
                  <a:pt x="53101" y="96832"/>
                  <a:pt x="50759" y="92147"/>
                  <a:pt x="50759" y="87462"/>
                </a:cubicBezTo>
                <a:cubicBezTo>
                  <a:pt x="50759" y="83036"/>
                  <a:pt x="53101" y="78351"/>
                  <a:pt x="60130" y="78351"/>
                </a:cubicBezTo>
                <a:lnTo>
                  <a:pt x="60130" y="78351"/>
                </a:lnTo>
                <a:cubicBezTo>
                  <a:pt x="64555" y="80694"/>
                  <a:pt x="66898" y="83036"/>
                  <a:pt x="66898" y="87462"/>
                </a:cubicBezTo>
                <a:cubicBezTo>
                  <a:pt x="66898" y="94490"/>
                  <a:pt x="64555" y="96832"/>
                  <a:pt x="60130" y="96832"/>
                </a:cubicBezTo>
                <a:close/>
                <a:moveTo>
                  <a:pt x="80694" y="55444"/>
                </a:moveTo>
                <a:lnTo>
                  <a:pt x="80694" y="55444"/>
                </a:lnTo>
                <a:cubicBezTo>
                  <a:pt x="78351" y="55444"/>
                  <a:pt x="76268" y="57527"/>
                  <a:pt x="73926" y="59869"/>
                </a:cubicBezTo>
                <a:cubicBezTo>
                  <a:pt x="69240" y="64555"/>
                  <a:pt x="69240" y="64555"/>
                  <a:pt x="69240" y="64555"/>
                </a:cubicBezTo>
                <a:cubicBezTo>
                  <a:pt x="66898" y="64555"/>
                  <a:pt x="66898" y="66898"/>
                  <a:pt x="66898" y="66898"/>
                </a:cubicBezTo>
                <a:cubicBezTo>
                  <a:pt x="64555" y="69240"/>
                  <a:pt x="64555" y="69240"/>
                  <a:pt x="64555" y="71323"/>
                </a:cubicBezTo>
                <a:lnTo>
                  <a:pt x="64555" y="71323"/>
                </a:lnTo>
                <a:cubicBezTo>
                  <a:pt x="50759" y="71323"/>
                  <a:pt x="50759" y="71323"/>
                  <a:pt x="50759" y="71323"/>
                </a:cubicBezTo>
                <a:lnTo>
                  <a:pt x="50759" y="71323"/>
                </a:lnTo>
                <a:cubicBezTo>
                  <a:pt x="50759" y="66898"/>
                  <a:pt x="50759" y="64555"/>
                  <a:pt x="53101" y="59869"/>
                </a:cubicBezTo>
                <a:cubicBezTo>
                  <a:pt x="57527" y="57527"/>
                  <a:pt x="64555" y="53101"/>
                  <a:pt x="64555" y="53101"/>
                </a:cubicBezTo>
                <a:lnTo>
                  <a:pt x="66898" y="50759"/>
                </a:lnTo>
                <a:cubicBezTo>
                  <a:pt x="66898" y="48156"/>
                  <a:pt x="69240" y="45813"/>
                  <a:pt x="69240" y="45813"/>
                </a:cubicBezTo>
                <a:cubicBezTo>
                  <a:pt x="69240" y="43731"/>
                  <a:pt x="66898" y="41648"/>
                  <a:pt x="66898" y="39045"/>
                </a:cubicBezTo>
                <a:cubicBezTo>
                  <a:pt x="64555" y="36702"/>
                  <a:pt x="62472" y="36702"/>
                  <a:pt x="60130" y="36702"/>
                </a:cubicBezTo>
                <a:cubicBezTo>
                  <a:pt x="57527" y="36702"/>
                  <a:pt x="55444" y="36702"/>
                  <a:pt x="53101" y="39045"/>
                </a:cubicBezTo>
                <a:cubicBezTo>
                  <a:pt x="50759" y="41648"/>
                  <a:pt x="50759" y="43731"/>
                  <a:pt x="50759" y="45813"/>
                </a:cubicBezTo>
                <a:cubicBezTo>
                  <a:pt x="50759" y="48156"/>
                  <a:pt x="50759" y="48156"/>
                  <a:pt x="50759" y="48156"/>
                </a:cubicBezTo>
                <a:cubicBezTo>
                  <a:pt x="36963" y="48156"/>
                  <a:pt x="36963" y="48156"/>
                  <a:pt x="36963" y="48156"/>
                </a:cubicBezTo>
                <a:cubicBezTo>
                  <a:pt x="36963" y="45813"/>
                  <a:pt x="36963" y="45813"/>
                  <a:pt x="36963" y="45813"/>
                </a:cubicBezTo>
                <a:cubicBezTo>
                  <a:pt x="36963" y="36702"/>
                  <a:pt x="39045" y="32017"/>
                  <a:pt x="46073" y="27592"/>
                </a:cubicBezTo>
                <a:cubicBezTo>
                  <a:pt x="48416" y="25249"/>
                  <a:pt x="53101" y="25249"/>
                  <a:pt x="60130" y="25249"/>
                </a:cubicBezTo>
                <a:cubicBezTo>
                  <a:pt x="66898" y="25249"/>
                  <a:pt x="71583" y="25249"/>
                  <a:pt x="76268" y="29934"/>
                </a:cubicBezTo>
                <a:cubicBezTo>
                  <a:pt x="80694" y="32017"/>
                  <a:pt x="83036" y="36702"/>
                  <a:pt x="83036" y="43731"/>
                </a:cubicBezTo>
                <a:cubicBezTo>
                  <a:pt x="83036" y="48156"/>
                  <a:pt x="83036" y="50759"/>
                  <a:pt x="80694" y="554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5279104" y="2549197"/>
            <a:ext cx="128700" cy="106200"/>
          </a:xfrm>
          <a:custGeom>
            <a:rect b="b" l="l" r="r" t="t"/>
            <a:pathLst>
              <a:path extrusionOk="0" h="120000" w="120000">
                <a:moveTo>
                  <a:pt x="111578" y="51020"/>
                </a:moveTo>
                <a:lnTo>
                  <a:pt x="111578" y="51020"/>
                </a:lnTo>
                <a:cubicBezTo>
                  <a:pt x="70736" y="51020"/>
                  <a:pt x="70736" y="51020"/>
                  <a:pt x="70736" y="51020"/>
                </a:cubicBezTo>
                <a:cubicBezTo>
                  <a:pt x="70736" y="7346"/>
                  <a:pt x="70736" y="7346"/>
                  <a:pt x="70736" y="7346"/>
                </a:cubicBezTo>
                <a:cubicBezTo>
                  <a:pt x="70736" y="0"/>
                  <a:pt x="63157" y="0"/>
                  <a:pt x="59368" y="0"/>
                </a:cubicBezTo>
                <a:cubicBezTo>
                  <a:pt x="52210" y="0"/>
                  <a:pt x="48421" y="0"/>
                  <a:pt x="48421" y="7346"/>
                </a:cubicBezTo>
                <a:cubicBezTo>
                  <a:pt x="48421" y="51020"/>
                  <a:pt x="48421" y="51020"/>
                  <a:pt x="48421" y="51020"/>
                </a:cubicBezTo>
                <a:cubicBezTo>
                  <a:pt x="3789" y="51020"/>
                  <a:pt x="3789" y="51020"/>
                  <a:pt x="3789" y="51020"/>
                </a:cubicBezTo>
                <a:cubicBezTo>
                  <a:pt x="0" y="51020"/>
                  <a:pt x="0" y="54285"/>
                  <a:pt x="0" y="57959"/>
                </a:cubicBezTo>
                <a:cubicBezTo>
                  <a:pt x="0" y="65306"/>
                  <a:pt x="0" y="68979"/>
                  <a:pt x="3789" y="68979"/>
                </a:cubicBezTo>
                <a:cubicBezTo>
                  <a:pt x="48421" y="68979"/>
                  <a:pt x="48421" y="68979"/>
                  <a:pt x="48421" y="68979"/>
                </a:cubicBezTo>
                <a:cubicBezTo>
                  <a:pt x="48421" y="112244"/>
                  <a:pt x="48421" y="112244"/>
                  <a:pt x="48421" y="112244"/>
                </a:cubicBezTo>
                <a:cubicBezTo>
                  <a:pt x="48421" y="115918"/>
                  <a:pt x="52210" y="119591"/>
                  <a:pt x="59368" y="119591"/>
                </a:cubicBezTo>
                <a:cubicBezTo>
                  <a:pt x="63157" y="119591"/>
                  <a:pt x="70736" y="115918"/>
                  <a:pt x="70736" y="112244"/>
                </a:cubicBezTo>
                <a:cubicBezTo>
                  <a:pt x="70736" y="68979"/>
                  <a:pt x="70736" y="68979"/>
                  <a:pt x="70736" y="68979"/>
                </a:cubicBezTo>
                <a:cubicBezTo>
                  <a:pt x="111578" y="68979"/>
                  <a:pt x="111578" y="68979"/>
                  <a:pt x="111578" y="68979"/>
                </a:cubicBezTo>
                <a:cubicBezTo>
                  <a:pt x="119578" y="68979"/>
                  <a:pt x="119578" y="65306"/>
                  <a:pt x="119578" y="57959"/>
                </a:cubicBezTo>
                <a:cubicBezTo>
                  <a:pt x="119578" y="54285"/>
                  <a:pt x="119578" y="51020"/>
                  <a:pt x="111578" y="5102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4879744" y="2593409"/>
            <a:ext cx="126900" cy="16500"/>
          </a:xfrm>
          <a:custGeom>
            <a:rect b="b" l="l" r="r" t="t"/>
            <a:pathLst>
              <a:path extrusionOk="0" h="120000" w="120000">
                <a:moveTo>
                  <a:pt x="112367" y="0"/>
                </a:moveTo>
                <a:lnTo>
                  <a:pt x="112367" y="0"/>
                </a:lnTo>
                <a:cubicBezTo>
                  <a:pt x="3816" y="0"/>
                  <a:pt x="3816" y="0"/>
                  <a:pt x="3816" y="0"/>
                </a:cubicBezTo>
                <a:cubicBezTo>
                  <a:pt x="0" y="0"/>
                  <a:pt x="0" y="21333"/>
                  <a:pt x="0" y="45333"/>
                </a:cubicBezTo>
                <a:cubicBezTo>
                  <a:pt x="0" y="93333"/>
                  <a:pt x="0" y="117333"/>
                  <a:pt x="3816" y="117333"/>
                </a:cubicBezTo>
                <a:cubicBezTo>
                  <a:pt x="112367" y="117333"/>
                  <a:pt x="112367" y="117333"/>
                  <a:pt x="112367" y="117333"/>
                </a:cubicBezTo>
                <a:cubicBezTo>
                  <a:pt x="119575" y="117333"/>
                  <a:pt x="119575" y="93333"/>
                  <a:pt x="119575" y="45333"/>
                </a:cubicBezTo>
                <a:cubicBezTo>
                  <a:pt x="119575" y="21333"/>
                  <a:pt x="119575" y="0"/>
                  <a:pt x="11236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1950979" y="4188528"/>
            <a:ext cx="223800" cy="99900"/>
          </a:xfrm>
          <a:custGeom>
            <a:rect b="b" l="l" r="r" t="t"/>
            <a:pathLst>
              <a:path extrusionOk="0" h="120000" w="120000">
                <a:moveTo>
                  <a:pt x="60120" y="0"/>
                </a:moveTo>
                <a:lnTo>
                  <a:pt x="60120" y="0"/>
                </a:lnTo>
                <a:cubicBezTo>
                  <a:pt x="21488" y="0"/>
                  <a:pt x="0" y="50000"/>
                  <a:pt x="0" y="57826"/>
                </a:cubicBezTo>
                <a:cubicBezTo>
                  <a:pt x="0" y="65652"/>
                  <a:pt x="21488" y="119565"/>
                  <a:pt x="60120" y="119565"/>
                </a:cubicBezTo>
                <a:cubicBezTo>
                  <a:pt x="98511" y="119565"/>
                  <a:pt x="119758" y="65652"/>
                  <a:pt x="119758" y="57826"/>
                </a:cubicBezTo>
                <a:cubicBezTo>
                  <a:pt x="119758" y="50000"/>
                  <a:pt x="98511" y="0"/>
                  <a:pt x="60120" y="0"/>
                </a:cubicBezTo>
                <a:close/>
                <a:moveTo>
                  <a:pt x="60120" y="103913"/>
                </a:moveTo>
                <a:lnTo>
                  <a:pt x="60120" y="103913"/>
                </a:lnTo>
                <a:cubicBezTo>
                  <a:pt x="44909" y="103913"/>
                  <a:pt x="34285" y="84782"/>
                  <a:pt x="34285" y="57826"/>
                </a:cubicBezTo>
                <a:cubicBezTo>
                  <a:pt x="34285" y="34347"/>
                  <a:pt x="44909" y="11304"/>
                  <a:pt x="60120" y="11304"/>
                </a:cubicBezTo>
                <a:cubicBezTo>
                  <a:pt x="74849" y="11304"/>
                  <a:pt x="85714" y="34347"/>
                  <a:pt x="85714" y="57826"/>
                </a:cubicBezTo>
                <a:cubicBezTo>
                  <a:pt x="85714" y="84782"/>
                  <a:pt x="74849" y="103913"/>
                  <a:pt x="60120" y="103913"/>
                </a:cubicBezTo>
                <a:close/>
                <a:moveTo>
                  <a:pt x="60120" y="57826"/>
                </a:moveTo>
                <a:lnTo>
                  <a:pt x="60120" y="57826"/>
                </a:lnTo>
                <a:cubicBezTo>
                  <a:pt x="57706" y="53478"/>
                  <a:pt x="64225" y="34347"/>
                  <a:pt x="60120" y="34347"/>
                </a:cubicBezTo>
                <a:cubicBezTo>
                  <a:pt x="53360" y="34347"/>
                  <a:pt x="47082" y="46521"/>
                  <a:pt x="47082" y="57826"/>
                </a:cubicBezTo>
                <a:cubicBezTo>
                  <a:pt x="47082" y="73043"/>
                  <a:pt x="53360" y="80869"/>
                  <a:pt x="60120" y="80869"/>
                </a:cubicBezTo>
                <a:cubicBezTo>
                  <a:pt x="66156" y="80869"/>
                  <a:pt x="72917" y="73043"/>
                  <a:pt x="72917" y="57826"/>
                </a:cubicBezTo>
                <a:cubicBezTo>
                  <a:pt x="72917" y="53478"/>
                  <a:pt x="62052" y="61739"/>
                  <a:pt x="60120" y="578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1491882" y="4154424"/>
            <a:ext cx="207900" cy="165600"/>
          </a:xfrm>
          <a:custGeom>
            <a:rect b="b" l="l" r="r" t="t"/>
            <a:pathLst>
              <a:path extrusionOk="0" h="120000" w="120000">
                <a:moveTo>
                  <a:pt x="59869" y="2082"/>
                </a:moveTo>
                <a:lnTo>
                  <a:pt x="59869" y="2082"/>
                </a:lnTo>
                <a:cubicBezTo>
                  <a:pt x="25249" y="2082"/>
                  <a:pt x="0" y="27592"/>
                  <a:pt x="0" y="62212"/>
                </a:cubicBezTo>
                <a:cubicBezTo>
                  <a:pt x="0" y="94490"/>
                  <a:pt x="27592" y="119739"/>
                  <a:pt x="59869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59869" y="2082"/>
                </a:cubicBezTo>
                <a:close/>
                <a:moveTo>
                  <a:pt x="59869" y="9110"/>
                </a:moveTo>
                <a:lnTo>
                  <a:pt x="59869" y="9110"/>
                </a:lnTo>
                <a:cubicBezTo>
                  <a:pt x="66637" y="9110"/>
                  <a:pt x="75748" y="11453"/>
                  <a:pt x="83036" y="13796"/>
                </a:cubicBezTo>
                <a:cubicBezTo>
                  <a:pt x="75748" y="27592"/>
                  <a:pt x="75748" y="27592"/>
                  <a:pt x="75748" y="27592"/>
                </a:cubicBezTo>
                <a:cubicBezTo>
                  <a:pt x="71583" y="25249"/>
                  <a:pt x="64295" y="25249"/>
                  <a:pt x="59869" y="25249"/>
                </a:cubicBezTo>
                <a:cubicBezTo>
                  <a:pt x="52841" y="25249"/>
                  <a:pt x="48156" y="25249"/>
                  <a:pt x="43731" y="27592"/>
                </a:cubicBezTo>
                <a:cubicBezTo>
                  <a:pt x="36702" y="13796"/>
                  <a:pt x="36702" y="13796"/>
                  <a:pt x="36702" y="13796"/>
                </a:cubicBezTo>
                <a:cubicBezTo>
                  <a:pt x="43731" y="11453"/>
                  <a:pt x="50498" y="9110"/>
                  <a:pt x="59869" y="9110"/>
                </a:cubicBezTo>
                <a:close/>
                <a:moveTo>
                  <a:pt x="27592" y="76008"/>
                </a:moveTo>
                <a:lnTo>
                  <a:pt x="27592" y="76008"/>
                </a:lnTo>
                <a:cubicBezTo>
                  <a:pt x="13796" y="85119"/>
                  <a:pt x="13796" y="85119"/>
                  <a:pt x="13796" y="85119"/>
                </a:cubicBezTo>
                <a:cubicBezTo>
                  <a:pt x="9110" y="78351"/>
                  <a:pt x="9110" y="68980"/>
                  <a:pt x="9110" y="62212"/>
                </a:cubicBezTo>
                <a:cubicBezTo>
                  <a:pt x="6767" y="53101"/>
                  <a:pt x="9110" y="43470"/>
                  <a:pt x="13796" y="36702"/>
                </a:cubicBezTo>
                <a:cubicBezTo>
                  <a:pt x="27592" y="43470"/>
                  <a:pt x="27592" y="43470"/>
                  <a:pt x="27592" y="43470"/>
                </a:cubicBezTo>
                <a:cubicBezTo>
                  <a:pt x="25249" y="48156"/>
                  <a:pt x="22906" y="55184"/>
                  <a:pt x="22906" y="59869"/>
                </a:cubicBezTo>
                <a:cubicBezTo>
                  <a:pt x="22906" y="66898"/>
                  <a:pt x="25249" y="71323"/>
                  <a:pt x="27592" y="76008"/>
                </a:cubicBezTo>
                <a:close/>
                <a:moveTo>
                  <a:pt x="59869" y="112711"/>
                </a:moveTo>
                <a:lnTo>
                  <a:pt x="59869" y="112711"/>
                </a:lnTo>
                <a:cubicBezTo>
                  <a:pt x="50498" y="112711"/>
                  <a:pt x="43731" y="110629"/>
                  <a:pt x="36702" y="105943"/>
                </a:cubicBezTo>
                <a:cubicBezTo>
                  <a:pt x="43731" y="92147"/>
                  <a:pt x="43731" y="92147"/>
                  <a:pt x="43731" y="92147"/>
                </a:cubicBezTo>
                <a:cubicBezTo>
                  <a:pt x="48156" y="94490"/>
                  <a:pt x="52841" y="96832"/>
                  <a:pt x="59869" y="96832"/>
                </a:cubicBezTo>
                <a:cubicBezTo>
                  <a:pt x="64295" y="96832"/>
                  <a:pt x="71583" y="94490"/>
                  <a:pt x="75748" y="92147"/>
                </a:cubicBezTo>
                <a:cubicBezTo>
                  <a:pt x="83036" y="105943"/>
                  <a:pt x="83036" y="105943"/>
                  <a:pt x="83036" y="105943"/>
                </a:cubicBezTo>
                <a:cubicBezTo>
                  <a:pt x="75748" y="110629"/>
                  <a:pt x="69240" y="112711"/>
                  <a:pt x="59869" y="112711"/>
                </a:cubicBezTo>
                <a:close/>
                <a:moveTo>
                  <a:pt x="59869" y="89804"/>
                </a:moveTo>
                <a:lnTo>
                  <a:pt x="59869" y="89804"/>
                </a:lnTo>
                <a:cubicBezTo>
                  <a:pt x="43731" y="89804"/>
                  <a:pt x="32277" y="76008"/>
                  <a:pt x="32277" y="59869"/>
                </a:cubicBezTo>
                <a:cubicBezTo>
                  <a:pt x="32277" y="43470"/>
                  <a:pt x="43731" y="32017"/>
                  <a:pt x="59869" y="32017"/>
                </a:cubicBezTo>
                <a:cubicBezTo>
                  <a:pt x="75748" y="32017"/>
                  <a:pt x="87462" y="43470"/>
                  <a:pt x="87462" y="59869"/>
                </a:cubicBezTo>
                <a:cubicBezTo>
                  <a:pt x="87462" y="76008"/>
                  <a:pt x="75748" y="89804"/>
                  <a:pt x="59869" y="89804"/>
                </a:cubicBezTo>
                <a:close/>
                <a:moveTo>
                  <a:pt x="92147" y="76008"/>
                </a:moveTo>
                <a:lnTo>
                  <a:pt x="92147" y="76008"/>
                </a:lnTo>
                <a:cubicBezTo>
                  <a:pt x="94490" y="71323"/>
                  <a:pt x="96832" y="66898"/>
                  <a:pt x="96832" y="59869"/>
                </a:cubicBezTo>
                <a:cubicBezTo>
                  <a:pt x="96832" y="55184"/>
                  <a:pt x="94490" y="48156"/>
                  <a:pt x="92147" y="43470"/>
                </a:cubicBezTo>
                <a:cubicBezTo>
                  <a:pt x="105943" y="36702"/>
                  <a:pt x="105943" y="36702"/>
                  <a:pt x="105943" y="36702"/>
                </a:cubicBezTo>
                <a:cubicBezTo>
                  <a:pt x="108286" y="43470"/>
                  <a:pt x="110629" y="50759"/>
                  <a:pt x="110629" y="59869"/>
                </a:cubicBezTo>
                <a:cubicBezTo>
                  <a:pt x="110629" y="68980"/>
                  <a:pt x="108286" y="76008"/>
                  <a:pt x="105943" y="85119"/>
                </a:cubicBezTo>
                <a:lnTo>
                  <a:pt x="92147" y="760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575287" y="4163266"/>
            <a:ext cx="192000" cy="150300"/>
          </a:xfrm>
          <a:custGeom>
            <a:rect b="b" l="l" r="r" t="t"/>
            <a:pathLst>
              <a:path extrusionOk="0" h="120000" w="120000">
                <a:moveTo>
                  <a:pt x="116908" y="15251"/>
                </a:moveTo>
                <a:lnTo>
                  <a:pt x="116908" y="15251"/>
                </a:lnTo>
                <a:cubicBezTo>
                  <a:pt x="114660" y="12661"/>
                  <a:pt x="102014" y="2589"/>
                  <a:pt x="99484" y="2589"/>
                </a:cubicBezTo>
                <a:cubicBezTo>
                  <a:pt x="99484" y="0"/>
                  <a:pt x="94707" y="0"/>
                  <a:pt x="92177" y="0"/>
                </a:cubicBezTo>
                <a:cubicBezTo>
                  <a:pt x="25011" y="0"/>
                  <a:pt x="25011" y="0"/>
                  <a:pt x="25011" y="0"/>
                </a:cubicBezTo>
                <a:cubicBezTo>
                  <a:pt x="25011" y="0"/>
                  <a:pt x="20234" y="0"/>
                  <a:pt x="17423" y="2589"/>
                </a:cubicBezTo>
                <a:cubicBezTo>
                  <a:pt x="17423" y="2589"/>
                  <a:pt x="5058" y="12661"/>
                  <a:pt x="2529" y="15251"/>
                </a:cubicBezTo>
                <a:cubicBezTo>
                  <a:pt x="0" y="15251"/>
                  <a:pt x="0" y="17841"/>
                  <a:pt x="0" y="23021"/>
                </a:cubicBezTo>
                <a:cubicBezTo>
                  <a:pt x="0" y="25323"/>
                  <a:pt x="12365" y="114820"/>
                  <a:pt x="12365" y="114820"/>
                </a:cubicBezTo>
                <a:cubicBezTo>
                  <a:pt x="14894" y="117122"/>
                  <a:pt x="17423" y="119712"/>
                  <a:pt x="20234" y="119712"/>
                </a:cubicBezTo>
                <a:cubicBezTo>
                  <a:pt x="99484" y="119712"/>
                  <a:pt x="99484" y="119712"/>
                  <a:pt x="99484" y="119712"/>
                </a:cubicBezTo>
                <a:cubicBezTo>
                  <a:pt x="102014" y="119712"/>
                  <a:pt x="104543" y="117122"/>
                  <a:pt x="107072" y="114820"/>
                </a:cubicBezTo>
                <a:cubicBezTo>
                  <a:pt x="107072" y="114820"/>
                  <a:pt x="119718" y="25323"/>
                  <a:pt x="119718" y="23021"/>
                </a:cubicBezTo>
                <a:cubicBezTo>
                  <a:pt x="119718" y="17841"/>
                  <a:pt x="116908" y="15251"/>
                  <a:pt x="116908" y="15251"/>
                </a:cubicBezTo>
                <a:close/>
                <a:moveTo>
                  <a:pt x="59859" y="76546"/>
                </a:moveTo>
                <a:lnTo>
                  <a:pt x="59859" y="76546"/>
                </a:lnTo>
                <a:cubicBezTo>
                  <a:pt x="37377" y="76546"/>
                  <a:pt x="32599" y="43165"/>
                  <a:pt x="30070" y="35683"/>
                </a:cubicBezTo>
                <a:cubicBezTo>
                  <a:pt x="44964" y="35683"/>
                  <a:pt x="44964" y="35683"/>
                  <a:pt x="44964" y="35683"/>
                </a:cubicBezTo>
                <a:cubicBezTo>
                  <a:pt x="44964" y="45755"/>
                  <a:pt x="50023" y="63884"/>
                  <a:pt x="59859" y="63884"/>
                </a:cubicBezTo>
                <a:cubicBezTo>
                  <a:pt x="69695" y="63884"/>
                  <a:pt x="72224" y="45755"/>
                  <a:pt x="74754" y="35683"/>
                </a:cubicBezTo>
                <a:cubicBezTo>
                  <a:pt x="87119" y="35683"/>
                  <a:pt x="87119" y="35683"/>
                  <a:pt x="87119" y="35683"/>
                </a:cubicBezTo>
                <a:cubicBezTo>
                  <a:pt x="87119" y="43165"/>
                  <a:pt x="82341" y="76546"/>
                  <a:pt x="59859" y="76546"/>
                </a:cubicBezTo>
                <a:close/>
                <a:moveTo>
                  <a:pt x="10117" y="23021"/>
                </a:moveTo>
                <a:lnTo>
                  <a:pt x="10117" y="23021"/>
                </a:lnTo>
                <a:cubicBezTo>
                  <a:pt x="25011" y="7769"/>
                  <a:pt x="25011" y="7769"/>
                  <a:pt x="25011" y="7769"/>
                </a:cubicBezTo>
                <a:cubicBezTo>
                  <a:pt x="92177" y="7769"/>
                  <a:pt x="92177" y="7769"/>
                  <a:pt x="92177" y="7769"/>
                </a:cubicBezTo>
                <a:cubicBezTo>
                  <a:pt x="109882" y="23021"/>
                  <a:pt x="109882" y="23021"/>
                  <a:pt x="109882" y="23021"/>
                </a:cubicBezTo>
                <a:lnTo>
                  <a:pt x="10117" y="230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8717318" y="834734"/>
            <a:ext cx="223800" cy="141300"/>
          </a:xfrm>
          <a:custGeom>
            <a:rect b="b" l="l" r="r" t="t"/>
            <a:pathLst>
              <a:path extrusionOk="0" h="120000" w="12000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8393476" y="3197153"/>
            <a:ext cx="155700" cy="170400"/>
          </a:xfrm>
          <a:custGeom>
            <a:rect b="b" l="l" r="r" t="t"/>
            <a:pathLst>
              <a:path extrusionOk="0" h="120000" w="120000">
                <a:moveTo>
                  <a:pt x="67630" y="0"/>
                </a:moveTo>
                <a:lnTo>
                  <a:pt x="67630" y="0"/>
                </a:lnTo>
                <a:cubicBezTo>
                  <a:pt x="55491" y="0"/>
                  <a:pt x="55491" y="0"/>
                  <a:pt x="55491" y="0"/>
                </a:cubicBezTo>
                <a:cubicBezTo>
                  <a:pt x="55491" y="82171"/>
                  <a:pt x="55491" y="82171"/>
                  <a:pt x="55491" y="82171"/>
                </a:cubicBezTo>
                <a:cubicBezTo>
                  <a:pt x="46127" y="79916"/>
                  <a:pt x="37109" y="79916"/>
                  <a:pt x="27745" y="82171"/>
                </a:cubicBezTo>
                <a:cubicBezTo>
                  <a:pt x="9017" y="86680"/>
                  <a:pt x="0" y="97703"/>
                  <a:pt x="3468" y="106471"/>
                </a:cubicBezTo>
                <a:cubicBezTo>
                  <a:pt x="9017" y="115490"/>
                  <a:pt x="24624" y="119749"/>
                  <a:pt x="43005" y="115490"/>
                </a:cubicBezTo>
                <a:cubicBezTo>
                  <a:pt x="58612" y="110981"/>
                  <a:pt x="67630" y="102212"/>
                  <a:pt x="67630" y="93194"/>
                </a:cubicBezTo>
                <a:cubicBezTo>
                  <a:pt x="67630" y="26555"/>
                  <a:pt x="67630" y="26555"/>
                  <a:pt x="67630" y="26555"/>
                </a:cubicBezTo>
                <a:cubicBezTo>
                  <a:pt x="92254" y="31064"/>
                  <a:pt x="92254" y="53110"/>
                  <a:pt x="89132" y="57620"/>
                </a:cubicBezTo>
                <a:cubicBezTo>
                  <a:pt x="89132" y="59874"/>
                  <a:pt x="92254" y="62129"/>
                  <a:pt x="95375" y="57620"/>
                </a:cubicBezTo>
                <a:cubicBezTo>
                  <a:pt x="119653" y="28810"/>
                  <a:pt x="67630" y="15532"/>
                  <a:pt x="6763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8670157" y="3823549"/>
            <a:ext cx="192000" cy="155400"/>
          </a:xfrm>
          <a:custGeom>
            <a:rect b="b" l="l" r="r" t="t"/>
            <a:pathLst>
              <a:path extrusionOk="0" h="120000" w="12000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8198455" y="3506562"/>
            <a:ext cx="227100" cy="141300"/>
          </a:xfrm>
          <a:custGeom>
            <a:rect b="b" l="l" r="r" t="t"/>
            <a:pathLst>
              <a:path extrusionOk="0" h="120000" w="120000">
                <a:moveTo>
                  <a:pt x="102924" y="21052"/>
                </a:moveTo>
                <a:lnTo>
                  <a:pt x="102924" y="21052"/>
                </a:lnTo>
                <a:cubicBezTo>
                  <a:pt x="83952" y="5112"/>
                  <a:pt x="62845" y="0"/>
                  <a:pt x="39841" y="10526"/>
                </a:cubicBezTo>
                <a:cubicBezTo>
                  <a:pt x="21106" y="15939"/>
                  <a:pt x="2134" y="42406"/>
                  <a:pt x="2134" y="66466"/>
                </a:cubicBezTo>
                <a:cubicBezTo>
                  <a:pt x="0" y="95939"/>
                  <a:pt x="16837" y="119699"/>
                  <a:pt x="46245" y="119699"/>
                </a:cubicBezTo>
                <a:cubicBezTo>
                  <a:pt x="79920" y="119699"/>
                  <a:pt x="90355" y="98646"/>
                  <a:pt x="90355" y="93233"/>
                </a:cubicBezTo>
                <a:cubicBezTo>
                  <a:pt x="92490" y="87819"/>
                  <a:pt x="77786" y="74586"/>
                  <a:pt x="86086" y="63759"/>
                </a:cubicBezTo>
                <a:cubicBezTo>
                  <a:pt x="96758" y="50526"/>
                  <a:pt x="107193" y="61052"/>
                  <a:pt x="111225" y="61052"/>
                </a:cubicBezTo>
                <a:cubicBezTo>
                  <a:pt x="117628" y="58345"/>
                  <a:pt x="119762" y="37293"/>
                  <a:pt x="102924" y="21052"/>
                </a:cubicBezTo>
                <a:close/>
                <a:moveTo>
                  <a:pt x="64980" y="90526"/>
                </a:moveTo>
                <a:lnTo>
                  <a:pt x="64980" y="90526"/>
                </a:lnTo>
                <a:cubicBezTo>
                  <a:pt x="58814" y="90526"/>
                  <a:pt x="56679" y="85112"/>
                  <a:pt x="56679" y="79699"/>
                </a:cubicBezTo>
                <a:cubicBezTo>
                  <a:pt x="56679" y="74586"/>
                  <a:pt x="58814" y="69172"/>
                  <a:pt x="64980" y="69172"/>
                </a:cubicBezTo>
                <a:cubicBezTo>
                  <a:pt x="69486" y="69172"/>
                  <a:pt x="73280" y="74586"/>
                  <a:pt x="73280" y="79699"/>
                </a:cubicBezTo>
                <a:cubicBezTo>
                  <a:pt x="73280" y="85112"/>
                  <a:pt x="69486" y="90526"/>
                  <a:pt x="64980" y="905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8676598" y="3500249"/>
            <a:ext cx="223800" cy="149100"/>
          </a:xfrm>
          <a:custGeom>
            <a:rect b="b" l="l" r="r" t="t"/>
            <a:pathLst>
              <a:path extrusionOk="0" h="120000" w="120000">
                <a:moveTo>
                  <a:pt x="29879" y="23253"/>
                </a:moveTo>
                <a:lnTo>
                  <a:pt x="29879" y="23253"/>
                </a:lnTo>
                <a:cubicBezTo>
                  <a:pt x="6506" y="38468"/>
                  <a:pt x="8674" y="63732"/>
                  <a:pt x="8674" y="74066"/>
                </a:cubicBezTo>
                <a:cubicBezTo>
                  <a:pt x="38313" y="30717"/>
                  <a:pt x="83373" y="33301"/>
                  <a:pt x="83373" y="33301"/>
                </a:cubicBezTo>
                <a:cubicBezTo>
                  <a:pt x="83373" y="33301"/>
                  <a:pt x="19277" y="58564"/>
                  <a:pt x="2168" y="109665"/>
                </a:cubicBezTo>
                <a:cubicBezTo>
                  <a:pt x="0" y="114832"/>
                  <a:pt x="8674" y="119712"/>
                  <a:pt x="10602" y="114832"/>
                </a:cubicBezTo>
                <a:cubicBezTo>
                  <a:pt x="14939" y="101913"/>
                  <a:pt x="23373" y="89282"/>
                  <a:pt x="23373" y="89282"/>
                </a:cubicBezTo>
                <a:cubicBezTo>
                  <a:pt x="36385" y="94449"/>
                  <a:pt x="55421" y="101913"/>
                  <a:pt x="70602" y="89282"/>
                </a:cubicBezTo>
                <a:cubicBezTo>
                  <a:pt x="87469" y="74066"/>
                  <a:pt x="87469" y="38468"/>
                  <a:pt x="113012" y="20669"/>
                </a:cubicBezTo>
                <a:cubicBezTo>
                  <a:pt x="119759" y="18086"/>
                  <a:pt x="60000" y="0"/>
                  <a:pt x="29879" y="2325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4"/>
          <p:cNvSpPr/>
          <p:nvPr/>
        </p:nvSpPr>
        <p:spPr>
          <a:xfrm>
            <a:off x="1018503" y="4154422"/>
            <a:ext cx="222300" cy="168000"/>
          </a:xfrm>
          <a:custGeom>
            <a:rect b="b" l="l" r="r" t="t"/>
            <a:pathLst>
              <a:path extrusionOk="0" h="120000" w="120000">
                <a:moveTo>
                  <a:pt x="32048" y="119744"/>
                </a:moveTo>
                <a:lnTo>
                  <a:pt x="32048" y="119744"/>
                </a:lnTo>
                <a:cubicBezTo>
                  <a:pt x="44819" y="119744"/>
                  <a:pt x="44819" y="119744"/>
                  <a:pt x="44819" y="119744"/>
                </a:cubicBezTo>
                <a:cubicBezTo>
                  <a:pt x="70602" y="67659"/>
                  <a:pt x="70602" y="67659"/>
                  <a:pt x="70602" y="67659"/>
                </a:cubicBezTo>
                <a:cubicBezTo>
                  <a:pt x="102650" y="67659"/>
                  <a:pt x="102650" y="67659"/>
                  <a:pt x="102650" y="67659"/>
                </a:cubicBezTo>
                <a:cubicBezTo>
                  <a:pt x="102650" y="67659"/>
                  <a:pt x="119759" y="67659"/>
                  <a:pt x="119759" y="58723"/>
                </a:cubicBezTo>
                <a:cubicBezTo>
                  <a:pt x="119759" y="49787"/>
                  <a:pt x="102650" y="49787"/>
                  <a:pt x="102650" y="49787"/>
                </a:cubicBezTo>
                <a:cubicBezTo>
                  <a:pt x="70602" y="49787"/>
                  <a:pt x="70602" y="49787"/>
                  <a:pt x="70602" y="49787"/>
                </a:cubicBezTo>
                <a:cubicBezTo>
                  <a:pt x="44819" y="0"/>
                  <a:pt x="44819" y="0"/>
                  <a:pt x="44819" y="0"/>
                </a:cubicBezTo>
                <a:cubicBezTo>
                  <a:pt x="32048" y="0"/>
                  <a:pt x="32048" y="0"/>
                  <a:pt x="32048" y="0"/>
                </a:cubicBezTo>
                <a:cubicBezTo>
                  <a:pt x="46987" y="49787"/>
                  <a:pt x="46987" y="49787"/>
                  <a:pt x="46987" y="49787"/>
                </a:cubicBezTo>
                <a:cubicBezTo>
                  <a:pt x="25783" y="49787"/>
                  <a:pt x="25783" y="49787"/>
                  <a:pt x="25783" y="49787"/>
                </a:cubicBezTo>
                <a:cubicBezTo>
                  <a:pt x="12771" y="38297"/>
                  <a:pt x="12771" y="38297"/>
                  <a:pt x="12771" y="38297"/>
                </a:cubicBezTo>
                <a:cubicBezTo>
                  <a:pt x="0" y="38297"/>
                  <a:pt x="0" y="38297"/>
                  <a:pt x="0" y="38297"/>
                </a:cubicBezTo>
                <a:cubicBezTo>
                  <a:pt x="8674" y="58723"/>
                  <a:pt x="8674" y="58723"/>
                  <a:pt x="8674" y="58723"/>
                </a:cubicBezTo>
                <a:cubicBezTo>
                  <a:pt x="0" y="81446"/>
                  <a:pt x="0" y="81446"/>
                  <a:pt x="0" y="81446"/>
                </a:cubicBezTo>
                <a:cubicBezTo>
                  <a:pt x="12771" y="81446"/>
                  <a:pt x="12771" y="81446"/>
                  <a:pt x="12771" y="81446"/>
                </a:cubicBezTo>
                <a:cubicBezTo>
                  <a:pt x="25783" y="67659"/>
                  <a:pt x="25783" y="67659"/>
                  <a:pt x="25783" y="67659"/>
                </a:cubicBezTo>
                <a:cubicBezTo>
                  <a:pt x="46987" y="67659"/>
                  <a:pt x="46987" y="67659"/>
                  <a:pt x="46987" y="67659"/>
                </a:cubicBezTo>
                <a:lnTo>
                  <a:pt x="32048" y="11974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34"/>
          <p:cNvGrpSpPr/>
          <p:nvPr/>
        </p:nvGrpSpPr>
        <p:grpSpPr>
          <a:xfrm>
            <a:off x="7065716" y="2149076"/>
            <a:ext cx="207952" cy="162936"/>
            <a:chOff x="7197121" y="8332916"/>
            <a:chExt cx="553800" cy="543300"/>
          </a:xfrm>
        </p:grpSpPr>
        <p:sp>
          <p:nvSpPr>
            <p:cNvPr id="731" name="Google Shape;731;p34"/>
            <p:cNvSpPr/>
            <p:nvPr/>
          </p:nvSpPr>
          <p:spPr>
            <a:xfrm>
              <a:off x="7197121" y="8332916"/>
              <a:ext cx="553800" cy="543300"/>
            </a:xfrm>
            <a:custGeom>
              <a:rect b="b" l="l" r="r" t="t"/>
              <a:pathLst>
                <a:path extrusionOk="0" h="120000" w="120000">
                  <a:moveTo>
                    <a:pt x="59999" y="0"/>
                  </a:moveTo>
                  <a:lnTo>
                    <a:pt x="59999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999" y="119735"/>
                  </a:cubicBezTo>
                  <a:cubicBezTo>
                    <a:pt x="92207" y="119735"/>
                    <a:pt x="119740" y="91655"/>
                    <a:pt x="119740" y="58807"/>
                  </a:cubicBezTo>
                  <a:cubicBezTo>
                    <a:pt x="119740" y="25960"/>
                    <a:pt x="92207" y="0"/>
                    <a:pt x="59999" y="0"/>
                  </a:cubicBezTo>
                  <a:close/>
                  <a:moveTo>
                    <a:pt x="59999" y="105695"/>
                  </a:moveTo>
                  <a:lnTo>
                    <a:pt x="59999" y="105695"/>
                  </a:lnTo>
                  <a:cubicBezTo>
                    <a:pt x="34545" y="105695"/>
                    <a:pt x="13766" y="84503"/>
                    <a:pt x="13766" y="58807"/>
                  </a:cubicBezTo>
                  <a:cubicBezTo>
                    <a:pt x="13766" y="32847"/>
                    <a:pt x="34545" y="11920"/>
                    <a:pt x="59999" y="11920"/>
                  </a:cubicBezTo>
                  <a:cubicBezTo>
                    <a:pt x="85194" y="11920"/>
                    <a:pt x="105974" y="32847"/>
                    <a:pt x="105974" y="58807"/>
                  </a:cubicBezTo>
                  <a:cubicBezTo>
                    <a:pt x="105974" y="84503"/>
                    <a:pt x="85194" y="105695"/>
                    <a:pt x="59999" y="105695"/>
                  </a:cubicBez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50784" y="8450839"/>
              <a:ext cx="126900" cy="261000"/>
            </a:xfrm>
            <a:custGeom>
              <a:rect b="b" l="l" r="r" t="t"/>
              <a:pathLst>
                <a:path extrusionOk="0" h="120000" w="120000">
                  <a:moveTo>
                    <a:pt x="40373" y="0"/>
                  </a:moveTo>
                  <a:lnTo>
                    <a:pt x="0" y="0"/>
                  </a:lnTo>
                  <a:lnTo>
                    <a:pt x="0" y="71891"/>
                  </a:lnTo>
                  <a:lnTo>
                    <a:pt x="99813" y="119459"/>
                  </a:lnTo>
                  <a:lnTo>
                    <a:pt x="118878" y="105405"/>
                  </a:lnTo>
                  <a:lnTo>
                    <a:pt x="40373" y="61621"/>
                  </a:lnTo>
                  <a:lnTo>
                    <a:pt x="40373" y="0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Google Shape;733;p34"/>
          <p:cNvSpPr/>
          <p:nvPr/>
        </p:nvSpPr>
        <p:spPr>
          <a:xfrm>
            <a:off x="8000706" y="2507331"/>
            <a:ext cx="152400" cy="127500"/>
          </a:xfrm>
          <a:custGeom>
            <a:rect b="b" l="l" r="r" t="t"/>
            <a:pathLst>
              <a:path extrusionOk="0" h="120000" w="12000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8829239" y="2862110"/>
            <a:ext cx="160500" cy="149100"/>
          </a:xfrm>
          <a:custGeom>
            <a:rect b="b" l="l" r="r" t="t"/>
            <a:pathLst>
              <a:path extrusionOk="0" h="120000" w="120000">
                <a:moveTo>
                  <a:pt x="107830" y="40575"/>
                </a:moveTo>
                <a:lnTo>
                  <a:pt x="107830" y="40575"/>
                </a:lnTo>
                <a:cubicBezTo>
                  <a:pt x="92619" y="40575"/>
                  <a:pt x="92619" y="40575"/>
                  <a:pt x="92619" y="40575"/>
                </a:cubicBezTo>
                <a:cubicBezTo>
                  <a:pt x="92619" y="30503"/>
                  <a:pt x="92619" y="30503"/>
                  <a:pt x="92619" y="30503"/>
                </a:cubicBezTo>
                <a:cubicBezTo>
                  <a:pt x="92619" y="10071"/>
                  <a:pt x="80450" y="0"/>
                  <a:pt x="59492" y="0"/>
                </a:cubicBezTo>
                <a:cubicBezTo>
                  <a:pt x="35830" y="0"/>
                  <a:pt x="26704" y="10071"/>
                  <a:pt x="26704" y="30503"/>
                </a:cubicBezTo>
                <a:cubicBezTo>
                  <a:pt x="26704" y="40575"/>
                  <a:pt x="26704" y="40575"/>
                  <a:pt x="26704" y="40575"/>
                </a:cubicBezTo>
                <a:cubicBezTo>
                  <a:pt x="8450" y="40575"/>
                  <a:pt x="8450" y="40575"/>
                  <a:pt x="8450" y="40575"/>
                </a:cubicBezTo>
                <a:cubicBezTo>
                  <a:pt x="5746" y="40575"/>
                  <a:pt x="0" y="45755"/>
                  <a:pt x="0" y="50935"/>
                </a:cubicBezTo>
                <a:cubicBezTo>
                  <a:pt x="0" y="107050"/>
                  <a:pt x="0" y="107050"/>
                  <a:pt x="0" y="107050"/>
                </a:cubicBezTo>
                <a:cubicBezTo>
                  <a:pt x="0" y="109640"/>
                  <a:pt x="5746" y="114532"/>
                  <a:pt x="8450" y="114532"/>
                </a:cubicBezTo>
                <a:cubicBezTo>
                  <a:pt x="17915" y="117122"/>
                  <a:pt x="17915" y="117122"/>
                  <a:pt x="17915" y="117122"/>
                </a:cubicBezTo>
                <a:cubicBezTo>
                  <a:pt x="23661" y="119712"/>
                  <a:pt x="29746" y="119712"/>
                  <a:pt x="35830" y="119712"/>
                </a:cubicBezTo>
                <a:cubicBezTo>
                  <a:pt x="83492" y="119712"/>
                  <a:pt x="83492" y="119712"/>
                  <a:pt x="83492" y="119712"/>
                </a:cubicBezTo>
                <a:cubicBezTo>
                  <a:pt x="89577" y="119712"/>
                  <a:pt x="95661" y="119712"/>
                  <a:pt x="101408" y="117122"/>
                </a:cubicBezTo>
                <a:cubicBezTo>
                  <a:pt x="110535" y="114532"/>
                  <a:pt x="110535" y="114532"/>
                  <a:pt x="110535" y="114532"/>
                </a:cubicBezTo>
                <a:cubicBezTo>
                  <a:pt x="113577" y="114532"/>
                  <a:pt x="119661" y="109640"/>
                  <a:pt x="119661" y="107050"/>
                </a:cubicBezTo>
                <a:cubicBezTo>
                  <a:pt x="119661" y="50935"/>
                  <a:pt x="119661" y="50935"/>
                  <a:pt x="119661" y="50935"/>
                </a:cubicBezTo>
                <a:cubicBezTo>
                  <a:pt x="119661" y="45755"/>
                  <a:pt x="113577" y="40575"/>
                  <a:pt x="107830" y="40575"/>
                </a:cubicBezTo>
                <a:close/>
                <a:moveTo>
                  <a:pt x="41577" y="27913"/>
                </a:moveTo>
                <a:lnTo>
                  <a:pt x="41577" y="27913"/>
                </a:lnTo>
                <a:cubicBezTo>
                  <a:pt x="41577" y="17841"/>
                  <a:pt x="50704" y="12661"/>
                  <a:pt x="59492" y="12661"/>
                </a:cubicBezTo>
                <a:cubicBezTo>
                  <a:pt x="68619" y="12661"/>
                  <a:pt x="77408" y="17841"/>
                  <a:pt x="77408" y="27913"/>
                </a:cubicBezTo>
                <a:cubicBezTo>
                  <a:pt x="77408" y="40575"/>
                  <a:pt x="77408" y="40575"/>
                  <a:pt x="77408" y="40575"/>
                </a:cubicBezTo>
                <a:cubicBezTo>
                  <a:pt x="41577" y="40575"/>
                  <a:pt x="41577" y="40575"/>
                  <a:pt x="41577" y="40575"/>
                </a:cubicBezTo>
                <a:lnTo>
                  <a:pt x="41577" y="2791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8717319" y="1500958"/>
            <a:ext cx="216000" cy="155400"/>
          </a:xfrm>
          <a:custGeom>
            <a:rect b="b" l="l" r="r" t="t"/>
            <a:pathLst>
              <a:path extrusionOk="0" h="120000" w="120000">
                <a:moveTo>
                  <a:pt x="59750" y="90275"/>
                </a:moveTo>
                <a:lnTo>
                  <a:pt x="59750" y="90275"/>
                </a:lnTo>
                <a:cubicBezTo>
                  <a:pt x="53250" y="90275"/>
                  <a:pt x="46500" y="97706"/>
                  <a:pt x="46500" y="105137"/>
                </a:cubicBezTo>
                <a:cubicBezTo>
                  <a:pt x="46500" y="112568"/>
                  <a:pt x="53250" y="119724"/>
                  <a:pt x="59750" y="119724"/>
                </a:cubicBezTo>
                <a:cubicBezTo>
                  <a:pt x="66500" y="119724"/>
                  <a:pt x="73000" y="112568"/>
                  <a:pt x="73000" y="105137"/>
                </a:cubicBezTo>
                <a:cubicBezTo>
                  <a:pt x="73000" y="97706"/>
                  <a:pt x="66500" y="90275"/>
                  <a:pt x="59750" y="90275"/>
                </a:cubicBezTo>
                <a:close/>
                <a:moveTo>
                  <a:pt x="33250" y="75688"/>
                </a:moveTo>
                <a:lnTo>
                  <a:pt x="33250" y="75688"/>
                </a:lnTo>
                <a:cubicBezTo>
                  <a:pt x="42000" y="85596"/>
                  <a:pt x="42000" y="85596"/>
                  <a:pt x="42000" y="85596"/>
                </a:cubicBezTo>
                <a:cubicBezTo>
                  <a:pt x="51000" y="75688"/>
                  <a:pt x="66500" y="75688"/>
                  <a:pt x="77500" y="85596"/>
                </a:cubicBezTo>
                <a:cubicBezTo>
                  <a:pt x="86250" y="75688"/>
                  <a:pt x="86250" y="75688"/>
                  <a:pt x="86250" y="75688"/>
                </a:cubicBezTo>
                <a:cubicBezTo>
                  <a:pt x="70750" y="61100"/>
                  <a:pt x="48750" y="61100"/>
                  <a:pt x="33250" y="75688"/>
                </a:cubicBezTo>
                <a:close/>
                <a:moveTo>
                  <a:pt x="15500" y="56146"/>
                </a:moveTo>
                <a:lnTo>
                  <a:pt x="15500" y="56146"/>
                </a:lnTo>
                <a:cubicBezTo>
                  <a:pt x="24500" y="66055"/>
                  <a:pt x="24500" y="66055"/>
                  <a:pt x="24500" y="66055"/>
                </a:cubicBezTo>
                <a:cubicBezTo>
                  <a:pt x="44250" y="46513"/>
                  <a:pt x="75250" y="46513"/>
                  <a:pt x="95250" y="66055"/>
                </a:cubicBezTo>
                <a:cubicBezTo>
                  <a:pt x="104250" y="56146"/>
                  <a:pt x="104250" y="56146"/>
                  <a:pt x="104250" y="56146"/>
                </a:cubicBezTo>
                <a:cubicBezTo>
                  <a:pt x="79750" y="29449"/>
                  <a:pt x="40000" y="29449"/>
                  <a:pt x="15500" y="56146"/>
                </a:cubicBezTo>
                <a:close/>
                <a:moveTo>
                  <a:pt x="0" y="36880"/>
                </a:moveTo>
                <a:lnTo>
                  <a:pt x="0" y="36880"/>
                </a:lnTo>
                <a:cubicBezTo>
                  <a:pt x="6500" y="46513"/>
                  <a:pt x="6500" y="46513"/>
                  <a:pt x="6500" y="46513"/>
                </a:cubicBezTo>
                <a:cubicBezTo>
                  <a:pt x="35500" y="14862"/>
                  <a:pt x="82000" y="14862"/>
                  <a:pt x="110750" y="46513"/>
                </a:cubicBezTo>
                <a:cubicBezTo>
                  <a:pt x="119750" y="36880"/>
                  <a:pt x="119750" y="36880"/>
                  <a:pt x="119750" y="36880"/>
                </a:cubicBezTo>
                <a:cubicBezTo>
                  <a:pt x="86250" y="0"/>
                  <a:pt x="33250" y="0"/>
                  <a:pt x="0" y="368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8425469" y="2523748"/>
            <a:ext cx="106200" cy="96000"/>
          </a:xfrm>
          <a:custGeom>
            <a:rect b="b" l="l" r="r" t="t"/>
            <a:pathLst>
              <a:path extrusionOk="0" h="120000" w="120000">
                <a:moveTo>
                  <a:pt x="115000" y="95730"/>
                </a:moveTo>
                <a:lnTo>
                  <a:pt x="115000" y="95730"/>
                </a:lnTo>
                <a:cubicBezTo>
                  <a:pt x="80000" y="59775"/>
                  <a:pt x="80000" y="59775"/>
                  <a:pt x="80000" y="59775"/>
                </a:cubicBezTo>
                <a:cubicBezTo>
                  <a:pt x="115000" y="23820"/>
                  <a:pt x="115000" y="23820"/>
                  <a:pt x="115000" y="23820"/>
                </a:cubicBezTo>
                <a:cubicBezTo>
                  <a:pt x="119500" y="19775"/>
                  <a:pt x="119500" y="11685"/>
                  <a:pt x="115000" y="7640"/>
                </a:cubicBezTo>
                <a:cubicBezTo>
                  <a:pt x="111000" y="0"/>
                  <a:pt x="102000" y="0"/>
                  <a:pt x="92500" y="7640"/>
                </a:cubicBezTo>
                <a:cubicBezTo>
                  <a:pt x="62000" y="39550"/>
                  <a:pt x="62000" y="39550"/>
                  <a:pt x="62000" y="39550"/>
                </a:cubicBezTo>
                <a:cubicBezTo>
                  <a:pt x="31000" y="7640"/>
                  <a:pt x="31000" y="7640"/>
                  <a:pt x="31000" y="7640"/>
                </a:cubicBezTo>
                <a:cubicBezTo>
                  <a:pt x="22000" y="0"/>
                  <a:pt x="13000" y="0"/>
                  <a:pt x="9000" y="7640"/>
                </a:cubicBezTo>
                <a:cubicBezTo>
                  <a:pt x="0" y="11685"/>
                  <a:pt x="0" y="19775"/>
                  <a:pt x="9000" y="23820"/>
                </a:cubicBezTo>
                <a:cubicBezTo>
                  <a:pt x="44000" y="59775"/>
                  <a:pt x="44000" y="59775"/>
                  <a:pt x="44000" y="59775"/>
                </a:cubicBezTo>
                <a:cubicBezTo>
                  <a:pt x="9000" y="95730"/>
                  <a:pt x="9000" y="95730"/>
                  <a:pt x="9000" y="95730"/>
                </a:cubicBezTo>
                <a:cubicBezTo>
                  <a:pt x="0" y="99325"/>
                  <a:pt x="0" y="111460"/>
                  <a:pt x="9000" y="115505"/>
                </a:cubicBezTo>
                <a:cubicBezTo>
                  <a:pt x="13000" y="119550"/>
                  <a:pt x="22000" y="119550"/>
                  <a:pt x="31000" y="115505"/>
                </a:cubicBezTo>
                <a:cubicBezTo>
                  <a:pt x="62000" y="79550"/>
                  <a:pt x="62000" y="79550"/>
                  <a:pt x="62000" y="79550"/>
                </a:cubicBezTo>
                <a:cubicBezTo>
                  <a:pt x="92500" y="115505"/>
                  <a:pt x="92500" y="115505"/>
                  <a:pt x="92500" y="115505"/>
                </a:cubicBezTo>
                <a:cubicBezTo>
                  <a:pt x="102000" y="119550"/>
                  <a:pt x="111000" y="119550"/>
                  <a:pt x="115000" y="115505"/>
                </a:cubicBezTo>
                <a:cubicBezTo>
                  <a:pt x="119500" y="111460"/>
                  <a:pt x="119500" y="99325"/>
                  <a:pt x="115000" y="9573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8411468" y="2149434"/>
            <a:ext cx="90600" cy="162900"/>
          </a:xfrm>
          <a:custGeom>
            <a:rect b="b" l="l" r="r" t="t"/>
            <a:pathLst>
              <a:path extrusionOk="0" h="120000" w="120000">
                <a:moveTo>
                  <a:pt x="15219" y="117350"/>
                </a:moveTo>
                <a:lnTo>
                  <a:pt x="15219" y="117350"/>
                </a:lnTo>
                <a:cubicBezTo>
                  <a:pt x="9951" y="117350"/>
                  <a:pt x="62048" y="70463"/>
                  <a:pt x="62048" y="70463"/>
                </a:cubicBezTo>
                <a:cubicBezTo>
                  <a:pt x="56780" y="68079"/>
                  <a:pt x="4682" y="61192"/>
                  <a:pt x="4682" y="56158"/>
                </a:cubicBezTo>
                <a:cubicBezTo>
                  <a:pt x="0" y="51920"/>
                  <a:pt x="103609" y="0"/>
                  <a:pt x="108878" y="0"/>
                </a:cubicBezTo>
                <a:cubicBezTo>
                  <a:pt x="108878" y="2384"/>
                  <a:pt x="62048" y="46887"/>
                  <a:pt x="62048" y="49536"/>
                </a:cubicBezTo>
                <a:cubicBezTo>
                  <a:pt x="66731" y="51920"/>
                  <a:pt x="119414" y="58807"/>
                  <a:pt x="119414" y="63576"/>
                </a:cubicBezTo>
                <a:cubicBezTo>
                  <a:pt x="119414" y="65960"/>
                  <a:pt x="20487" y="119735"/>
                  <a:pt x="15219" y="11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7947006" y="2149432"/>
            <a:ext cx="200100" cy="159300"/>
          </a:xfrm>
          <a:custGeom>
            <a:rect b="b" l="l" r="r" t="t"/>
            <a:pathLst>
              <a:path extrusionOk="0" h="120000" w="12000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Google Shape;739;p34"/>
          <p:cNvGrpSpPr/>
          <p:nvPr/>
        </p:nvGrpSpPr>
        <p:grpSpPr>
          <a:xfrm>
            <a:off x="7538120" y="2140606"/>
            <a:ext cx="144489" cy="178125"/>
            <a:chOff x="8527946" y="7535335"/>
            <a:chExt cx="385200" cy="596932"/>
          </a:xfrm>
        </p:grpSpPr>
        <p:sp>
          <p:nvSpPr>
            <p:cNvPr id="740" name="Google Shape;740;p34"/>
            <p:cNvSpPr/>
            <p:nvPr/>
          </p:nvSpPr>
          <p:spPr>
            <a:xfrm>
              <a:off x="8527946" y="7755467"/>
              <a:ext cx="385200" cy="376800"/>
            </a:xfrm>
            <a:custGeom>
              <a:rect b="b" l="l" r="r" t="t"/>
              <a:pathLst>
                <a:path extrusionOk="0" h="120000" w="120000">
                  <a:moveTo>
                    <a:pt x="116625" y="0"/>
                  </a:moveTo>
                  <a:lnTo>
                    <a:pt x="116625" y="0"/>
                  </a:lnTo>
                  <a:cubicBezTo>
                    <a:pt x="109875" y="0"/>
                    <a:pt x="109875" y="0"/>
                    <a:pt x="109875" y="0"/>
                  </a:cubicBezTo>
                  <a:cubicBezTo>
                    <a:pt x="106500" y="0"/>
                    <a:pt x="106500" y="0"/>
                    <a:pt x="106500" y="3461"/>
                  </a:cubicBezTo>
                  <a:cubicBezTo>
                    <a:pt x="106500" y="27692"/>
                    <a:pt x="106500" y="27692"/>
                    <a:pt x="106500" y="27692"/>
                  </a:cubicBezTo>
                  <a:cubicBezTo>
                    <a:pt x="106500" y="41153"/>
                    <a:pt x="96375" y="61538"/>
                    <a:pt x="60000" y="61538"/>
                  </a:cubicBezTo>
                  <a:cubicBezTo>
                    <a:pt x="23625" y="61538"/>
                    <a:pt x="13500" y="41153"/>
                    <a:pt x="13500" y="27692"/>
                  </a:cubicBezTo>
                  <a:cubicBezTo>
                    <a:pt x="13500" y="3461"/>
                    <a:pt x="13500" y="3461"/>
                    <a:pt x="13500" y="3461"/>
                  </a:cubicBezTo>
                  <a:cubicBezTo>
                    <a:pt x="13500" y="0"/>
                    <a:pt x="10500" y="0"/>
                    <a:pt x="10500" y="0"/>
                  </a:cubicBezTo>
                  <a:cubicBezTo>
                    <a:pt x="3375" y="0"/>
                    <a:pt x="3375" y="0"/>
                    <a:pt x="3375" y="0"/>
                  </a:cubicBezTo>
                  <a:cubicBezTo>
                    <a:pt x="3375" y="0"/>
                    <a:pt x="0" y="0"/>
                    <a:pt x="0" y="3461"/>
                  </a:cubicBezTo>
                  <a:cubicBezTo>
                    <a:pt x="0" y="27692"/>
                    <a:pt x="0" y="27692"/>
                    <a:pt x="0" y="27692"/>
                  </a:cubicBezTo>
                  <a:cubicBezTo>
                    <a:pt x="0" y="51538"/>
                    <a:pt x="16500" y="71923"/>
                    <a:pt x="50250" y="75384"/>
                  </a:cubicBezTo>
                  <a:cubicBezTo>
                    <a:pt x="50250" y="102307"/>
                    <a:pt x="50250" y="102307"/>
                    <a:pt x="50250" y="102307"/>
                  </a:cubicBezTo>
                  <a:cubicBezTo>
                    <a:pt x="27000" y="102307"/>
                    <a:pt x="27000" y="102307"/>
                    <a:pt x="27000" y="102307"/>
                  </a:cubicBezTo>
                  <a:cubicBezTo>
                    <a:pt x="23625" y="102307"/>
                    <a:pt x="23625" y="102307"/>
                    <a:pt x="23625" y="105769"/>
                  </a:cubicBezTo>
                  <a:cubicBezTo>
                    <a:pt x="23625" y="116153"/>
                    <a:pt x="23625" y="116153"/>
                    <a:pt x="23625" y="116153"/>
                  </a:cubicBezTo>
                  <a:cubicBezTo>
                    <a:pt x="23625" y="119615"/>
                    <a:pt x="23625" y="119615"/>
                    <a:pt x="27000" y="119615"/>
                  </a:cubicBezTo>
                  <a:cubicBezTo>
                    <a:pt x="93375" y="119615"/>
                    <a:pt x="93375" y="119615"/>
                    <a:pt x="93375" y="119615"/>
                  </a:cubicBezTo>
                  <a:cubicBezTo>
                    <a:pt x="96375" y="119615"/>
                    <a:pt x="96375" y="119615"/>
                    <a:pt x="96375" y="116153"/>
                  </a:cubicBezTo>
                  <a:cubicBezTo>
                    <a:pt x="96375" y="105769"/>
                    <a:pt x="96375" y="105769"/>
                    <a:pt x="96375" y="105769"/>
                  </a:cubicBezTo>
                  <a:cubicBezTo>
                    <a:pt x="96375" y="102307"/>
                    <a:pt x="96375" y="102307"/>
                    <a:pt x="93375" y="102307"/>
                  </a:cubicBezTo>
                  <a:cubicBezTo>
                    <a:pt x="70125" y="102307"/>
                    <a:pt x="70125" y="102307"/>
                    <a:pt x="70125" y="102307"/>
                  </a:cubicBezTo>
                  <a:cubicBezTo>
                    <a:pt x="70125" y="75384"/>
                    <a:pt x="70125" y="75384"/>
                    <a:pt x="70125" y="75384"/>
                  </a:cubicBezTo>
                  <a:cubicBezTo>
                    <a:pt x="103125" y="71923"/>
                    <a:pt x="119625" y="51538"/>
                    <a:pt x="119625" y="27692"/>
                  </a:cubicBezTo>
                  <a:cubicBezTo>
                    <a:pt x="119625" y="3461"/>
                    <a:pt x="119625" y="3461"/>
                    <a:pt x="119625" y="3461"/>
                  </a:cubicBezTo>
                  <a:cubicBezTo>
                    <a:pt x="119625" y="0"/>
                    <a:pt x="116625" y="0"/>
                    <a:pt x="116625" y="0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8633751" y="7755468"/>
              <a:ext cx="169200" cy="144000"/>
            </a:xfrm>
            <a:custGeom>
              <a:rect b="b" l="l" r="r" t="t"/>
              <a:pathLst>
                <a:path extrusionOk="0" h="120000" w="120000">
                  <a:moveTo>
                    <a:pt x="59580" y="118974"/>
                  </a:moveTo>
                  <a:lnTo>
                    <a:pt x="59580" y="118974"/>
                  </a:lnTo>
                  <a:cubicBezTo>
                    <a:pt x="111608" y="118974"/>
                    <a:pt x="119160" y="92307"/>
                    <a:pt x="119160" y="73846"/>
                  </a:cubicBezTo>
                  <a:cubicBezTo>
                    <a:pt x="119160" y="0"/>
                    <a:pt x="119160" y="0"/>
                    <a:pt x="119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46"/>
                    <a:pt x="0" y="73846"/>
                    <a:pt x="0" y="73846"/>
                  </a:cubicBezTo>
                  <a:cubicBezTo>
                    <a:pt x="0" y="92307"/>
                    <a:pt x="7552" y="118974"/>
                    <a:pt x="59580" y="118974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8633751" y="7535335"/>
              <a:ext cx="169200" cy="177900"/>
            </a:xfrm>
            <a:custGeom>
              <a:rect b="b" l="l" r="r" t="t"/>
              <a:pathLst>
                <a:path extrusionOk="0" h="120000" w="120000">
                  <a:moveTo>
                    <a:pt x="119160" y="34966"/>
                  </a:moveTo>
                  <a:lnTo>
                    <a:pt x="119160" y="34966"/>
                  </a:lnTo>
                  <a:cubicBezTo>
                    <a:pt x="119160" y="20662"/>
                    <a:pt x="111608" y="0"/>
                    <a:pt x="59580" y="0"/>
                  </a:cubicBezTo>
                  <a:cubicBezTo>
                    <a:pt x="7552" y="0"/>
                    <a:pt x="0" y="20662"/>
                    <a:pt x="0" y="34966"/>
                  </a:cubicBezTo>
                  <a:cubicBezTo>
                    <a:pt x="0" y="119205"/>
                    <a:pt x="0" y="119205"/>
                    <a:pt x="0" y="119205"/>
                  </a:cubicBezTo>
                  <a:cubicBezTo>
                    <a:pt x="119160" y="119205"/>
                    <a:pt x="119160" y="119205"/>
                    <a:pt x="119160" y="119205"/>
                  </a:cubicBezTo>
                  <a:lnTo>
                    <a:pt x="119160" y="34966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34"/>
          <p:cNvSpPr/>
          <p:nvPr/>
        </p:nvSpPr>
        <p:spPr>
          <a:xfrm>
            <a:off x="2481379" y="2187328"/>
            <a:ext cx="168300" cy="103500"/>
          </a:xfrm>
          <a:custGeom>
            <a:rect b="b" l="l" r="r" t="t"/>
            <a:pathLst>
              <a:path extrusionOk="0" h="120000" w="120000">
                <a:moveTo>
                  <a:pt x="17326" y="90511"/>
                </a:moveTo>
                <a:lnTo>
                  <a:pt x="17326" y="90511"/>
                </a:lnTo>
                <a:cubicBezTo>
                  <a:pt x="79572" y="90511"/>
                  <a:pt x="79572" y="90511"/>
                  <a:pt x="79572" y="90511"/>
                </a:cubicBezTo>
                <a:cubicBezTo>
                  <a:pt x="79572" y="119590"/>
                  <a:pt x="79572" y="119590"/>
                  <a:pt x="79572" y="119590"/>
                </a:cubicBezTo>
                <a:cubicBezTo>
                  <a:pt x="119679" y="76177"/>
                  <a:pt x="119679" y="76177"/>
                  <a:pt x="119679" y="76177"/>
                </a:cubicBezTo>
                <a:cubicBezTo>
                  <a:pt x="79572" y="29078"/>
                  <a:pt x="79572" y="29078"/>
                  <a:pt x="79572" y="29078"/>
                </a:cubicBezTo>
                <a:cubicBezTo>
                  <a:pt x="79572" y="61433"/>
                  <a:pt x="79572" y="61433"/>
                  <a:pt x="79572" y="61433"/>
                </a:cubicBezTo>
                <a:cubicBezTo>
                  <a:pt x="22780" y="61433"/>
                  <a:pt x="22780" y="61433"/>
                  <a:pt x="22780" y="61433"/>
                </a:cubicBezTo>
                <a:cubicBezTo>
                  <a:pt x="22780" y="0"/>
                  <a:pt x="22780" y="0"/>
                  <a:pt x="227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8805"/>
                  <a:pt x="0" y="68805"/>
                  <a:pt x="0" y="68805"/>
                </a:cubicBezTo>
                <a:cubicBezTo>
                  <a:pt x="0" y="79863"/>
                  <a:pt x="8663" y="90511"/>
                  <a:pt x="17326" y="905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4"/>
          <p:cNvSpPr/>
          <p:nvPr/>
        </p:nvSpPr>
        <p:spPr>
          <a:xfrm>
            <a:off x="3971486" y="2516353"/>
            <a:ext cx="174600" cy="146400"/>
          </a:xfrm>
          <a:custGeom>
            <a:rect b="b" l="l" r="r" t="t"/>
            <a:pathLst>
              <a:path extrusionOk="0" h="120000" w="120000">
                <a:moveTo>
                  <a:pt x="43384" y="93594"/>
                </a:moveTo>
                <a:lnTo>
                  <a:pt x="43384" y="93594"/>
                </a:lnTo>
                <a:cubicBezTo>
                  <a:pt x="38153" y="101222"/>
                  <a:pt x="38153" y="101222"/>
                  <a:pt x="38153" y="101222"/>
                </a:cubicBezTo>
                <a:cubicBezTo>
                  <a:pt x="32615" y="106797"/>
                  <a:pt x="24307" y="106797"/>
                  <a:pt x="18769" y="101222"/>
                </a:cubicBezTo>
                <a:cubicBezTo>
                  <a:pt x="16307" y="98581"/>
                  <a:pt x="13538" y="93594"/>
                  <a:pt x="13538" y="91246"/>
                </a:cubicBezTo>
                <a:cubicBezTo>
                  <a:pt x="13538" y="88312"/>
                  <a:pt x="16307" y="85672"/>
                  <a:pt x="18769" y="83031"/>
                </a:cubicBezTo>
                <a:cubicBezTo>
                  <a:pt x="40923" y="59853"/>
                  <a:pt x="40923" y="59853"/>
                  <a:pt x="40923" y="59853"/>
                </a:cubicBezTo>
                <a:cubicBezTo>
                  <a:pt x="46153" y="57212"/>
                  <a:pt x="54461" y="49290"/>
                  <a:pt x="60000" y="54572"/>
                </a:cubicBezTo>
                <a:cubicBezTo>
                  <a:pt x="62769" y="59853"/>
                  <a:pt x="68000" y="59853"/>
                  <a:pt x="70769" y="54572"/>
                </a:cubicBezTo>
                <a:cubicBezTo>
                  <a:pt x="73538" y="51931"/>
                  <a:pt x="73538" y="49290"/>
                  <a:pt x="70769" y="46943"/>
                </a:cubicBezTo>
                <a:cubicBezTo>
                  <a:pt x="60000" y="36381"/>
                  <a:pt x="43384" y="36381"/>
                  <a:pt x="29846" y="49290"/>
                </a:cubicBezTo>
                <a:cubicBezTo>
                  <a:pt x="8000" y="72762"/>
                  <a:pt x="8000" y="72762"/>
                  <a:pt x="8000" y="72762"/>
                </a:cubicBezTo>
                <a:cubicBezTo>
                  <a:pt x="2461" y="78044"/>
                  <a:pt x="0" y="83031"/>
                  <a:pt x="0" y="91246"/>
                </a:cubicBezTo>
                <a:cubicBezTo>
                  <a:pt x="0" y="98581"/>
                  <a:pt x="2461" y="106797"/>
                  <a:pt x="8000" y="111784"/>
                </a:cubicBezTo>
                <a:cubicBezTo>
                  <a:pt x="13538" y="117066"/>
                  <a:pt x="21538" y="119706"/>
                  <a:pt x="27076" y="119706"/>
                </a:cubicBezTo>
                <a:cubicBezTo>
                  <a:pt x="35076" y="119706"/>
                  <a:pt x="43384" y="117066"/>
                  <a:pt x="48923" y="111784"/>
                </a:cubicBezTo>
                <a:cubicBezTo>
                  <a:pt x="54461" y="104156"/>
                  <a:pt x="54461" y="104156"/>
                  <a:pt x="54461" y="104156"/>
                </a:cubicBezTo>
                <a:cubicBezTo>
                  <a:pt x="57230" y="101222"/>
                  <a:pt x="57230" y="96234"/>
                  <a:pt x="54461" y="93594"/>
                </a:cubicBezTo>
                <a:cubicBezTo>
                  <a:pt x="51692" y="91246"/>
                  <a:pt x="46153" y="91246"/>
                  <a:pt x="43384" y="93594"/>
                </a:cubicBezTo>
                <a:close/>
                <a:moveTo>
                  <a:pt x="111692" y="10562"/>
                </a:moveTo>
                <a:lnTo>
                  <a:pt x="111692" y="10562"/>
                </a:lnTo>
                <a:cubicBezTo>
                  <a:pt x="100615" y="0"/>
                  <a:pt x="84307" y="0"/>
                  <a:pt x="73538" y="10562"/>
                </a:cubicBezTo>
                <a:cubicBezTo>
                  <a:pt x="65230" y="15550"/>
                  <a:pt x="65230" y="15550"/>
                  <a:pt x="65230" y="15550"/>
                </a:cubicBezTo>
                <a:cubicBezTo>
                  <a:pt x="62769" y="20831"/>
                  <a:pt x="62769" y="23471"/>
                  <a:pt x="65230" y="26112"/>
                </a:cubicBezTo>
                <a:cubicBezTo>
                  <a:pt x="68000" y="28753"/>
                  <a:pt x="73538" y="28753"/>
                  <a:pt x="76307" y="26112"/>
                </a:cubicBezTo>
                <a:cubicBezTo>
                  <a:pt x="84307" y="20831"/>
                  <a:pt x="84307" y="20831"/>
                  <a:pt x="84307" y="20831"/>
                </a:cubicBezTo>
                <a:cubicBezTo>
                  <a:pt x="89846" y="15550"/>
                  <a:pt x="97846" y="15550"/>
                  <a:pt x="100615" y="20831"/>
                </a:cubicBezTo>
                <a:cubicBezTo>
                  <a:pt x="103384" y="23471"/>
                  <a:pt x="106153" y="26112"/>
                  <a:pt x="106153" y="31393"/>
                </a:cubicBezTo>
                <a:cubicBezTo>
                  <a:pt x="106153" y="33740"/>
                  <a:pt x="103384" y="36381"/>
                  <a:pt x="100615" y="39022"/>
                </a:cubicBezTo>
                <a:cubicBezTo>
                  <a:pt x="79076" y="62493"/>
                  <a:pt x="79076" y="62493"/>
                  <a:pt x="79076" y="62493"/>
                </a:cubicBezTo>
                <a:cubicBezTo>
                  <a:pt x="65230" y="72762"/>
                  <a:pt x="62769" y="67481"/>
                  <a:pt x="60000" y="64841"/>
                </a:cubicBezTo>
                <a:cubicBezTo>
                  <a:pt x="57230" y="62493"/>
                  <a:pt x="51692" y="62493"/>
                  <a:pt x="48923" y="64841"/>
                </a:cubicBezTo>
                <a:cubicBezTo>
                  <a:pt x="46153" y="67481"/>
                  <a:pt x="46153" y="72762"/>
                  <a:pt x="48923" y="75403"/>
                </a:cubicBezTo>
                <a:cubicBezTo>
                  <a:pt x="54461" y="80684"/>
                  <a:pt x="60000" y="83031"/>
                  <a:pt x="65230" y="83031"/>
                </a:cubicBezTo>
                <a:cubicBezTo>
                  <a:pt x="73538" y="83031"/>
                  <a:pt x="81538" y="80684"/>
                  <a:pt x="87076" y="72762"/>
                </a:cubicBezTo>
                <a:cubicBezTo>
                  <a:pt x="111692" y="49290"/>
                  <a:pt x="111692" y="49290"/>
                  <a:pt x="111692" y="49290"/>
                </a:cubicBezTo>
                <a:cubicBezTo>
                  <a:pt x="116923" y="44303"/>
                  <a:pt x="119692" y="36381"/>
                  <a:pt x="119692" y="31393"/>
                </a:cubicBezTo>
                <a:cubicBezTo>
                  <a:pt x="119692" y="23471"/>
                  <a:pt x="116923" y="15550"/>
                  <a:pt x="111692" y="105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4"/>
          <p:cNvSpPr/>
          <p:nvPr/>
        </p:nvSpPr>
        <p:spPr>
          <a:xfrm>
            <a:off x="5707231" y="2193560"/>
            <a:ext cx="173100" cy="122700"/>
          </a:xfrm>
          <a:custGeom>
            <a:rect b="b" l="l" r="r" t="t"/>
            <a:pathLst>
              <a:path extrusionOk="0" h="120000" w="12000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4"/>
          <p:cNvSpPr/>
          <p:nvPr/>
        </p:nvSpPr>
        <p:spPr>
          <a:xfrm>
            <a:off x="7442633" y="2846952"/>
            <a:ext cx="200100" cy="1554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76756" y="44137"/>
                </a:lnTo>
                <a:lnTo>
                  <a:pt x="119729" y="44137"/>
                </a:lnTo>
                <a:lnTo>
                  <a:pt x="83783" y="70896"/>
                </a:lnTo>
                <a:lnTo>
                  <a:pt x="95675" y="119724"/>
                </a:lnTo>
                <a:lnTo>
                  <a:pt x="60000" y="90206"/>
                </a:lnTo>
                <a:lnTo>
                  <a:pt x="23783" y="119724"/>
                </a:lnTo>
                <a:lnTo>
                  <a:pt x="35945" y="70896"/>
                </a:lnTo>
                <a:lnTo>
                  <a:pt x="0" y="44137"/>
                </a:lnTo>
                <a:lnTo>
                  <a:pt x="43243" y="44137"/>
                </a:lnTo>
                <a:lnTo>
                  <a:pt x="60000" y="0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4"/>
          <p:cNvSpPr/>
          <p:nvPr/>
        </p:nvSpPr>
        <p:spPr>
          <a:xfrm>
            <a:off x="3002903" y="2523259"/>
            <a:ext cx="207900" cy="165600"/>
          </a:xfrm>
          <a:custGeom>
            <a:rect b="b" l="l" r="r" t="t"/>
            <a:pathLst>
              <a:path extrusionOk="0" h="120000" w="120000">
                <a:moveTo>
                  <a:pt x="105974" y="14025"/>
                </a:moveTo>
                <a:lnTo>
                  <a:pt x="105974" y="14025"/>
                </a:lnTo>
                <a:cubicBezTo>
                  <a:pt x="94285" y="4935"/>
                  <a:pt x="80519" y="0"/>
                  <a:pt x="75844" y="4935"/>
                </a:cubicBezTo>
                <a:cubicBezTo>
                  <a:pt x="59740" y="20779"/>
                  <a:pt x="59740" y="20779"/>
                  <a:pt x="59740" y="20779"/>
                </a:cubicBezTo>
                <a:cubicBezTo>
                  <a:pt x="57402" y="23116"/>
                  <a:pt x="55324" y="32467"/>
                  <a:pt x="55324" y="41558"/>
                </a:cubicBezTo>
                <a:cubicBezTo>
                  <a:pt x="2077" y="94285"/>
                  <a:pt x="2077" y="94285"/>
                  <a:pt x="2077" y="94285"/>
                </a:cubicBezTo>
                <a:cubicBezTo>
                  <a:pt x="0" y="96623"/>
                  <a:pt x="2077" y="105974"/>
                  <a:pt x="9090" y="110649"/>
                </a:cubicBezTo>
                <a:cubicBezTo>
                  <a:pt x="16103" y="117662"/>
                  <a:pt x="23116" y="119740"/>
                  <a:pt x="25454" y="117662"/>
                </a:cubicBezTo>
                <a:cubicBezTo>
                  <a:pt x="78181" y="64415"/>
                  <a:pt x="78181" y="64415"/>
                  <a:pt x="78181" y="64415"/>
                </a:cubicBezTo>
                <a:cubicBezTo>
                  <a:pt x="87272" y="64415"/>
                  <a:pt x="96623" y="62337"/>
                  <a:pt x="98961" y="59999"/>
                </a:cubicBezTo>
                <a:cubicBezTo>
                  <a:pt x="115064" y="43896"/>
                  <a:pt x="115064" y="43896"/>
                  <a:pt x="115064" y="43896"/>
                </a:cubicBezTo>
                <a:cubicBezTo>
                  <a:pt x="119740" y="39220"/>
                  <a:pt x="117402" y="25454"/>
                  <a:pt x="105974" y="14025"/>
                </a:cubicBezTo>
                <a:close/>
                <a:moveTo>
                  <a:pt x="48311" y="66753"/>
                </a:moveTo>
                <a:lnTo>
                  <a:pt x="48311" y="66753"/>
                </a:lnTo>
                <a:cubicBezTo>
                  <a:pt x="45974" y="64415"/>
                  <a:pt x="45974" y="59999"/>
                  <a:pt x="50649" y="57662"/>
                </a:cubicBezTo>
                <a:cubicBezTo>
                  <a:pt x="52987" y="52987"/>
                  <a:pt x="57402" y="52987"/>
                  <a:pt x="59740" y="55324"/>
                </a:cubicBezTo>
                <a:cubicBezTo>
                  <a:pt x="62077" y="57662"/>
                  <a:pt x="62077" y="62337"/>
                  <a:pt x="57402" y="64415"/>
                </a:cubicBezTo>
                <a:cubicBezTo>
                  <a:pt x="55324" y="69090"/>
                  <a:pt x="50649" y="69090"/>
                  <a:pt x="48311" y="66753"/>
                </a:cubicBezTo>
                <a:close/>
                <a:moveTo>
                  <a:pt x="91948" y="30129"/>
                </a:moveTo>
                <a:lnTo>
                  <a:pt x="91948" y="30129"/>
                </a:lnTo>
                <a:cubicBezTo>
                  <a:pt x="82857" y="20779"/>
                  <a:pt x="80519" y="9350"/>
                  <a:pt x="80519" y="9350"/>
                </a:cubicBezTo>
                <a:cubicBezTo>
                  <a:pt x="82857" y="7012"/>
                  <a:pt x="91948" y="11428"/>
                  <a:pt x="101298" y="18701"/>
                </a:cubicBezTo>
                <a:cubicBezTo>
                  <a:pt x="110389" y="27792"/>
                  <a:pt x="112727" y="36883"/>
                  <a:pt x="110389" y="39220"/>
                </a:cubicBezTo>
                <a:cubicBezTo>
                  <a:pt x="110389" y="39220"/>
                  <a:pt x="98961" y="36883"/>
                  <a:pt x="91948" y="3012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34"/>
          <p:cNvSpPr/>
          <p:nvPr/>
        </p:nvSpPr>
        <p:spPr>
          <a:xfrm>
            <a:off x="6609176" y="2157561"/>
            <a:ext cx="192000" cy="165600"/>
          </a:xfrm>
          <a:custGeom>
            <a:rect b="b" l="l" r="r" t="t"/>
            <a:pathLst>
              <a:path extrusionOk="0" h="120000" w="120000">
                <a:moveTo>
                  <a:pt x="92112" y="48311"/>
                </a:moveTo>
                <a:lnTo>
                  <a:pt x="92112" y="48311"/>
                </a:lnTo>
                <a:cubicBezTo>
                  <a:pt x="77183" y="16363"/>
                  <a:pt x="67042" y="4675"/>
                  <a:pt x="42253" y="4675"/>
                </a:cubicBezTo>
                <a:cubicBezTo>
                  <a:pt x="32112" y="4675"/>
                  <a:pt x="34647" y="0"/>
                  <a:pt x="27323" y="2597"/>
                </a:cubicBezTo>
                <a:cubicBezTo>
                  <a:pt x="19718" y="4675"/>
                  <a:pt x="27323" y="7012"/>
                  <a:pt x="19718" y="14025"/>
                </a:cubicBezTo>
                <a:cubicBezTo>
                  <a:pt x="0" y="27792"/>
                  <a:pt x="2253" y="43896"/>
                  <a:pt x="9859" y="76103"/>
                </a:cubicBezTo>
                <a:cubicBezTo>
                  <a:pt x="14929" y="89870"/>
                  <a:pt x="2253" y="91948"/>
                  <a:pt x="7323" y="105974"/>
                </a:cubicBezTo>
                <a:cubicBezTo>
                  <a:pt x="9859" y="115324"/>
                  <a:pt x="39718" y="119740"/>
                  <a:pt x="69859" y="108311"/>
                </a:cubicBezTo>
                <a:cubicBezTo>
                  <a:pt x="99718" y="99220"/>
                  <a:pt x="119718" y="78181"/>
                  <a:pt x="114647" y="69090"/>
                </a:cubicBezTo>
                <a:cubicBezTo>
                  <a:pt x="109577" y="55324"/>
                  <a:pt x="99718" y="62077"/>
                  <a:pt x="92112" y="48311"/>
                </a:cubicBezTo>
                <a:close/>
                <a:moveTo>
                  <a:pt x="67042" y="101558"/>
                </a:moveTo>
                <a:lnTo>
                  <a:pt x="67042" y="101558"/>
                </a:lnTo>
                <a:cubicBezTo>
                  <a:pt x="39718" y="110649"/>
                  <a:pt x="17183" y="103636"/>
                  <a:pt x="14929" y="101558"/>
                </a:cubicBezTo>
                <a:cubicBezTo>
                  <a:pt x="14929" y="99220"/>
                  <a:pt x="24788" y="82857"/>
                  <a:pt x="54647" y="73766"/>
                </a:cubicBezTo>
                <a:cubicBezTo>
                  <a:pt x="87323" y="62077"/>
                  <a:pt x="104788" y="66753"/>
                  <a:pt x="104788" y="71428"/>
                </a:cubicBezTo>
                <a:cubicBezTo>
                  <a:pt x="107042" y="73766"/>
                  <a:pt x="94647" y="91948"/>
                  <a:pt x="67042" y="101558"/>
                </a:cubicBezTo>
                <a:close/>
                <a:moveTo>
                  <a:pt x="57183" y="78181"/>
                </a:moveTo>
                <a:lnTo>
                  <a:pt x="57183" y="78181"/>
                </a:lnTo>
                <a:cubicBezTo>
                  <a:pt x="42253" y="82857"/>
                  <a:pt x="34647" y="87532"/>
                  <a:pt x="27323" y="94285"/>
                </a:cubicBezTo>
                <a:cubicBezTo>
                  <a:pt x="32112" y="96883"/>
                  <a:pt x="39718" y="99220"/>
                  <a:pt x="47042" y="94285"/>
                </a:cubicBezTo>
                <a:cubicBezTo>
                  <a:pt x="59718" y="91948"/>
                  <a:pt x="64788" y="82857"/>
                  <a:pt x="62253" y="76103"/>
                </a:cubicBezTo>
                <a:lnTo>
                  <a:pt x="62253" y="76103"/>
                </a:lnTo>
                <a:cubicBezTo>
                  <a:pt x="62253" y="76103"/>
                  <a:pt x="59718" y="78181"/>
                  <a:pt x="57183" y="781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34"/>
          <p:cNvSpPr/>
          <p:nvPr/>
        </p:nvSpPr>
        <p:spPr>
          <a:xfrm>
            <a:off x="3483227" y="2529576"/>
            <a:ext cx="216000" cy="152700"/>
          </a:xfrm>
          <a:custGeom>
            <a:rect b="b" l="l" r="r" t="t"/>
            <a:pathLst>
              <a:path extrusionOk="0" h="120000" w="120000">
                <a:moveTo>
                  <a:pt x="6513" y="34647"/>
                </a:moveTo>
                <a:lnTo>
                  <a:pt x="6513" y="34647"/>
                </a:lnTo>
                <a:cubicBezTo>
                  <a:pt x="112985" y="34647"/>
                  <a:pt x="112985" y="34647"/>
                  <a:pt x="112985" y="34647"/>
                </a:cubicBezTo>
                <a:cubicBezTo>
                  <a:pt x="115240" y="34647"/>
                  <a:pt x="115240" y="32394"/>
                  <a:pt x="112985" y="29859"/>
                </a:cubicBezTo>
                <a:cubicBezTo>
                  <a:pt x="112985" y="29859"/>
                  <a:pt x="93194" y="22253"/>
                  <a:pt x="88684" y="22253"/>
                </a:cubicBezTo>
                <a:cubicBezTo>
                  <a:pt x="84175" y="22253"/>
                  <a:pt x="84175" y="22253"/>
                  <a:pt x="84175" y="22253"/>
                </a:cubicBezTo>
                <a:cubicBezTo>
                  <a:pt x="84175" y="0"/>
                  <a:pt x="84175" y="0"/>
                  <a:pt x="84175" y="0"/>
                </a:cubicBezTo>
                <a:cubicBezTo>
                  <a:pt x="35323" y="0"/>
                  <a:pt x="35323" y="0"/>
                  <a:pt x="35323" y="0"/>
                </a:cubicBezTo>
                <a:cubicBezTo>
                  <a:pt x="35323" y="22253"/>
                  <a:pt x="35323" y="22253"/>
                  <a:pt x="35323" y="22253"/>
                </a:cubicBezTo>
                <a:cubicBezTo>
                  <a:pt x="31064" y="22253"/>
                  <a:pt x="31064" y="22253"/>
                  <a:pt x="31064" y="22253"/>
                </a:cubicBezTo>
                <a:cubicBezTo>
                  <a:pt x="26555" y="22253"/>
                  <a:pt x="6513" y="29859"/>
                  <a:pt x="6513" y="29859"/>
                </a:cubicBezTo>
                <a:cubicBezTo>
                  <a:pt x="4258" y="32394"/>
                  <a:pt x="4258" y="34647"/>
                  <a:pt x="6513" y="34647"/>
                </a:cubicBezTo>
                <a:close/>
                <a:moveTo>
                  <a:pt x="112985" y="44788"/>
                </a:moveTo>
                <a:lnTo>
                  <a:pt x="112985" y="44788"/>
                </a:lnTo>
                <a:cubicBezTo>
                  <a:pt x="6513" y="44788"/>
                  <a:pt x="6513" y="44788"/>
                  <a:pt x="6513" y="44788"/>
                </a:cubicBezTo>
                <a:cubicBezTo>
                  <a:pt x="2004" y="44788"/>
                  <a:pt x="0" y="47323"/>
                  <a:pt x="0" y="52112"/>
                </a:cubicBezTo>
                <a:cubicBezTo>
                  <a:pt x="0" y="77183"/>
                  <a:pt x="0" y="77183"/>
                  <a:pt x="0" y="77183"/>
                </a:cubicBezTo>
                <a:cubicBezTo>
                  <a:pt x="0" y="79718"/>
                  <a:pt x="2004" y="84507"/>
                  <a:pt x="6513" y="84507"/>
                </a:cubicBezTo>
                <a:cubicBezTo>
                  <a:pt x="17787" y="84507"/>
                  <a:pt x="17787" y="84507"/>
                  <a:pt x="17787" y="84507"/>
                </a:cubicBezTo>
                <a:cubicBezTo>
                  <a:pt x="13277" y="119718"/>
                  <a:pt x="13277" y="119718"/>
                  <a:pt x="13277" y="119718"/>
                </a:cubicBezTo>
                <a:cubicBezTo>
                  <a:pt x="106471" y="119718"/>
                  <a:pt x="106471" y="119718"/>
                  <a:pt x="106471" y="119718"/>
                </a:cubicBezTo>
                <a:cubicBezTo>
                  <a:pt x="101962" y="84507"/>
                  <a:pt x="101962" y="84507"/>
                  <a:pt x="101962" y="84507"/>
                </a:cubicBezTo>
                <a:cubicBezTo>
                  <a:pt x="112985" y="84507"/>
                  <a:pt x="112985" y="84507"/>
                  <a:pt x="112985" y="84507"/>
                </a:cubicBezTo>
                <a:cubicBezTo>
                  <a:pt x="117494" y="84507"/>
                  <a:pt x="119749" y="79718"/>
                  <a:pt x="119749" y="77183"/>
                </a:cubicBezTo>
                <a:cubicBezTo>
                  <a:pt x="119749" y="52112"/>
                  <a:pt x="119749" y="52112"/>
                  <a:pt x="119749" y="52112"/>
                </a:cubicBezTo>
                <a:cubicBezTo>
                  <a:pt x="119749" y="47323"/>
                  <a:pt x="117494" y="44788"/>
                  <a:pt x="112985" y="44788"/>
                </a:cubicBezTo>
                <a:close/>
                <a:moveTo>
                  <a:pt x="24300" y="104788"/>
                </a:moveTo>
                <a:lnTo>
                  <a:pt x="24300" y="104788"/>
                </a:lnTo>
                <a:cubicBezTo>
                  <a:pt x="33068" y="59718"/>
                  <a:pt x="33068" y="59718"/>
                  <a:pt x="33068" y="59718"/>
                </a:cubicBezTo>
                <a:cubicBezTo>
                  <a:pt x="86430" y="59718"/>
                  <a:pt x="86430" y="59718"/>
                  <a:pt x="86430" y="59718"/>
                </a:cubicBezTo>
                <a:cubicBezTo>
                  <a:pt x="95448" y="104788"/>
                  <a:pt x="95448" y="104788"/>
                  <a:pt x="95448" y="104788"/>
                </a:cubicBezTo>
                <a:lnTo>
                  <a:pt x="24300" y="10478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4"/>
          <p:cNvSpPr/>
          <p:nvPr/>
        </p:nvSpPr>
        <p:spPr>
          <a:xfrm>
            <a:off x="5218957" y="2174613"/>
            <a:ext cx="223800" cy="159300"/>
          </a:xfrm>
          <a:custGeom>
            <a:rect b="b" l="l" r="r" t="t"/>
            <a:pathLst>
              <a:path extrusionOk="0" h="120000" w="12000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6144710" y="2196088"/>
            <a:ext cx="200100" cy="118800"/>
          </a:xfrm>
          <a:custGeom>
            <a:rect b="b" l="l" r="r" t="t"/>
            <a:pathLst>
              <a:path extrusionOk="0" h="120000" w="120000">
                <a:moveTo>
                  <a:pt x="18918" y="0"/>
                </a:moveTo>
                <a:lnTo>
                  <a:pt x="18918" y="0"/>
                </a:lnTo>
                <a:cubicBezTo>
                  <a:pt x="7027" y="0"/>
                  <a:pt x="0" y="12765"/>
                  <a:pt x="0" y="25531"/>
                </a:cubicBezTo>
                <a:cubicBezTo>
                  <a:pt x="0" y="41945"/>
                  <a:pt x="7027" y="54711"/>
                  <a:pt x="18918" y="54711"/>
                </a:cubicBezTo>
                <a:cubicBezTo>
                  <a:pt x="38378" y="54711"/>
                  <a:pt x="26486" y="106139"/>
                  <a:pt x="0" y="106139"/>
                </a:cubicBezTo>
                <a:cubicBezTo>
                  <a:pt x="0" y="119635"/>
                  <a:pt x="0" y="119635"/>
                  <a:pt x="0" y="119635"/>
                </a:cubicBezTo>
                <a:cubicBezTo>
                  <a:pt x="45405" y="119635"/>
                  <a:pt x="64594" y="0"/>
                  <a:pt x="18918" y="0"/>
                </a:cubicBezTo>
                <a:close/>
                <a:moveTo>
                  <a:pt x="74324" y="0"/>
                </a:moveTo>
                <a:lnTo>
                  <a:pt x="74324" y="0"/>
                </a:lnTo>
                <a:cubicBezTo>
                  <a:pt x="64594" y="0"/>
                  <a:pt x="55135" y="12765"/>
                  <a:pt x="55135" y="25531"/>
                </a:cubicBezTo>
                <a:cubicBezTo>
                  <a:pt x="55135" y="41945"/>
                  <a:pt x="64594" y="54711"/>
                  <a:pt x="74324" y="54711"/>
                </a:cubicBezTo>
                <a:cubicBezTo>
                  <a:pt x="95675" y="54711"/>
                  <a:pt x="81351" y="106139"/>
                  <a:pt x="55135" y="106139"/>
                </a:cubicBezTo>
                <a:cubicBezTo>
                  <a:pt x="55135" y="119635"/>
                  <a:pt x="55135" y="119635"/>
                  <a:pt x="55135" y="119635"/>
                </a:cubicBezTo>
                <a:cubicBezTo>
                  <a:pt x="102972" y="119635"/>
                  <a:pt x="119729" y="0"/>
                  <a:pt x="74324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2104168" y="2535892"/>
            <a:ext cx="176100" cy="144000"/>
          </a:xfrm>
          <a:custGeom>
            <a:rect b="b" l="l" r="r" t="t"/>
            <a:pathLst>
              <a:path extrusionOk="0" h="120000" w="120000">
                <a:moveTo>
                  <a:pt x="106189" y="0"/>
                </a:moveTo>
                <a:lnTo>
                  <a:pt x="106189" y="0"/>
                </a:lnTo>
                <a:cubicBezTo>
                  <a:pt x="43580" y="0"/>
                  <a:pt x="43580" y="0"/>
                  <a:pt x="43580" y="0"/>
                </a:cubicBezTo>
                <a:cubicBezTo>
                  <a:pt x="35294" y="0"/>
                  <a:pt x="30076" y="5400"/>
                  <a:pt x="30076" y="13200"/>
                </a:cubicBezTo>
                <a:cubicBezTo>
                  <a:pt x="30076" y="74400"/>
                  <a:pt x="30076" y="74400"/>
                  <a:pt x="30076" y="74400"/>
                </a:cubicBezTo>
                <a:cubicBezTo>
                  <a:pt x="30076" y="82200"/>
                  <a:pt x="35294" y="87600"/>
                  <a:pt x="43580" y="87600"/>
                </a:cubicBezTo>
                <a:cubicBezTo>
                  <a:pt x="106189" y="87600"/>
                  <a:pt x="106189" y="87600"/>
                  <a:pt x="106189" y="87600"/>
                </a:cubicBezTo>
                <a:cubicBezTo>
                  <a:pt x="114168" y="87600"/>
                  <a:pt x="119693" y="82200"/>
                  <a:pt x="119693" y="74400"/>
                </a:cubicBezTo>
                <a:cubicBezTo>
                  <a:pt x="119693" y="13200"/>
                  <a:pt x="119693" y="13200"/>
                  <a:pt x="119693" y="13200"/>
                </a:cubicBezTo>
                <a:cubicBezTo>
                  <a:pt x="119693" y="5400"/>
                  <a:pt x="114168" y="0"/>
                  <a:pt x="106189" y="0"/>
                </a:cubicBezTo>
                <a:close/>
                <a:moveTo>
                  <a:pt x="106189" y="74400"/>
                </a:moveTo>
                <a:lnTo>
                  <a:pt x="106189" y="74400"/>
                </a:lnTo>
                <a:cubicBezTo>
                  <a:pt x="43580" y="74400"/>
                  <a:pt x="43580" y="74400"/>
                  <a:pt x="43580" y="74400"/>
                </a:cubicBezTo>
                <a:cubicBezTo>
                  <a:pt x="43580" y="13200"/>
                  <a:pt x="43580" y="13200"/>
                  <a:pt x="43580" y="13200"/>
                </a:cubicBezTo>
                <a:cubicBezTo>
                  <a:pt x="106189" y="13200"/>
                  <a:pt x="106189" y="13200"/>
                  <a:pt x="106189" y="13200"/>
                </a:cubicBezTo>
                <a:lnTo>
                  <a:pt x="106189" y="74400"/>
                </a:lnTo>
                <a:close/>
                <a:moveTo>
                  <a:pt x="13810" y="58500"/>
                </a:moveTo>
                <a:lnTo>
                  <a:pt x="13810" y="58500"/>
                </a:lnTo>
                <a:cubicBezTo>
                  <a:pt x="0" y="58500"/>
                  <a:pt x="0" y="58500"/>
                  <a:pt x="0" y="585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600"/>
                  <a:pt x="5524" y="119700"/>
                  <a:pt x="13810" y="119700"/>
                </a:cubicBezTo>
                <a:cubicBezTo>
                  <a:pt x="60153" y="119700"/>
                  <a:pt x="60153" y="119700"/>
                  <a:pt x="60153" y="119700"/>
                </a:cubicBezTo>
                <a:cubicBezTo>
                  <a:pt x="60153" y="103800"/>
                  <a:pt x="60153" y="103800"/>
                  <a:pt x="60153" y="103800"/>
                </a:cubicBezTo>
                <a:cubicBezTo>
                  <a:pt x="13810" y="103800"/>
                  <a:pt x="13810" y="103800"/>
                  <a:pt x="13810" y="103800"/>
                </a:cubicBezTo>
                <a:lnTo>
                  <a:pt x="13810" y="58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34"/>
          <p:cNvSpPr/>
          <p:nvPr/>
        </p:nvSpPr>
        <p:spPr>
          <a:xfrm>
            <a:off x="2024855" y="2187328"/>
            <a:ext cx="192000" cy="103500"/>
          </a:xfrm>
          <a:custGeom>
            <a:rect b="b" l="l" r="r" t="t"/>
            <a:pathLst>
              <a:path extrusionOk="0" h="120000" w="120000">
                <a:moveTo>
                  <a:pt x="104543" y="21706"/>
                </a:moveTo>
                <a:lnTo>
                  <a:pt x="104543" y="21706"/>
                </a:lnTo>
                <a:cubicBezTo>
                  <a:pt x="30070" y="21706"/>
                  <a:pt x="30070" y="21706"/>
                  <a:pt x="30070" y="21706"/>
                </a:cubicBezTo>
                <a:cubicBezTo>
                  <a:pt x="30070" y="0"/>
                  <a:pt x="30070" y="0"/>
                  <a:pt x="30070" y="0"/>
                </a:cubicBezTo>
                <a:cubicBezTo>
                  <a:pt x="0" y="36450"/>
                  <a:pt x="0" y="36450"/>
                  <a:pt x="0" y="36450"/>
                </a:cubicBezTo>
                <a:cubicBezTo>
                  <a:pt x="30070" y="72491"/>
                  <a:pt x="30070" y="72491"/>
                  <a:pt x="30070" y="72491"/>
                </a:cubicBezTo>
                <a:cubicBezTo>
                  <a:pt x="30070" y="50784"/>
                  <a:pt x="30070" y="50784"/>
                  <a:pt x="30070" y="50784"/>
                </a:cubicBezTo>
                <a:cubicBezTo>
                  <a:pt x="99484" y="50784"/>
                  <a:pt x="99484" y="50784"/>
                  <a:pt x="99484" y="50784"/>
                </a:cubicBezTo>
                <a:cubicBezTo>
                  <a:pt x="99484" y="90511"/>
                  <a:pt x="99484" y="90511"/>
                  <a:pt x="99484" y="90511"/>
                </a:cubicBezTo>
                <a:cubicBezTo>
                  <a:pt x="7587" y="90511"/>
                  <a:pt x="7587" y="90511"/>
                  <a:pt x="7587" y="90511"/>
                </a:cubicBezTo>
                <a:cubicBezTo>
                  <a:pt x="7587" y="119590"/>
                  <a:pt x="7587" y="119590"/>
                  <a:pt x="7587" y="119590"/>
                </a:cubicBezTo>
                <a:cubicBezTo>
                  <a:pt x="104543" y="119590"/>
                  <a:pt x="104543" y="119590"/>
                  <a:pt x="104543" y="119590"/>
                </a:cubicBezTo>
                <a:cubicBezTo>
                  <a:pt x="112131" y="119590"/>
                  <a:pt x="119718" y="112218"/>
                  <a:pt x="119718" y="101569"/>
                </a:cubicBezTo>
                <a:cubicBezTo>
                  <a:pt x="119718" y="39726"/>
                  <a:pt x="119718" y="39726"/>
                  <a:pt x="119718" y="39726"/>
                </a:cubicBezTo>
                <a:cubicBezTo>
                  <a:pt x="119718" y="29078"/>
                  <a:pt x="112131" y="21706"/>
                  <a:pt x="104543" y="2170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34"/>
          <p:cNvSpPr/>
          <p:nvPr/>
        </p:nvSpPr>
        <p:spPr>
          <a:xfrm>
            <a:off x="1623841" y="2533368"/>
            <a:ext cx="207900" cy="146400"/>
          </a:xfrm>
          <a:custGeom>
            <a:rect b="b" l="l" r="r" t="t"/>
            <a:pathLst>
              <a:path extrusionOk="0" h="120000" w="120000">
                <a:moveTo>
                  <a:pt x="117396" y="62493"/>
                </a:moveTo>
                <a:lnTo>
                  <a:pt x="117396" y="62493"/>
                </a:lnTo>
                <a:cubicBezTo>
                  <a:pt x="64295" y="4987"/>
                  <a:pt x="64295" y="4987"/>
                  <a:pt x="64295" y="4987"/>
                </a:cubicBezTo>
                <a:cubicBezTo>
                  <a:pt x="61952" y="0"/>
                  <a:pt x="57527" y="0"/>
                  <a:pt x="55184" y="4987"/>
                </a:cubicBezTo>
                <a:cubicBezTo>
                  <a:pt x="2342" y="62493"/>
                  <a:pt x="2342" y="62493"/>
                  <a:pt x="2342" y="62493"/>
                </a:cubicBezTo>
                <a:cubicBezTo>
                  <a:pt x="0" y="64841"/>
                  <a:pt x="2342" y="67481"/>
                  <a:pt x="4685" y="67481"/>
                </a:cubicBezTo>
                <a:cubicBezTo>
                  <a:pt x="16138" y="67481"/>
                  <a:pt x="16138" y="67481"/>
                  <a:pt x="16138" y="67481"/>
                </a:cubicBezTo>
                <a:cubicBezTo>
                  <a:pt x="16138" y="114425"/>
                  <a:pt x="16138" y="114425"/>
                  <a:pt x="16138" y="114425"/>
                </a:cubicBezTo>
                <a:cubicBezTo>
                  <a:pt x="16138" y="117066"/>
                  <a:pt x="16138" y="119706"/>
                  <a:pt x="20563" y="119706"/>
                </a:cubicBezTo>
                <a:cubicBezTo>
                  <a:pt x="46073" y="119706"/>
                  <a:pt x="46073" y="119706"/>
                  <a:pt x="46073" y="119706"/>
                </a:cubicBezTo>
                <a:cubicBezTo>
                  <a:pt x="46073" y="72762"/>
                  <a:pt x="46073" y="72762"/>
                  <a:pt x="46073" y="72762"/>
                </a:cubicBezTo>
                <a:cubicBezTo>
                  <a:pt x="73665" y="72762"/>
                  <a:pt x="73665" y="72762"/>
                  <a:pt x="73665" y="72762"/>
                </a:cubicBezTo>
                <a:cubicBezTo>
                  <a:pt x="73665" y="119706"/>
                  <a:pt x="73665" y="119706"/>
                  <a:pt x="73665" y="119706"/>
                </a:cubicBezTo>
                <a:cubicBezTo>
                  <a:pt x="99175" y="119706"/>
                  <a:pt x="99175" y="119706"/>
                  <a:pt x="99175" y="119706"/>
                </a:cubicBezTo>
                <a:cubicBezTo>
                  <a:pt x="103600" y="119706"/>
                  <a:pt x="103600" y="117066"/>
                  <a:pt x="103600" y="114425"/>
                </a:cubicBezTo>
                <a:cubicBezTo>
                  <a:pt x="103600" y="67481"/>
                  <a:pt x="103600" y="67481"/>
                  <a:pt x="103600" y="67481"/>
                </a:cubicBezTo>
                <a:cubicBezTo>
                  <a:pt x="115314" y="67481"/>
                  <a:pt x="115314" y="67481"/>
                  <a:pt x="115314" y="67481"/>
                </a:cubicBezTo>
                <a:cubicBezTo>
                  <a:pt x="117396" y="67481"/>
                  <a:pt x="119739" y="64841"/>
                  <a:pt x="117396" y="6249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4"/>
          <p:cNvSpPr/>
          <p:nvPr/>
        </p:nvSpPr>
        <p:spPr>
          <a:xfrm>
            <a:off x="647318" y="2504802"/>
            <a:ext cx="223800" cy="1428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400"/>
                  <a:pt x="0" y="132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900"/>
                  <a:pt x="4104" y="119700"/>
                  <a:pt x="12796" y="119700"/>
                </a:cubicBezTo>
                <a:cubicBezTo>
                  <a:pt x="106961" y="119700"/>
                  <a:pt x="106961" y="119700"/>
                  <a:pt x="106961" y="119700"/>
                </a:cubicBezTo>
                <a:cubicBezTo>
                  <a:pt x="113480" y="119700"/>
                  <a:pt x="119758" y="111900"/>
                  <a:pt x="119758" y="103800"/>
                </a:cubicBezTo>
                <a:cubicBezTo>
                  <a:pt x="119758" y="13200"/>
                  <a:pt x="119758" y="13200"/>
                  <a:pt x="119758" y="13200"/>
                </a:cubicBezTo>
                <a:cubicBezTo>
                  <a:pt x="119758" y="5400"/>
                  <a:pt x="113480" y="0"/>
                  <a:pt x="106961" y="0"/>
                </a:cubicBezTo>
                <a:close/>
                <a:moveTo>
                  <a:pt x="106961" y="103800"/>
                </a:moveTo>
                <a:lnTo>
                  <a:pt x="106961" y="103800"/>
                </a:lnTo>
                <a:cubicBezTo>
                  <a:pt x="12796" y="103800"/>
                  <a:pt x="12796" y="103800"/>
                  <a:pt x="12796" y="103800"/>
                </a:cubicBezTo>
                <a:cubicBezTo>
                  <a:pt x="12796" y="13200"/>
                  <a:pt x="12796" y="13200"/>
                  <a:pt x="12796" y="13200"/>
                </a:cubicBezTo>
                <a:cubicBezTo>
                  <a:pt x="106961" y="13200"/>
                  <a:pt x="106961" y="13200"/>
                  <a:pt x="106961" y="13200"/>
                </a:cubicBezTo>
                <a:lnTo>
                  <a:pt x="106961" y="103800"/>
                </a:lnTo>
                <a:close/>
                <a:moveTo>
                  <a:pt x="53601" y="74700"/>
                </a:moveTo>
                <a:lnTo>
                  <a:pt x="53601" y="74700"/>
                </a:lnTo>
                <a:cubicBezTo>
                  <a:pt x="23420" y="74700"/>
                  <a:pt x="23420" y="74700"/>
                  <a:pt x="23420" y="74700"/>
                </a:cubicBezTo>
                <a:cubicBezTo>
                  <a:pt x="23420" y="87900"/>
                  <a:pt x="23420" y="87900"/>
                  <a:pt x="23420" y="87900"/>
                </a:cubicBezTo>
                <a:cubicBezTo>
                  <a:pt x="53601" y="87900"/>
                  <a:pt x="53601" y="87900"/>
                  <a:pt x="53601" y="87900"/>
                </a:cubicBezTo>
                <a:lnTo>
                  <a:pt x="53601" y="74700"/>
                </a:lnTo>
                <a:close/>
                <a:moveTo>
                  <a:pt x="53601" y="53400"/>
                </a:moveTo>
                <a:lnTo>
                  <a:pt x="53601" y="53400"/>
                </a:lnTo>
                <a:cubicBezTo>
                  <a:pt x="23420" y="53400"/>
                  <a:pt x="23420" y="53400"/>
                  <a:pt x="23420" y="53400"/>
                </a:cubicBezTo>
                <a:cubicBezTo>
                  <a:pt x="23420" y="66600"/>
                  <a:pt x="23420" y="66600"/>
                  <a:pt x="23420" y="66600"/>
                </a:cubicBezTo>
                <a:cubicBezTo>
                  <a:pt x="53601" y="66600"/>
                  <a:pt x="53601" y="66600"/>
                  <a:pt x="53601" y="66600"/>
                </a:cubicBezTo>
                <a:lnTo>
                  <a:pt x="53601" y="53400"/>
                </a:lnTo>
                <a:close/>
                <a:moveTo>
                  <a:pt x="53601" y="29400"/>
                </a:moveTo>
                <a:lnTo>
                  <a:pt x="53601" y="29400"/>
                </a:lnTo>
                <a:cubicBezTo>
                  <a:pt x="23420" y="29400"/>
                  <a:pt x="23420" y="29400"/>
                  <a:pt x="23420" y="29400"/>
                </a:cubicBezTo>
                <a:cubicBezTo>
                  <a:pt x="23420" y="42900"/>
                  <a:pt x="23420" y="42900"/>
                  <a:pt x="23420" y="42900"/>
                </a:cubicBezTo>
                <a:cubicBezTo>
                  <a:pt x="53601" y="42900"/>
                  <a:pt x="53601" y="42900"/>
                  <a:pt x="53601" y="42900"/>
                </a:cubicBezTo>
                <a:lnTo>
                  <a:pt x="53601" y="29400"/>
                </a:lnTo>
                <a:close/>
                <a:moveTo>
                  <a:pt x="93923" y="77100"/>
                </a:moveTo>
                <a:lnTo>
                  <a:pt x="93923" y="77100"/>
                </a:lnTo>
                <a:cubicBezTo>
                  <a:pt x="93923" y="77100"/>
                  <a:pt x="85472" y="74700"/>
                  <a:pt x="85472" y="69300"/>
                </a:cubicBezTo>
                <a:cubicBezTo>
                  <a:pt x="85472" y="61200"/>
                  <a:pt x="91991" y="58800"/>
                  <a:pt x="91991" y="45300"/>
                </a:cubicBezTo>
                <a:cubicBezTo>
                  <a:pt x="91991" y="37500"/>
                  <a:pt x="89818" y="29400"/>
                  <a:pt x="81126" y="29400"/>
                </a:cubicBezTo>
                <a:cubicBezTo>
                  <a:pt x="72676" y="29400"/>
                  <a:pt x="70503" y="37500"/>
                  <a:pt x="70503" y="45300"/>
                </a:cubicBezTo>
                <a:cubicBezTo>
                  <a:pt x="70503" y="58800"/>
                  <a:pt x="77022" y="61200"/>
                  <a:pt x="77022" y="69300"/>
                </a:cubicBezTo>
                <a:cubicBezTo>
                  <a:pt x="77022" y="74700"/>
                  <a:pt x="66398" y="77100"/>
                  <a:pt x="66398" y="77100"/>
                </a:cubicBezTo>
                <a:lnTo>
                  <a:pt x="66398" y="87900"/>
                </a:lnTo>
                <a:cubicBezTo>
                  <a:pt x="96096" y="87900"/>
                  <a:pt x="96096" y="87900"/>
                  <a:pt x="96096" y="87900"/>
                </a:cubicBezTo>
                <a:cubicBezTo>
                  <a:pt x="96096" y="87900"/>
                  <a:pt x="96096" y="77100"/>
                  <a:pt x="93923" y="771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4"/>
          <p:cNvSpPr/>
          <p:nvPr/>
        </p:nvSpPr>
        <p:spPr>
          <a:xfrm>
            <a:off x="1536578" y="2164593"/>
            <a:ext cx="223800" cy="150300"/>
          </a:xfrm>
          <a:custGeom>
            <a:rect b="b" l="l" r="r" t="t"/>
            <a:pathLst>
              <a:path extrusionOk="0" h="120000" w="12000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4"/>
          <p:cNvSpPr/>
          <p:nvPr/>
        </p:nvSpPr>
        <p:spPr>
          <a:xfrm>
            <a:off x="2552739" y="2535892"/>
            <a:ext cx="177900" cy="144000"/>
          </a:xfrm>
          <a:custGeom>
            <a:rect b="b" l="l" r="r" t="t"/>
            <a:pathLst>
              <a:path extrusionOk="0" h="120000" w="120000">
                <a:moveTo>
                  <a:pt x="114586" y="100800"/>
                </a:moveTo>
                <a:lnTo>
                  <a:pt x="114586" y="100800"/>
                </a:lnTo>
                <a:cubicBezTo>
                  <a:pt x="87819" y="71700"/>
                  <a:pt x="87819" y="71700"/>
                  <a:pt x="87819" y="71700"/>
                </a:cubicBezTo>
                <a:cubicBezTo>
                  <a:pt x="90526" y="63600"/>
                  <a:pt x="93233" y="55800"/>
                  <a:pt x="93233" y="47700"/>
                </a:cubicBezTo>
                <a:cubicBezTo>
                  <a:pt x="93233" y="21300"/>
                  <a:pt x="71879" y="0"/>
                  <a:pt x="45413" y="0"/>
                </a:cubicBezTo>
                <a:cubicBezTo>
                  <a:pt x="21052" y="0"/>
                  <a:pt x="0" y="21300"/>
                  <a:pt x="0" y="45300"/>
                </a:cubicBezTo>
                <a:cubicBezTo>
                  <a:pt x="0" y="71700"/>
                  <a:pt x="21052" y="93000"/>
                  <a:pt x="48120" y="93000"/>
                </a:cubicBezTo>
                <a:cubicBezTo>
                  <a:pt x="55939" y="93000"/>
                  <a:pt x="64060" y="90600"/>
                  <a:pt x="69172" y="87600"/>
                </a:cubicBezTo>
                <a:cubicBezTo>
                  <a:pt x="98646" y="117000"/>
                  <a:pt x="98646" y="117000"/>
                  <a:pt x="98646" y="117000"/>
                </a:cubicBezTo>
                <a:cubicBezTo>
                  <a:pt x="101052" y="119700"/>
                  <a:pt x="106466" y="119700"/>
                  <a:pt x="109172" y="117000"/>
                </a:cubicBezTo>
                <a:cubicBezTo>
                  <a:pt x="116992" y="109200"/>
                  <a:pt x="116992" y="109200"/>
                  <a:pt x="116992" y="109200"/>
                </a:cubicBezTo>
                <a:cubicBezTo>
                  <a:pt x="119699" y="106500"/>
                  <a:pt x="116992" y="103800"/>
                  <a:pt x="114586" y="100800"/>
                </a:cubicBezTo>
                <a:close/>
                <a:moveTo>
                  <a:pt x="13233" y="45300"/>
                </a:moveTo>
                <a:lnTo>
                  <a:pt x="13233" y="45300"/>
                </a:lnTo>
                <a:cubicBezTo>
                  <a:pt x="13233" y="29400"/>
                  <a:pt x="29473" y="13200"/>
                  <a:pt x="45413" y="13200"/>
                </a:cubicBezTo>
                <a:cubicBezTo>
                  <a:pt x="64060" y="13200"/>
                  <a:pt x="80000" y="29400"/>
                  <a:pt x="80000" y="47700"/>
                </a:cubicBezTo>
                <a:cubicBezTo>
                  <a:pt x="80000" y="66300"/>
                  <a:pt x="64060" y="79800"/>
                  <a:pt x="48120" y="79800"/>
                </a:cubicBezTo>
                <a:cubicBezTo>
                  <a:pt x="29473" y="79800"/>
                  <a:pt x="13233" y="63600"/>
                  <a:pt x="13233" y="453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4"/>
          <p:cNvSpPr/>
          <p:nvPr/>
        </p:nvSpPr>
        <p:spPr>
          <a:xfrm>
            <a:off x="8785394" y="1786210"/>
            <a:ext cx="214500" cy="171900"/>
          </a:xfrm>
          <a:custGeom>
            <a:rect b="b" l="l" r="r" t="t"/>
            <a:pathLst>
              <a:path extrusionOk="0" h="120000" w="12000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34"/>
          <p:cNvSpPr/>
          <p:nvPr/>
        </p:nvSpPr>
        <p:spPr>
          <a:xfrm>
            <a:off x="8243937" y="1526222"/>
            <a:ext cx="222300" cy="108600"/>
          </a:xfrm>
          <a:custGeom>
            <a:rect b="b" l="l" r="r" t="t"/>
            <a:pathLst>
              <a:path extrusionOk="0" h="120000" w="120000">
                <a:moveTo>
                  <a:pt x="111325" y="0"/>
                </a:moveTo>
                <a:lnTo>
                  <a:pt x="111325" y="0"/>
                </a:lnTo>
                <a:cubicBezTo>
                  <a:pt x="8674" y="0"/>
                  <a:pt x="8674" y="0"/>
                  <a:pt x="8674" y="0"/>
                </a:cubicBezTo>
                <a:cubicBezTo>
                  <a:pt x="4337" y="0"/>
                  <a:pt x="0" y="7128"/>
                  <a:pt x="0" y="14257"/>
                </a:cubicBezTo>
                <a:cubicBezTo>
                  <a:pt x="0" y="105346"/>
                  <a:pt x="0" y="105346"/>
                  <a:pt x="0" y="105346"/>
                </a:cubicBezTo>
                <a:cubicBezTo>
                  <a:pt x="0" y="112475"/>
                  <a:pt x="4337" y="119603"/>
                  <a:pt x="8674" y="119603"/>
                </a:cubicBezTo>
                <a:cubicBezTo>
                  <a:pt x="111325" y="119603"/>
                  <a:pt x="111325" y="119603"/>
                  <a:pt x="111325" y="119603"/>
                </a:cubicBezTo>
                <a:cubicBezTo>
                  <a:pt x="115421" y="119603"/>
                  <a:pt x="119759" y="112475"/>
                  <a:pt x="119759" y="105346"/>
                </a:cubicBezTo>
                <a:cubicBezTo>
                  <a:pt x="119759" y="14257"/>
                  <a:pt x="119759" y="14257"/>
                  <a:pt x="119759" y="14257"/>
                </a:cubicBezTo>
                <a:cubicBezTo>
                  <a:pt x="119759" y="7128"/>
                  <a:pt x="115421" y="0"/>
                  <a:pt x="111325" y="0"/>
                </a:cubicBezTo>
                <a:close/>
                <a:moveTo>
                  <a:pt x="66265" y="21386"/>
                </a:moveTo>
                <a:lnTo>
                  <a:pt x="66265" y="21386"/>
                </a:lnTo>
                <a:cubicBezTo>
                  <a:pt x="76867" y="21386"/>
                  <a:pt x="76867" y="21386"/>
                  <a:pt x="76867" y="21386"/>
                </a:cubicBezTo>
                <a:cubicBezTo>
                  <a:pt x="76867" y="42376"/>
                  <a:pt x="76867" y="42376"/>
                  <a:pt x="76867" y="42376"/>
                </a:cubicBezTo>
                <a:cubicBezTo>
                  <a:pt x="66265" y="42376"/>
                  <a:pt x="66265" y="42376"/>
                  <a:pt x="66265" y="42376"/>
                </a:cubicBezTo>
                <a:lnTo>
                  <a:pt x="66265" y="21386"/>
                </a:lnTo>
                <a:close/>
                <a:moveTo>
                  <a:pt x="83373" y="49504"/>
                </a:moveTo>
                <a:lnTo>
                  <a:pt x="83373" y="49504"/>
                </a:lnTo>
                <a:cubicBezTo>
                  <a:pt x="83373" y="70495"/>
                  <a:pt x="83373" y="70495"/>
                  <a:pt x="83373" y="70495"/>
                </a:cubicBezTo>
                <a:cubicBezTo>
                  <a:pt x="72771" y="70495"/>
                  <a:pt x="72771" y="70495"/>
                  <a:pt x="72771" y="70495"/>
                </a:cubicBezTo>
                <a:cubicBezTo>
                  <a:pt x="72771" y="49504"/>
                  <a:pt x="72771" y="49504"/>
                  <a:pt x="72771" y="49504"/>
                </a:cubicBezTo>
                <a:lnTo>
                  <a:pt x="83373" y="49504"/>
                </a:lnTo>
                <a:close/>
                <a:moveTo>
                  <a:pt x="46987" y="21386"/>
                </a:moveTo>
                <a:lnTo>
                  <a:pt x="46987" y="21386"/>
                </a:lnTo>
                <a:cubicBezTo>
                  <a:pt x="60000" y="21386"/>
                  <a:pt x="60000" y="21386"/>
                  <a:pt x="60000" y="21386"/>
                </a:cubicBezTo>
                <a:cubicBezTo>
                  <a:pt x="60000" y="42376"/>
                  <a:pt x="60000" y="42376"/>
                  <a:pt x="60000" y="42376"/>
                </a:cubicBezTo>
                <a:cubicBezTo>
                  <a:pt x="46987" y="42376"/>
                  <a:pt x="46987" y="42376"/>
                  <a:pt x="46987" y="42376"/>
                </a:cubicBezTo>
                <a:lnTo>
                  <a:pt x="46987" y="21386"/>
                </a:lnTo>
                <a:close/>
                <a:moveTo>
                  <a:pt x="66265" y="49504"/>
                </a:moveTo>
                <a:lnTo>
                  <a:pt x="66265" y="49504"/>
                </a:lnTo>
                <a:cubicBezTo>
                  <a:pt x="66265" y="70495"/>
                  <a:pt x="66265" y="70495"/>
                  <a:pt x="66265" y="70495"/>
                </a:cubicBezTo>
                <a:cubicBezTo>
                  <a:pt x="53493" y="70495"/>
                  <a:pt x="53493" y="70495"/>
                  <a:pt x="53493" y="70495"/>
                </a:cubicBezTo>
                <a:cubicBezTo>
                  <a:pt x="53493" y="49504"/>
                  <a:pt x="53493" y="49504"/>
                  <a:pt x="53493" y="49504"/>
                </a:cubicBezTo>
                <a:lnTo>
                  <a:pt x="66265" y="49504"/>
                </a:lnTo>
                <a:close/>
                <a:moveTo>
                  <a:pt x="29879" y="21386"/>
                </a:moveTo>
                <a:lnTo>
                  <a:pt x="29879" y="21386"/>
                </a:lnTo>
                <a:cubicBezTo>
                  <a:pt x="42891" y="21386"/>
                  <a:pt x="42891" y="21386"/>
                  <a:pt x="42891" y="21386"/>
                </a:cubicBezTo>
                <a:cubicBezTo>
                  <a:pt x="42891" y="42376"/>
                  <a:pt x="42891" y="42376"/>
                  <a:pt x="42891" y="42376"/>
                </a:cubicBezTo>
                <a:cubicBezTo>
                  <a:pt x="29879" y="42376"/>
                  <a:pt x="29879" y="42376"/>
                  <a:pt x="29879" y="42376"/>
                </a:cubicBezTo>
                <a:lnTo>
                  <a:pt x="29879" y="21386"/>
                </a:lnTo>
                <a:close/>
                <a:moveTo>
                  <a:pt x="46987" y="49504"/>
                </a:moveTo>
                <a:lnTo>
                  <a:pt x="46987" y="49504"/>
                </a:lnTo>
                <a:cubicBezTo>
                  <a:pt x="46987" y="70495"/>
                  <a:pt x="46987" y="70495"/>
                  <a:pt x="46987" y="70495"/>
                </a:cubicBezTo>
                <a:cubicBezTo>
                  <a:pt x="36385" y="70495"/>
                  <a:pt x="36385" y="70495"/>
                  <a:pt x="36385" y="70495"/>
                </a:cubicBezTo>
                <a:cubicBezTo>
                  <a:pt x="36385" y="49504"/>
                  <a:pt x="36385" y="49504"/>
                  <a:pt x="36385" y="49504"/>
                </a:cubicBezTo>
                <a:lnTo>
                  <a:pt x="46987" y="49504"/>
                </a:lnTo>
                <a:close/>
                <a:moveTo>
                  <a:pt x="13012" y="21386"/>
                </a:moveTo>
                <a:lnTo>
                  <a:pt x="13012" y="21386"/>
                </a:lnTo>
                <a:cubicBezTo>
                  <a:pt x="23614" y="21386"/>
                  <a:pt x="23614" y="21386"/>
                  <a:pt x="23614" y="21386"/>
                </a:cubicBezTo>
                <a:cubicBezTo>
                  <a:pt x="23614" y="42376"/>
                  <a:pt x="23614" y="42376"/>
                  <a:pt x="23614" y="42376"/>
                </a:cubicBezTo>
                <a:cubicBezTo>
                  <a:pt x="13012" y="42376"/>
                  <a:pt x="13012" y="42376"/>
                  <a:pt x="13012" y="42376"/>
                </a:cubicBezTo>
                <a:lnTo>
                  <a:pt x="13012" y="21386"/>
                </a:lnTo>
                <a:close/>
                <a:moveTo>
                  <a:pt x="29879" y="49504"/>
                </a:moveTo>
                <a:lnTo>
                  <a:pt x="29879" y="49504"/>
                </a:lnTo>
                <a:cubicBezTo>
                  <a:pt x="29879" y="70495"/>
                  <a:pt x="29879" y="70495"/>
                  <a:pt x="29879" y="70495"/>
                </a:cubicBezTo>
                <a:cubicBezTo>
                  <a:pt x="17108" y="70495"/>
                  <a:pt x="17108" y="70495"/>
                  <a:pt x="17108" y="70495"/>
                </a:cubicBezTo>
                <a:cubicBezTo>
                  <a:pt x="17108" y="49504"/>
                  <a:pt x="17108" y="49504"/>
                  <a:pt x="17108" y="49504"/>
                </a:cubicBezTo>
                <a:lnTo>
                  <a:pt x="29879" y="49504"/>
                </a:lnTo>
                <a:close/>
                <a:moveTo>
                  <a:pt x="23614" y="98613"/>
                </a:moveTo>
                <a:lnTo>
                  <a:pt x="23614" y="98613"/>
                </a:lnTo>
                <a:cubicBezTo>
                  <a:pt x="13012" y="98613"/>
                  <a:pt x="13012" y="98613"/>
                  <a:pt x="13012" y="98613"/>
                </a:cubicBezTo>
                <a:cubicBezTo>
                  <a:pt x="13012" y="80792"/>
                  <a:pt x="13012" y="80792"/>
                  <a:pt x="13012" y="80792"/>
                </a:cubicBezTo>
                <a:cubicBezTo>
                  <a:pt x="23614" y="80792"/>
                  <a:pt x="23614" y="80792"/>
                  <a:pt x="23614" y="80792"/>
                </a:cubicBezTo>
                <a:lnTo>
                  <a:pt x="23614" y="98613"/>
                </a:lnTo>
                <a:close/>
                <a:moveTo>
                  <a:pt x="89638" y="98613"/>
                </a:moveTo>
                <a:lnTo>
                  <a:pt x="89638" y="98613"/>
                </a:lnTo>
                <a:cubicBezTo>
                  <a:pt x="29879" y="98613"/>
                  <a:pt x="29879" y="98613"/>
                  <a:pt x="29879" y="98613"/>
                </a:cubicBezTo>
                <a:cubicBezTo>
                  <a:pt x="29879" y="80792"/>
                  <a:pt x="29879" y="80792"/>
                  <a:pt x="29879" y="80792"/>
                </a:cubicBezTo>
                <a:cubicBezTo>
                  <a:pt x="89638" y="80792"/>
                  <a:pt x="89638" y="80792"/>
                  <a:pt x="89638" y="80792"/>
                </a:cubicBezTo>
                <a:lnTo>
                  <a:pt x="89638" y="98613"/>
                </a:lnTo>
                <a:close/>
                <a:moveTo>
                  <a:pt x="106746" y="98613"/>
                </a:moveTo>
                <a:lnTo>
                  <a:pt x="106746" y="98613"/>
                </a:lnTo>
                <a:cubicBezTo>
                  <a:pt x="96144" y="98613"/>
                  <a:pt x="96144" y="98613"/>
                  <a:pt x="96144" y="98613"/>
                </a:cubicBezTo>
                <a:cubicBezTo>
                  <a:pt x="96144" y="80792"/>
                  <a:pt x="96144" y="80792"/>
                  <a:pt x="96144" y="80792"/>
                </a:cubicBezTo>
                <a:cubicBezTo>
                  <a:pt x="106746" y="80792"/>
                  <a:pt x="106746" y="80792"/>
                  <a:pt x="106746" y="80792"/>
                </a:cubicBezTo>
                <a:lnTo>
                  <a:pt x="106746" y="98613"/>
                </a:lnTo>
                <a:close/>
                <a:moveTo>
                  <a:pt x="89638" y="70495"/>
                </a:moveTo>
                <a:lnTo>
                  <a:pt x="89638" y="70495"/>
                </a:lnTo>
                <a:cubicBezTo>
                  <a:pt x="89638" y="49504"/>
                  <a:pt x="89638" y="49504"/>
                  <a:pt x="89638" y="49504"/>
                </a:cubicBezTo>
                <a:cubicBezTo>
                  <a:pt x="102409" y="49504"/>
                  <a:pt x="102409" y="49504"/>
                  <a:pt x="102409" y="49504"/>
                </a:cubicBezTo>
                <a:cubicBezTo>
                  <a:pt x="102409" y="70495"/>
                  <a:pt x="102409" y="70495"/>
                  <a:pt x="102409" y="70495"/>
                </a:cubicBezTo>
                <a:lnTo>
                  <a:pt x="89638" y="70495"/>
                </a:lnTo>
                <a:close/>
                <a:moveTo>
                  <a:pt x="106746" y="42376"/>
                </a:moveTo>
                <a:lnTo>
                  <a:pt x="106746" y="42376"/>
                </a:lnTo>
                <a:cubicBezTo>
                  <a:pt x="83373" y="42376"/>
                  <a:pt x="83373" y="42376"/>
                  <a:pt x="83373" y="42376"/>
                </a:cubicBezTo>
                <a:cubicBezTo>
                  <a:pt x="83373" y="21386"/>
                  <a:pt x="83373" y="21386"/>
                  <a:pt x="83373" y="21386"/>
                </a:cubicBezTo>
                <a:cubicBezTo>
                  <a:pt x="106746" y="21386"/>
                  <a:pt x="106746" y="21386"/>
                  <a:pt x="106746" y="21386"/>
                </a:cubicBezTo>
                <a:lnTo>
                  <a:pt x="106746" y="4237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4"/>
          <p:cNvSpPr/>
          <p:nvPr/>
        </p:nvSpPr>
        <p:spPr>
          <a:xfrm>
            <a:off x="5582380" y="3193277"/>
            <a:ext cx="223800" cy="142800"/>
          </a:xfrm>
          <a:custGeom>
            <a:rect b="b" l="l" r="r" t="t"/>
            <a:pathLst>
              <a:path extrusionOk="0" h="120000" w="12000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685"/>
                  <a:pt x="0" y="13466"/>
                </a:cubicBezTo>
                <a:cubicBezTo>
                  <a:pt x="0" y="103840"/>
                  <a:pt x="0" y="103840"/>
                  <a:pt x="0" y="103840"/>
                </a:cubicBezTo>
                <a:cubicBezTo>
                  <a:pt x="0" y="111620"/>
                  <a:pt x="4104" y="119700"/>
                  <a:pt x="12796" y="119700"/>
                </a:cubicBezTo>
                <a:cubicBezTo>
                  <a:pt x="106720" y="119700"/>
                  <a:pt x="106720" y="119700"/>
                  <a:pt x="106720" y="119700"/>
                </a:cubicBezTo>
                <a:cubicBezTo>
                  <a:pt x="113239" y="119700"/>
                  <a:pt x="119758" y="111620"/>
                  <a:pt x="119758" y="103840"/>
                </a:cubicBezTo>
                <a:cubicBezTo>
                  <a:pt x="119758" y="13466"/>
                  <a:pt x="119758" y="13466"/>
                  <a:pt x="119758" y="13466"/>
                </a:cubicBezTo>
                <a:cubicBezTo>
                  <a:pt x="119758" y="5685"/>
                  <a:pt x="113239" y="0"/>
                  <a:pt x="106720" y="0"/>
                </a:cubicBezTo>
                <a:close/>
                <a:moveTo>
                  <a:pt x="27525" y="13466"/>
                </a:moveTo>
                <a:lnTo>
                  <a:pt x="27525" y="13466"/>
                </a:lnTo>
                <a:cubicBezTo>
                  <a:pt x="29698" y="13466"/>
                  <a:pt x="31871" y="16159"/>
                  <a:pt x="31871" y="18852"/>
                </a:cubicBezTo>
                <a:cubicBezTo>
                  <a:pt x="31871" y="21546"/>
                  <a:pt x="29698" y="23940"/>
                  <a:pt x="27525" y="23940"/>
                </a:cubicBezTo>
                <a:cubicBezTo>
                  <a:pt x="25593" y="23940"/>
                  <a:pt x="23420" y="21546"/>
                  <a:pt x="23420" y="18852"/>
                </a:cubicBezTo>
                <a:cubicBezTo>
                  <a:pt x="23420" y="16159"/>
                  <a:pt x="25593" y="13466"/>
                  <a:pt x="27525" y="13466"/>
                </a:cubicBezTo>
                <a:close/>
                <a:moveTo>
                  <a:pt x="10623" y="18852"/>
                </a:moveTo>
                <a:lnTo>
                  <a:pt x="10623" y="18852"/>
                </a:lnTo>
                <a:cubicBezTo>
                  <a:pt x="10623" y="16159"/>
                  <a:pt x="12796" y="13466"/>
                  <a:pt x="14728" y="13466"/>
                </a:cubicBezTo>
                <a:cubicBezTo>
                  <a:pt x="16901" y="13466"/>
                  <a:pt x="19074" y="16159"/>
                  <a:pt x="19074" y="18852"/>
                </a:cubicBezTo>
                <a:cubicBezTo>
                  <a:pt x="19074" y="21546"/>
                  <a:pt x="16901" y="23940"/>
                  <a:pt x="14728" y="23940"/>
                </a:cubicBezTo>
                <a:cubicBezTo>
                  <a:pt x="12796" y="23940"/>
                  <a:pt x="10623" y="21546"/>
                  <a:pt x="10623" y="18852"/>
                </a:cubicBezTo>
                <a:close/>
                <a:moveTo>
                  <a:pt x="106720" y="103840"/>
                </a:moveTo>
                <a:lnTo>
                  <a:pt x="106720" y="103840"/>
                </a:lnTo>
                <a:cubicBezTo>
                  <a:pt x="10623" y="103840"/>
                  <a:pt x="10623" y="103840"/>
                  <a:pt x="10623" y="103840"/>
                </a:cubicBezTo>
                <a:cubicBezTo>
                  <a:pt x="10623" y="34713"/>
                  <a:pt x="10623" y="34713"/>
                  <a:pt x="10623" y="34713"/>
                </a:cubicBezTo>
                <a:cubicBezTo>
                  <a:pt x="106720" y="34713"/>
                  <a:pt x="106720" y="34713"/>
                  <a:pt x="106720" y="34713"/>
                </a:cubicBezTo>
                <a:lnTo>
                  <a:pt x="106720" y="103840"/>
                </a:lnTo>
                <a:close/>
                <a:moveTo>
                  <a:pt x="106720" y="23940"/>
                </a:moveTo>
                <a:lnTo>
                  <a:pt x="106720" y="23940"/>
                </a:lnTo>
                <a:cubicBezTo>
                  <a:pt x="36217" y="23940"/>
                  <a:pt x="36217" y="23940"/>
                  <a:pt x="36217" y="23940"/>
                </a:cubicBezTo>
                <a:cubicBezTo>
                  <a:pt x="36217" y="13466"/>
                  <a:pt x="36217" y="13466"/>
                  <a:pt x="36217" y="13466"/>
                </a:cubicBezTo>
                <a:cubicBezTo>
                  <a:pt x="106720" y="13466"/>
                  <a:pt x="106720" y="13466"/>
                  <a:pt x="106720" y="13466"/>
                </a:cubicBezTo>
                <a:lnTo>
                  <a:pt x="106720" y="239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4"/>
          <p:cNvSpPr/>
          <p:nvPr/>
        </p:nvSpPr>
        <p:spPr>
          <a:xfrm>
            <a:off x="6050067" y="3176853"/>
            <a:ext cx="223800" cy="1593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7027"/>
                  <a:pt x="0" y="14324"/>
                </a:cubicBezTo>
                <a:cubicBezTo>
                  <a:pt x="0" y="93243"/>
                  <a:pt x="0" y="93243"/>
                  <a:pt x="0" y="93243"/>
                </a:cubicBezTo>
                <a:cubicBezTo>
                  <a:pt x="0" y="100810"/>
                  <a:pt x="4104" y="107837"/>
                  <a:pt x="12796" y="107837"/>
                </a:cubicBezTo>
                <a:cubicBezTo>
                  <a:pt x="36458" y="107837"/>
                  <a:pt x="36458" y="107837"/>
                  <a:pt x="36458" y="107837"/>
                </a:cubicBezTo>
                <a:cubicBezTo>
                  <a:pt x="36458" y="93243"/>
                  <a:pt x="36458" y="93243"/>
                  <a:pt x="36458" y="93243"/>
                </a:cubicBezTo>
                <a:cubicBezTo>
                  <a:pt x="10623" y="93243"/>
                  <a:pt x="10623" y="93243"/>
                  <a:pt x="10623" y="93243"/>
                </a:cubicBezTo>
                <a:cubicBezTo>
                  <a:pt x="10623" y="33513"/>
                  <a:pt x="10623" y="33513"/>
                  <a:pt x="10623" y="33513"/>
                </a:cubicBezTo>
                <a:cubicBezTo>
                  <a:pt x="106961" y="33513"/>
                  <a:pt x="106961" y="33513"/>
                  <a:pt x="106961" y="33513"/>
                </a:cubicBezTo>
                <a:cubicBezTo>
                  <a:pt x="106961" y="93243"/>
                  <a:pt x="106961" y="93243"/>
                  <a:pt x="106961" y="93243"/>
                </a:cubicBezTo>
                <a:cubicBezTo>
                  <a:pt x="83299" y="93243"/>
                  <a:pt x="83299" y="93243"/>
                  <a:pt x="83299" y="93243"/>
                </a:cubicBezTo>
                <a:cubicBezTo>
                  <a:pt x="83299" y="107837"/>
                  <a:pt x="83299" y="107837"/>
                  <a:pt x="83299" y="107837"/>
                </a:cubicBezTo>
                <a:cubicBezTo>
                  <a:pt x="106961" y="107837"/>
                  <a:pt x="106961" y="107837"/>
                  <a:pt x="106961" y="107837"/>
                </a:cubicBezTo>
                <a:cubicBezTo>
                  <a:pt x="113480" y="107837"/>
                  <a:pt x="119758" y="100810"/>
                  <a:pt x="119758" y="93243"/>
                </a:cubicBezTo>
                <a:cubicBezTo>
                  <a:pt x="119758" y="14324"/>
                  <a:pt x="119758" y="14324"/>
                  <a:pt x="119758" y="14324"/>
                </a:cubicBezTo>
                <a:cubicBezTo>
                  <a:pt x="119758" y="7027"/>
                  <a:pt x="113480" y="0"/>
                  <a:pt x="106961" y="0"/>
                </a:cubicBezTo>
                <a:close/>
                <a:moveTo>
                  <a:pt x="14969" y="21621"/>
                </a:moveTo>
                <a:lnTo>
                  <a:pt x="14969" y="21621"/>
                </a:lnTo>
                <a:cubicBezTo>
                  <a:pt x="12796" y="21621"/>
                  <a:pt x="10623" y="19189"/>
                  <a:pt x="10623" y="16756"/>
                </a:cubicBezTo>
                <a:cubicBezTo>
                  <a:pt x="10623" y="14324"/>
                  <a:pt x="12796" y="12162"/>
                  <a:pt x="14969" y="12162"/>
                </a:cubicBezTo>
                <a:cubicBezTo>
                  <a:pt x="17142" y="12162"/>
                  <a:pt x="19074" y="14324"/>
                  <a:pt x="19074" y="16756"/>
                </a:cubicBezTo>
                <a:cubicBezTo>
                  <a:pt x="19074" y="19189"/>
                  <a:pt x="17142" y="21621"/>
                  <a:pt x="14969" y="21621"/>
                </a:cubicBezTo>
                <a:close/>
                <a:moveTo>
                  <a:pt x="28008" y="21621"/>
                </a:moveTo>
                <a:lnTo>
                  <a:pt x="28008" y="21621"/>
                </a:lnTo>
                <a:cubicBezTo>
                  <a:pt x="25835" y="21621"/>
                  <a:pt x="23420" y="19189"/>
                  <a:pt x="23420" y="16756"/>
                </a:cubicBezTo>
                <a:cubicBezTo>
                  <a:pt x="23420" y="14324"/>
                  <a:pt x="25835" y="12162"/>
                  <a:pt x="28008" y="12162"/>
                </a:cubicBezTo>
                <a:cubicBezTo>
                  <a:pt x="29939" y="12162"/>
                  <a:pt x="31871" y="14324"/>
                  <a:pt x="31871" y="16756"/>
                </a:cubicBezTo>
                <a:cubicBezTo>
                  <a:pt x="31871" y="19189"/>
                  <a:pt x="29939" y="21621"/>
                  <a:pt x="28008" y="21621"/>
                </a:cubicBezTo>
                <a:close/>
                <a:moveTo>
                  <a:pt x="106961" y="21621"/>
                </a:moveTo>
                <a:lnTo>
                  <a:pt x="106961" y="21621"/>
                </a:lnTo>
                <a:cubicBezTo>
                  <a:pt x="36458" y="21621"/>
                  <a:pt x="36458" y="21621"/>
                  <a:pt x="36458" y="21621"/>
                </a:cubicBezTo>
                <a:cubicBezTo>
                  <a:pt x="36458" y="14324"/>
                  <a:pt x="36458" y="14324"/>
                  <a:pt x="36458" y="14324"/>
                </a:cubicBezTo>
                <a:cubicBezTo>
                  <a:pt x="106961" y="14324"/>
                  <a:pt x="106961" y="14324"/>
                  <a:pt x="106961" y="14324"/>
                </a:cubicBezTo>
                <a:lnTo>
                  <a:pt x="106961" y="21621"/>
                </a:lnTo>
                <a:close/>
                <a:moveTo>
                  <a:pt x="59879" y="47837"/>
                </a:moveTo>
                <a:lnTo>
                  <a:pt x="59879" y="47837"/>
                </a:lnTo>
                <a:cubicBezTo>
                  <a:pt x="29939" y="81351"/>
                  <a:pt x="29939" y="81351"/>
                  <a:pt x="29939" y="81351"/>
                </a:cubicBezTo>
                <a:cubicBezTo>
                  <a:pt x="49255" y="81351"/>
                  <a:pt x="49255" y="81351"/>
                  <a:pt x="49255" y="81351"/>
                </a:cubicBezTo>
                <a:cubicBezTo>
                  <a:pt x="49255" y="119729"/>
                  <a:pt x="49255" y="119729"/>
                  <a:pt x="49255" y="119729"/>
                </a:cubicBezTo>
                <a:cubicBezTo>
                  <a:pt x="70503" y="119729"/>
                  <a:pt x="70503" y="119729"/>
                  <a:pt x="70503" y="119729"/>
                </a:cubicBezTo>
                <a:cubicBezTo>
                  <a:pt x="70503" y="81351"/>
                  <a:pt x="70503" y="81351"/>
                  <a:pt x="70503" y="81351"/>
                </a:cubicBezTo>
                <a:cubicBezTo>
                  <a:pt x="87645" y="81351"/>
                  <a:pt x="87645" y="81351"/>
                  <a:pt x="87645" y="81351"/>
                </a:cubicBezTo>
                <a:lnTo>
                  <a:pt x="59879" y="4783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4"/>
          <p:cNvSpPr/>
          <p:nvPr/>
        </p:nvSpPr>
        <p:spPr>
          <a:xfrm>
            <a:off x="1369448" y="2859584"/>
            <a:ext cx="222300" cy="177000"/>
          </a:xfrm>
          <a:custGeom>
            <a:rect b="b" l="l" r="r" t="t"/>
            <a:pathLst>
              <a:path extrusionOk="0" h="120000" w="12000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8893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8893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637" y="27951"/>
                </a:moveTo>
                <a:lnTo>
                  <a:pt x="59637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637" y="94216"/>
                </a:cubicBezTo>
                <a:cubicBezTo>
                  <a:pt x="78953" y="94216"/>
                  <a:pt x="91750" y="79036"/>
                  <a:pt x="91750" y="60000"/>
                </a:cubicBezTo>
                <a:cubicBezTo>
                  <a:pt x="91750" y="42891"/>
                  <a:pt x="78953" y="27951"/>
                  <a:pt x="59637" y="27951"/>
                </a:cubicBezTo>
                <a:close/>
                <a:moveTo>
                  <a:pt x="59637" y="83373"/>
                </a:moveTo>
                <a:lnTo>
                  <a:pt x="59637" y="83373"/>
                </a:lnTo>
                <a:cubicBezTo>
                  <a:pt x="46841" y="83373"/>
                  <a:pt x="36217" y="72771"/>
                  <a:pt x="36217" y="60000"/>
                </a:cubicBezTo>
                <a:cubicBezTo>
                  <a:pt x="36217" y="47228"/>
                  <a:pt x="46841" y="36385"/>
                  <a:pt x="59637" y="36385"/>
                </a:cubicBezTo>
                <a:cubicBezTo>
                  <a:pt x="72434" y="36385"/>
                  <a:pt x="83299" y="47228"/>
                  <a:pt x="83299" y="60000"/>
                </a:cubicBezTo>
                <a:cubicBezTo>
                  <a:pt x="83299" y="72771"/>
                  <a:pt x="72434" y="83373"/>
                  <a:pt x="59637" y="83373"/>
                </a:cubicBez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728" y="55662"/>
                  <a:pt x="12796" y="55662"/>
                </a:cubicBezTo>
                <a:cubicBezTo>
                  <a:pt x="10623" y="55662"/>
                  <a:pt x="6277" y="55662"/>
                  <a:pt x="6277" y="55662"/>
                </a:cubicBezTo>
                <a:cubicBezTo>
                  <a:pt x="1931" y="55662"/>
                  <a:pt x="0" y="57831"/>
                  <a:pt x="0" y="60000"/>
                </a:cubicBezTo>
                <a:cubicBezTo>
                  <a:pt x="0" y="64096"/>
                  <a:pt x="1931" y="66265"/>
                  <a:pt x="6277" y="66265"/>
                </a:cubicBezTo>
                <a:cubicBezTo>
                  <a:pt x="6277" y="66265"/>
                  <a:pt x="10623" y="66265"/>
                  <a:pt x="12796" y="66265"/>
                </a:cubicBezTo>
                <a:cubicBezTo>
                  <a:pt x="14728" y="66265"/>
                  <a:pt x="17142" y="64096"/>
                  <a:pt x="17142" y="60000"/>
                </a:cubicBezTo>
                <a:close/>
                <a:moveTo>
                  <a:pt x="59637" y="19277"/>
                </a:moveTo>
                <a:lnTo>
                  <a:pt x="59637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637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637" y="19277"/>
                </a:cubicBezTo>
                <a:close/>
                <a:moveTo>
                  <a:pt x="59637" y="102650"/>
                </a:moveTo>
                <a:lnTo>
                  <a:pt x="59637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637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637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096" y="17349"/>
                </a:cubicBezTo>
                <a:cubicBezTo>
                  <a:pt x="96096" y="17349"/>
                  <a:pt x="94164" y="19277"/>
                  <a:pt x="91750" y="21445"/>
                </a:cubicBezTo>
                <a:cubicBezTo>
                  <a:pt x="89818" y="23614"/>
                  <a:pt x="89818" y="25783"/>
                  <a:pt x="91750" y="27951"/>
                </a:cubicBezTo>
                <a:cubicBezTo>
                  <a:pt x="94164" y="30120"/>
                  <a:pt x="98269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074" y="94216"/>
                </a:moveTo>
                <a:lnTo>
                  <a:pt x="19074" y="94216"/>
                </a:lnTo>
                <a:cubicBezTo>
                  <a:pt x="19074" y="94216"/>
                  <a:pt x="17142" y="96385"/>
                  <a:pt x="14728" y="98313"/>
                </a:cubicBezTo>
                <a:cubicBezTo>
                  <a:pt x="12796" y="100481"/>
                  <a:pt x="12796" y="102650"/>
                  <a:pt x="14728" y="104819"/>
                </a:cubicBezTo>
                <a:cubicBezTo>
                  <a:pt x="17142" y="106987"/>
                  <a:pt x="19074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247" y="91807"/>
                  <a:pt x="19074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074" y="14939"/>
                  <a:pt x="17142" y="12771"/>
                  <a:pt x="14728" y="14939"/>
                </a:cubicBezTo>
                <a:cubicBezTo>
                  <a:pt x="12796" y="17349"/>
                  <a:pt x="12796" y="21445"/>
                  <a:pt x="14728" y="23614"/>
                </a:cubicBezTo>
                <a:cubicBezTo>
                  <a:pt x="17142" y="23614"/>
                  <a:pt x="19074" y="25783"/>
                  <a:pt x="19074" y="27951"/>
                </a:cubicBezTo>
                <a:cubicBezTo>
                  <a:pt x="21247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750" y="100481"/>
                </a:moveTo>
                <a:lnTo>
                  <a:pt x="91750" y="100481"/>
                </a:lnTo>
                <a:cubicBezTo>
                  <a:pt x="94164" y="100481"/>
                  <a:pt x="96096" y="104819"/>
                  <a:pt x="96096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269" y="91807"/>
                  <a:pt x="94164" y="91807"/>
                  <a:pt x="91750" y="91807"/>
                </a:cubicBezTo>
                <a:cubicBezTo>
                  <a:pt x="89818" y="94216"/>
                  <a:pt x="89818" y="98313"/>
                  <a:pt x="91750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3402373" y="2177141"/>
            <a:ext cx="200100" cy="156600"/>
          </a:xfrm>
          <a:custGeom>
            <a:rect b="b" l="l" r="r" t="t"/>
            <a:pathLst>
              <a:path extrusionOk="0" h="120000" w="120000">
                <a:moveTo>
                  <a:pt x="119729" y="43862"/>
                </a:moveTo>
                <a:lnTo>
                  <a:pt x="76756" y="43862"/>
                </a:lnTo>
                <a:lnTo>
                  <a:pt x="60000" y="0"/>
                </a:lnTo>
                <a:lnTo>
                  <a:pt x="43243" y="43862"/>
                </a:lnTo>
                <a:lnTo>
                  <a:pt x="0" y="43862"/>
                </a:lnTo>
                <a:lnTo>
                  <a:pt x="35945" y="70620"/>
                </a:lnTo>
                <a:lnTo>
                  <a:pt x="23783" y="119724"/>
                </a:lnTo>
                <a:lnTo>
                  <a:pt x="60000" y="90206"/>
                </a:lnTo>
                <a:lnTo>
                  <a:pt x="95675" y="119724"/>
                </a:lnTo>
                <a:lnTo>
                  <a:pt x="83783" y="70620"/>
                </a:lnTo>
                <a:lnTo>
                  <a:pt x="119729" y="43862"/>
                </a:lnTo>
                <a:close/>
                <a:moveTo>
                  <a:pt x="60000" y="78068"/>
                </a:moveTo>
                <a:lnTo>
                  <a:pt x="38108" y="94896"/>
                </a:lnTo>
                <a:lnTo>
                  <a:pt x="47837" y="70620"/>
                </a:lnTo>
                <a:lnTo>
                  <a:pt x="28648" y="53517"/>
                </a:lnTo>
                <a:lnTo>
                  <a:pt x="52702" y="56000"/>
                </a:lnTo>
                <a:lnTo>
                  <a:pt x="60000" y="26758"/>
                </a:lnTo>
                <a:lnTo>
                  <a:pt x="67027" y="56000"/>
                </a:lnTo>
                <a:lnTo>
                  <a:pt x="91081" y="53517"/>
                </a:lnTo>
                <a:lnTo>
                  <a:pt x="71891" y="70620"/>
                </a:lnTo>
                <a:lnTo>
                  <a:pt x="79189" y="94896"/>
                </a:lnTo>
                <a:lnTo>
                  <a:pt x="60000" y="780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6985722" y="2859585"/>
            <a:ext cx="196800" cy="127500"/>
          </a:xfrm>
          <a:custGeom>
            <a:rect b="b" l="l" r="r" t="t"/>
            <a:pathLst>
              <a:path extrusionOk="0" h="120000" w="120000">
                <a:moveTo>
                  <a:pt x="107810" y="12134"/>
                </a:moveTo>
                <a:lnTo>
                  <a:pt x="107810" y="12134"/>
                </a:lnTo>
                <a:cubicBezTo>
                  <a:pt x="95891" y="0"/>
                  <a:pt x="79097" y="0"/>
                  <a:pt x="66907" y="12134"/>
                </a:cubicBezTo>
                <a:cubicBezTo>
                  <a:pt x="59864" y="20898"/>
                  <a:pt x="59864" y="20898"/>
                  <a:pt x="59864" y="20898"/>
                </a:cubicBezTo>
                <a:cubicBezTo>
                  <a:pt x="52550" y="12134"/>
                  <a:pt x="52550" y="12134"/>
                  <a:pt x="52550" y="12134"/>
                </a:cubicBezTo>
                <a:cubicBezTo>
                  <a:pt x="40632" y="0"/>
                  <a:pt x="23837" y="0"/>
                  <a:pt x="11918" y="12134"/>
                </a:cubicBezTo>
                <a:cubicBezTo>
                  <a:pt x="0" y="26966"/>
                  <a:pt x="0" y="50898"/>
                  <a:pt x="11918" y="62696"/>
                </a:cubicBezTo>
                <a:cubicBezTo>
                  <a:pt x="59864" y="119662"/>
                  <a:pt x="59864" y="119662"/>
                  <a:pt x="59864" y="119662"/>
                </a:cubicBezTo>
                <a:cubicBezTo>
                  <a:pt x="107810" y="62696"/>
                  <a:pt x="107810" y="62696"/>
                  <a:pt x="107810" y="62696"/>
                </a:cubicBezTo>
                <a:cubicBezTo>
                  <a:pt x="119729" y="50898"/>
                  <a:pt x="119729" y="26966"/>
                  <a:pt x="107810" y="12134"/>
                </a:cubicBezTo>
                <a:close/>
                <a:moveTo>
                  <a:pt x="100767" y="53932"/>
                </a:moveTo>
                <a:lnTo>
                  <a:pt x="100767" y="53932"/>
                </a:lnTo>
                <a:cubicBezTo>
                  <a:pt x="59864" y="101460"/>
                  <a:pt x="59864" y="101460"/>
                  <a:pt x="59864" y="101460"/>
                </a:cubicBezTo>
                <a:cubicBezTo>
                  <a:pt x="18961" y="53932"/>
                  <a:pt x="18961" y="53932"/>
                  <a:pt x="18961" y="53932"/>
                </a:cubicBezTo>
                <a:cubicBezTo>
                  <a:pt x="14356" y="50898"/>
                  <a:pt x="11918" y="44831"/>
                  <a:pt x="11918" y="39101"/>
                </a:cubicBezTo>
                <a:cubicBezTo>
                  <a:pt x="11918" y="30000"/>
                  <a:pt x="14356" y="26966"/>
                  <a:pt x="18961" y="20898"/>
                </a:cubicBezTo>
                <a:cubicBezTo>
                  <a:pt x="21399" y="17865"/>
                  <a:pt x="26275" y="15168"/>
                  <a:pt x="31151" y="15168"/>
                </a:cubicBezTo>
                <a:cubicBezTo>
                  <a:pt x="38194" y="15168"/>
                  <a:pt x="43069" y="17865"/>
                  <a:pt x="45507" y="23932"/>
                </a:cubicBezTo>
                <a:cubicBezTo>
                  <a:pt x="59864" y="39101"/>
                  <a:pt x="59864" y="39101"/>
                  <a:pt x="59864" y="39101"/>
                </a:cubicBezTo>
                <a:cubicBezTo>
                  <a:pt x="74492" y="23932"/>
                  <a:pt x="74492" y="23932"/>
                  <a:pt x="74492" y="23932"/>
                </a:cubicBezTo>
                <a:cubicBezTo>
                  <a:pt x="76659" y="17865"/>
                  <a:pt x="81534" y="15168"/>
                  <a:pt x="88848" y="15168"/>
                </a:cubicBezTo>
                <a:cubicBezTo>
                  <a:pt x="93453" y="15168"/>
                  <a:pt x="98329" y="17865"/>
                  <a:pt x="100767" y="20898"/>
                </a:cubicBezTo>
                <a:cubicBezTo>
                  <a:pt x="105372" y="26966"/>
                  <a:pt x="107810" y="30000"/>
                  <a:pt x="107810" y="39101"/>
                </a:cubicBezTo>
                <a:cubicBezTo>
                  <a:pt x="107810" y="44831"/>
                  <a:pt x="105372" y="50898"/>
                  <a:pt x="100767" y="539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3355072" y="3174329"/>
            <a:ext cx="206400" cy="161700"/>
          </a:xfrm>
          <a:custGeom>
            <a:rect b="b" l="l" r="r" t="t"/>
            <a:pathLst>
              <a:path extrusionOk="0" h="120000" w="120000">
                <a:moveTo>
                  <a:pt x="29870" y="40088"/>
                </a:moveTo>
                <a:lnTo>
                  <a:pt x="29870" y="40088"/>
                </a:lnTo>
                <a:lnTo>
                  <a:pt x="32207" y="40088"/>
                </a:lnTo>
                <a:cubicBezTo>
                  <a:pt x="36883" y="35044"/>
                  <a:pt x="41558" y="30530"/>
                  <a:pt x="48311" y="25752"/>
                </a:cubicBezTo>
                <a:lnTo>
                  <a:pt x="48311" y="23362"/>
                </a:lnTo>
                <a:cubicBezTo>
                  <a:pt x="48311" y="20973"/>
                  <a:pt x="48311" y="20973"/>
                  <a:pt x="48311" y="18584"/>
                </a:cubicBezTo>
                <a:cubicBezTo>
                  <a:pt x="41558" y="14070"/>
                  <a:pt x="34545" y="11681"/>
                  <a:pt x="27792" y="6902"/>
                </a:cubicBezTo>
                <a:cubicBezTo>
                  <a:pt x="23116" y="11681"/>
                  <a:pt x="16103" y="16460"/>
                  <a:pt x="11428" y="23362"/>
                </a:cubicBezTo>
                <a:cubicBezTo>
                  <a:pt x="16103" y="30530"/>
                  <a:pt x="18441" y="35044"/>
                  <a:pt x="23116" y="40088"/>
                </a:cubicBezTo>
                <a:cubicBezTo>
                  <a:pt x="25454" y="40088"/>
                  <a:pt x="27792" y="40088"/>
                  <a:pt x="29870" y="40088"/>
                </a:cubicBezTo>
                <a:close/>
                <a:moveTo>
                  <a:pt x="16103" y="51769"/>
                </a:moveTo>
                <a:lnTo>
                  <a:pt x="16103" y="51769"/>
                </a:lnTo>
                <a:cubicBezTo>
                  <a:pt x="16103" y="49380"/>
                  <a:pt x="16103" y="49380"/>
                  <a:pt x="18441" y="46991"/>
                </a:cubicBezTo>
                <a:cubicBezTo>
                  <a:pt x="14025" y="42477"/>
                  <a:pt x="9090" y="37433"/>
                  <a:pt x="6753" y="32920"/>
                </a:cubicBezTo>
                <a:cubicBezTo>
                  <a:pt x="2337" y="40088"/>
                  <a:pt x="0" y="49380"/>
                  <a:pt x="0" y="58672"/>
                </a:cubicBezTo>
                <a:cubicBezTo>
                  <a:pt x="0" y="70619"/>
                  <a:pt x="2337" y="82300"/>
                  <a:pt x="9090" y="89203"/>
                </a:cubicBezTo>
                <a:cubicBezTo>
                  <a:pt x="11428" y="79911"/>
                  <a:pt x="14025" y="68230"/>
                  <a:pt x="18441" y="58672"/>
                </a:cubicBezTo>
                <a:cubicBezTo>
                  <a:pt x="18441" y="58672"/>
                  <a:pt x="16103" y="54159"/>
                  <a:pt x="16103" y="51769"/>
                </a:cubicBezTo>
                <a:close/>
                <a:moveTo>
                  <a:pt x="59740" y="9292"/>
                </a:moveTo>
                <a:lnTo>
                  <a:pt x="59740" y="9292"/>
                </a:lnTo>
                <a:cubicBezTo>
                  <a:pt x="62077" y="9292"/>
                  <a:pt x="66753" y="11681"/>
                  <a:pt x="69090" y="14070"/>
                </a:cubicBezTo>
                <a:cubicBezTo>
                  <a:pt x="75844" y="9292"/>
                  <a:pt x="82857" y="9292"/>
                  <a:pt x="89870" y="6902"/>
                </a:cubicBezTo>
                <a:cubicBezTo>
                  <a:pt x="80519" y="2123"/>
                  <a:pt x="71428" y="0"/>
                  <a:pt x="59740" y="0"/>
                </a:cubicBezTo>
                <a:cubicBezTo>
                  <a:pt x="52987" y="0"/>
                  <a:pt x="45974" y="0"/>
                  <a:pt x="39220" y="2123"/>
                </a:cubicBezTo>
                <a:cubicBezTo>
                  <a:pt x="43636" y="4513"/>
                  <a:pt x="48311" y="9292"/>
                  <a:pt x="52987" y="11681"/>
                </a:cubicBezTo>
                <a:cubicBezTo>
                  <a:pt x="55324" y="11681"/>
                  <a:pt x="57402" y="9292"/>
                  <a:pt x="59740" y="9292"/>
                </a:cubicBezTo>
                <a:close/>
                <a:moveTo>
                  <a:pt x="78181" y="70619"/>
                </a:moveTo>
                <a:lnTo>
                  <a:pt x="78181" y="70619"/>
                </a:lnTo>
                <a:cubicBezTo>
                  <a:pt x="80519" y="68230"/>
                  <a:pt x="80519" y="68230"/>
                  <a:pt x="82857" y="65840"/>
                </a:cubicBezTo>
                <a:cubicBezTo>
                  <a:pt x="78181" y="54159"/>
                  <a:pt x="71428" y="44601"/>
                  <a:pt x="64415" y="35044"/>
                </a:cubicBezTo>
                <a:cubicBezTo>
                  <a:pt x="64415" y="35044"/>
                  <a:pt x="62077" y="35044"/>
                  <a:pt x="59740" y="35044"/>
                </a:cubicBezTo>
                <a:cubicBezTo>
                  <a:pt x="57402" y="35044"/>
                  <a:pt x="55324" y="35044"/>
                  <a:pt x="52987" y="32920"/>
                </a:cubicBezTo>
                <a:cubicBezTo>
                  <a:pt x="48311" y="37433"/>
                  <a:pt x="43636" y="40088"/>
                  <a:pt x="39220" y="44601"/>
                </a:cubicBezTo>
                <a:cubicBezTo>
                  <a:pt x="41558" y="46991"/>
                  <a:pt x="41558" y="49380"/>
                  <a:pt x="41558" y="51769"/>
                </a:cubicBezTo>
                <a:cubicBezTo>
                  <a:pt x="41558" y="54159"/>
                  <a:pt x="41558" y="54159"/>
                  <a:pt x="41558" y="56548"/>
                </a:cubicBezTo>
                <a:cubicBezTo>
                  <a:pt x="52987" y="63451"/>
                  <a:pt x="64415" y="68230"/>
                  <a:pt x="78181" y="70619"/>
                </a:cubicBezTo>
                <a:close/>
                <a:moveTo>
                  <a:pt x="94285" y="86814"/>
                </a:moveTo>
                <a:lnTo>
                  <a:pt x="94285" y="86814"/>
                </a:lnTo>
                <a:cubicBezTo>
                  <a:pt x="94285" y="89203"/>
                  <a:pt x="94285" y="93982"/>
                  <a:pt x="94285" y="96371"/>
                </a:cubicBezTo>
                <a:cubicBezTo>
                  <a:pt x="94285" y="98761"/>
                  <a:pt x="94285" y="103274"/>
                  <a:pt x="94285" y="108053"/>
                </a:cubicBezTo>
                <a:cubicBezTo>
                  <a:pt x="103636" y="100884"/>
                  <a:pt x="112727" y="89203"/>
                  <a:pt x="115064" y="77522"/>
                </a:cubicBezTo>
                <a:cubicBezTo>
                  <a:pt x="110649" y="79911"/>
                  <a:pt x="105974" y="79911"/>
                  <a:pt x="101298" y="79911"/>
                </a:cubicBezTo>
                <a:cubicBezTo>
                  <a:pt x="101298" y="84690"/>
                  <a:pt x="98961" y="86814"/>
                  <a:pt x="94285" y="86814"/>
                </a:cubicBezTo>
                <a:close/>
                <a:moveTo>
                  <a:pt x="75844" y="79911"/>
                </a:moveTo>
                <a:lnTo>
                  <a:pt x="75844" y="79911"/>
                </a:lnTo>
                <a:cubicBezTo>
                  <a:pt x="62077" y="77522"/>
                  <a:pt x="48311" y="70619"/>
                  <a:pt x="36883" y="63451"/>
                </a:cubicBezTo>
                <a:cubicBezTo>
                  <a:pt x="34545" y="63451"/>
                  <a:pt x="32207" y="65840"/>
                  <a:pt x="29870" y="65840"/>
                </a:cubicBezTo>
                <a:cubicBezTo>
                  <a:pt x="27792" y="65840"/>
                  <a:pt x="27792" y="65840"/>
                  <a:pt x="27792" y="63451"/>
                </a:cubicBezTo>
                <a:cubicBezTo>
                  <a:pt x="20519" y="75132"/>
                  <a:pt x="18441" y="86814"/>
                  <a:pt x="16103" y="100884"/>
                </a:cubicBezTo>
                <a:cubicBezTo>
                  <a:pt x="23116" y="105663"/>
                  <a:pt x="29870" y="112831"/>
                  <a:pt x="36883" y="115221"/>
                </a:cubicBezTo>
                <a:cubicBezTo>
                  <a:pt x="45974" y="100884"/>
                  <a:pt x="59740" y="86814"/>
                  <a:pt x="75844" y="79911"/>
                </a:cubicBezTo>
                <a:close/>
                <a:moveTo>
                  <a:pt x="98961" y="14070"/>
                </a:moveTo>
                <a:lnTo>
                  <a:pt x="98961" y="14070"/>
                </a:lnTo>
                <a:cubicBezTo>
                  <a:pt x="89870" y="16460"/>
                  <a:pt x="80519" y="18584"/>
                  <a:pt x="71428" y="20973"/>
                </a:cubicBezTo>
                <a:lnTo>
                  <a:pt x="73506" y="23362"/>
                </a:lnTo>
                <a:cubicBezTo>
                  <a:pt x="73506" y="25752"/>
                  <a:pt x="71428" y="25752"/>
                  <a:pt x="71428" y="28141"/>
                </a:cubicBezTo>
                <a:cubicBezTo>
                  <a:pt x="80519" y="37433"/>
                  <a:pt x="85194" y="49380"/>
                  <a:pt x="89870" y="63451"/>
                </a:cubicBezTo>
                <a:cubicBezTo>
                  <a:pt x="94285" y="63451"/>
                  <a:pt x="98961" y="65840"/>
                  <a:pt x="101298" y="70619"/>
                </a:cubicBezTo>
                <a:cubicBezTo>
                  <a:pt x="108311" y="70619"/>
                  <a:pt x="112727" y="70619"/>
                  <a:pt x="117402" y="68230"/>
                </a:cubicBezTo>
                <a:cubicBezTo>
                  <a:pt x="119740" y="65840"/>
                  <a:pt x="119740" y="61061"/>
                  <a:pt x="119740" y="58672"/>
                </a:cubicBezTo>
                <a:cubicBezTo>
                  <a:pt x="119740" y="42477"/>
                  <a:pt x="110649" y="25752"/>
                  <a:pt x="98961" y="14070"/>
                </a:cubicBezTo>
                <a:close/>
                <a:moveTo>
                  <a:pt x="82857" y="86814"/>
                </a:moveTo>
                <a:lnTo>
                  <a:pt x="82857" y="86814"/>
                </a:lnTo>
                <a:cubicBezTo>
                  <a:pt x="66753" y="93982"/>
                  <a:pt x="55324" y="103274"/>
                  <a:pt x="45974" y="117610"/>
                </a:cubicBezTo>
                <a:cubicBezTo>
                  <a:pt x="50649" y="119734"/>
                  <a:pt x="55324" y="119734"/>
                  <a:pt x="59740" y="119734"/>
                </a:cubicBezTo>
                <a:cubicBezTo>
                  <a:pt x="69090" y="119734"/>
                  <a:pt x="75844" y="117610"/>
                  <a:pt x="85194" y="115221"/>
                </a:cubicBezTo>
                <a:cubicBezTo>
                  <a:pt x="85194" y="108053"/>
                  <a:pt x="87532" y="100884"/>
                  <a:pt x="87532" y="96371"/>
                </a:cubicBezTo>
                <a:cubicBezTo>
                  <a:pt x="87532" y="93982"/>
                  <a:pt x="87532" y="91592"/>
                  <a:pt x="85194" y="89203"/>
                </a:cubicBezTo>
                <a:cubicBezTo>
                  <a:pt x="85194" y="86814"/>
                  <a:pt x="82857" y="86814"/>
                  <a:pt x="82857" y="868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2335659" y="2893690"/>
            <a:ext cx="223800" cy="108600"/>
          </a:xfrm>
          <a:custGeom>
            <a:rect b="b" l="l" r="r" t="t"/>
            <a:pathLst>
              <a:path extrusionOk="0" h="120000" w="120000">
                <a:moveTo>
                  <a:pt x="44819" y="3564"/>
                </a:moveTo>
                <a:lnTo>
                  <a:pt x="44819" y="3564"/>
                </a:lnTo>
                <a:cubicBezTo>
                  <a:pt x="42891" y="0"/>
                  <a:pt x="40481" y="0"/>
                  <a:pt x="38554" y="3564"/>
                </a:cubicBezTo>
                <a:cubicBezTo>
                  <a:pt x="0" y="59801"/>
                  <a:pt x="0" y="59801"/>
                  <a:pt x="0" y="59801"/>
                </a:cubicBezTo>
                <a:cubicBezTo>
                  <a:pt x="38554" y="116039"/>
                  <a:pt x="38554" y="116039"/>
                  <a:pt x="38554" y="116039"/>
                </a:cubicBezTo>
                <a:cubicBezTo>
                  <a:pt x="40481" y="119603"/>
                  <a:pt x="42891" y="119603"/>
                  <a:pt x="44819" y="116039"/>
                </a:cubicBezTo>
                <a:cubicBezTo>
                  <a:pt x="46987" y="112079"/>
                  <a:pt x="46987" y="108514"/>
                  <a:pt x="44819" y="105346"/>
                </a:cubicBezTo>
                <a:cubicBezTo>
                  <a:pt x="14939" y="59801"/>
                  <a:pt x="14939" y="59801"/>
                  <a:pt x="14939" y="59801"/>
                </a:cubicBezTo>
                <a:cubicBezTo>
                  <a:pt x="44819" y="17821"/>
                  <a:pt x="44819" y="17821"/>
                  <a:pt x="44819" y="17821"/>
                </a:cubicBezTo>
                <a:cubicBezTo>
                  <a:pt x="46987" y="13861"/>
                  <a:pt x="46987" y="7128"/>
                  <a:pt x="44819" y="3564"/>
                </a:cubicBezTo>
                <a:close/>
                <a:moveTo>
                  <a:pt x="81204" y="3564"/>
                </a:moveTo>
                <a:lnTo>
                  <a:pt x="81204" y="3564"/>
                </a:lnTo>
                <a:cubicBezTo>
                  <a:pt x="79036" y="0"/>
                  <a:pt x="76867" y="0"/>
                  <a:pt x="74939" y="3564"/>
                </a:cubicBezTo>
                <a:cubicBezTo>
                  <a:pt x="72771" y="7128"/>
                  <a:pt x="72771" y="13861"/>
                  <a:pt x="74939" y="17821"/>
                </a:cubicBezTo>
                <a:cubicBezTo>
                  <a:pt x="104578" y="59801"/>
                  <a:pt x="104578" y="59801"/>
                  <a:pt x="104578" y="59801"/>
                </a:cubicBezTo>
                <a:cubicBezTo>
                  <a:pt x="74939" y="105346"/>
                  <a:pt x="74939" y="105346"/>
                  <a:pt x="74939" y="105346"/>
                </a:cubicBezTo>
                <a:cubicBezTo>
                  <a:pt x="72771" y="108514"/>
                  <a:pt x="72771" y="112079"/>
                  <a:pt x="74939" y="116039"/>
                </a:cubicBezTo>
                <a:cubicBezTo>
                  <a:pt x="76867" y="119603"/>
                  <a:pt x="79036" y="119603"/>
                  <a:pt x="81204" y="116039"/>
                </a:cubicBezTo>
                <a:cubicBezTo>
                  <a:pt x="119759" y="59801"/>
                  <a:pt x="119759" y="59801"/>
                  <a:pt x="119759" y="59801"/>
                </a:cubicBezTo>
                <a:lnTo>
                  <a:pt x="81204" y="356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6517752" y="3248859"/>
            <a:ext cx="222300" cy="87300"/>
          </a:xfrm>
          <a:custGeom>
            <a:rect b="b" l="l" r="r" t="t"/>
            <a:pathLst>
              <a:path extrusionOk="0" h="120000" w="120000">
                <a:moveTo>
                  <a:pt x="106987" y="0"/>
                </a:moveTo>
                <a:lnTo>
                  <a:pt x="106987" y="0"/>
                </a:ln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37" y="119516"/>
                  <a:pt x="12771" y="119516"/>
                </a:cubicBezTo>
                <a:cubicBezTo>
                  <a:pt x="106987" y="119516"/>
                  <a:pt x="106987" y="119516"/>
                  <a:pt x="106987" y="119516"/>
                </a:cubicBezTo>
                <a:cubicBezTo>
                  <a:pt x="113253" y="119516"/>
                  <a:pt x="119759" y="111290"/>
                  <a:pt x="119759" y="98225"/>
                </a:cubicBezTo>
                <a:cubicBezTo>
                  <a:pt x="119759" y="25645"/>
                  <a:pt x="119759" y="25645"/>
                  <a:pt x="119759" y="25645"/>
                </a:cubicBezTo>
                <a:cubicBezTo>
                  <a:pt x="119759" y="12580"/>
                  <a:pt x="113253" y="0"/>
                  <a:pt x="106987" y="0"/>
                </a:cubicBezTo>
                <a:close/>
                <a:moveTo>
                  <a:pt x="106987" y="98225"/>
                </a:moveTo>
                <a:lnTo>
                  <a:pt x="106987" y="98225"/>
                </a:lnTo>
                <a:cubicBezTo>
                  <a:pt x="12771" y="98225"/>
                  <a:pt x="12771" y="98225"/>
                  <a:pt x="12771" y="98225"/>
                </a:cubicBezTo>
                <a:cubicBezTo>
                  <a:pt x="12771" y="25645"/>
                  <a:pt x="12771" y="25645"/>
                  <a:pt x="12771" y="25645"/>
                </a:cubicBezTo>
                <a:cubicBezTo>
                  <a:pt x="106987" y="25645"/>
                  <a:pt x="106987" y="25645"/>
                  <a:pt x="106987" y="25645"/>
                </a:cubicBezTo>
                <a:lnTo>
                  <a:pt x="106987" y="98225"/>
                </a:lnTo>
                <a:close/>
                <a:moveTo>
                  <a:pt x="102650" y="38225"/>
                </a:moveTo>
                <a:lnTo>
                  <a:pt x="102650" y="38225"/>
                </a:lnTo>
                <a:cubicBezTo>
                  <a:pt x="76867" y="38225"/>
                  <a:pt x="76867" y="38225"/>
                  <a:pt x="76867" y="38225"/>
                </a:cubicBezTo>
                <a:cubicBezTo>
                  <a:pt x="76867" y="85645"/>
                  <a:pt x="76867" y="85645"/>
                  <a:pt x="76867" y="85645"/>
                </a:cubicBezTo>
                <a:cubicBezTo>
                  <a:pt x="102650" y="85645"/>
                  <a:pt x="102650" y="85645"/>
                  <a:pt x="102650" y="85645"/>
                </a:cubicBezTo>
                <a:lnTo>
                  <a:pt x="102650" y="38225"/>
                </a:lnTo>
                <a:close/>
                <a:moveTo>
                  <a:pt x="42891" y="38225"/>
                </a:moveTo>
                <a:lnTo>
                  <a:pt x="42891" y="38225"/>
                </a:lnTo>
                <a:cubicBezTo>
                  <a:pt x="17349" y="38225"/>
                  <a:pt x="17349" y="38225"/>
                  <a:pt x="17349" y="38225"/>
                </a:cubicBezTo>
                <a:cubicBezTo>
                  <a:pt x="17349" y="85645"/>
                  <a:pt x="17349" y="85645"/>
                  <a:pt x="17349" y="85645"/>
                </a:cubicBezTo>
                <a:cubicBezTo>
                  <a:pt x="42891" y="85645"/>
                  <a:pt x="42891" y="85645"/>
                  <a:pt x="42891" y="85645"/>
                </a:cubicBezTo>
                <a:lnTo>
                  <a:pt x="42891" y="38225"/>
                </a:lnTo>
                <a:close/>
                <a:moveTo>
                  <a:pt x="72530" y="38225"/>
                </a:moveTo>
                <a:lnTo>
                  <a:pt x="72530" y="38225"/>
                </a:lnTo>
                <a:cubicBezTo>
                  <a:pt x="46987" y="38225"/>
                  <a:pt x="46987" y="38225"/>
                  <a:pt x="46987" y="38225"/>
                </a:cubicBezTo>
                <a:cubicBezTo>
                  <a:pt x="46987" y="85645"/>
                  <a:pt x="46987" y="85645"/>
                  <a:pt x="46987" y="85645"/>
                </a:cubicBezTo>
                <a:cubicBezTo>
                  <a:pt x="72530" y="85645"/>
                  <a:pt x="72530" y="85645"/>
                  <a:pt x="72530" y="85645"/>
                </a:cubicBezTo>
                <a:lnTo>
                  <a:pt x="72530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6983855" y="3248859"/>
            <a:ext cx="223800" cy="873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239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239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  <a:moveTo>
                  <a:pt x="72676" y="38225"/>
                </a:moveTo>
                <a:lnTo>
                  <a:pt x="72676" y="38225"/>
                </a:lnTo>
                <a:cubicBezTo>
                  <a:pt x="47082" y="38225"/>
                  <a:pt x="47082" y="38225"/>
                  <a:pt x="47082" y="38225"/>
                </a:cubicBezTo>
                <a:cubicBezTo>
                  <a:pt x="47082" y="85645"/>
                  <a:pt x="47082" y="85645"/>
                  <a:pt x="47082" y="85645"/>
                </a:cubicBezTo>
                <a:cubicBezTo>
                  <a:pt x="72676" y="85645"/>
                  <a:pt x="72676" y="85645"/>
                  <a:pt x="72676" y="85645"/>
                </a:cubicBezTo>
                <a:lnTo>
                  <a:pt x="7267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7451540" y="3248859"/>
            <a:ext cx="223800" cy="873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7919223" y="3248859"/>
            <a:ext cx="223800" cy="87300"/>
          </a:xfrm>
          <a:custGeom>
            <a:rect b="b" l="l" r="r" t="t"/>
            <a:pathLst>
              <a:path extrusionOk="0" h="120000" w="12000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104" y="119516"/>
                  <a:pt x="12796" y="119516"/>
                </a:cubicBezTo>
                <a:cubicBezTo>
                  <a:pt x="106720" y="119516"/>
                  <a:pt x="106720" y="119516"/>
                  <a:pt x="106720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720" y="0"/>
                </a:cubicBezTo>
                <a:close/>
                <a:moveTo>
                  <a:pt x="106720" y="98225"/>
                </a:moveTo>
                <a:lnTo>
                  <a:pt x="106720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720" y="25645"/>
                  <a:pt x="106720" y="25645"/>
                  <a:pt x="106720" y="25645"/>
                </a:cubicBezTo>
                <a:lnTo>
                  <a:pt x="106720" y="9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2819553" y="2872217"/>
            <a:ext cx="223800" cy="155400"/>
          </a:xfrm>
          <a:custGeom>
            <a:rect b="b" l="l" r="r" t="t"/>
            <a:pathLst>
              <a:path extrusionOk="0" h="120000" w="12000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277" y="0"/>
                  <a:pt x="0" y="4689"/>
                  <a:pt x="0" y="12137"/>
                </a:cubicBezTo>
                <a:cubicBezTo>
                  <a:pt x="0" y="88000"/>
                  <a:pt x="0" y="88000"/>
                  <a:pt x="0" y="88000"/>
                </a:cubicBezTo>
                <a:cubicBezTo>
                  <a:pt x="0" y="95172"/>
                  <a:pt x="4104" y="102620"/>
                  <a:pt x="10623" y="105103"/>
                </a:cubicBezTo>
                <a:cubicBezTo>
                  <a:pt x="38631" y="110068"/>
                  <a:pt x="38631" y="110068"/>
                  <a:pt x="38631" y="110068"/>
                </a:cubicBezTo>
                <a:cubicBezTo>
                  <a:pt x="38631" y="110068"/>
                  <a:pt x="14969" y="119724"/>
                  <a:pt x="29698" y="119724"/>
                </a:cubicBezTo>
                <a:cubicBezTo>
                  <a:pt x="89818" y="119724"/>
                  <a:pt x="89818" y="119724"/>
                  <a:pt x="89818" y="119724"/>
                </a:cubicBezTo>
                <a:cubicBezTo>
                  <a:pt x="104788" y="119724"/>
                  <a:pt x="81126" y="110068"/>
                  <a:pt x="81126" y="110068"/>
                </a:cubicBezTo>
                <a:cubicBezTo>
                  <a:pt x="108893" y="105103"/>
                  <a:pt x="108893" y="105103"/>
                  <a:pt x="108893" y="105103"/>
                </a:cubicBezTo>
                <a:cubicBezTo>
                  <a:pt x="115653" y="102620"/>
                  <a:pt x="119758" y="95172"/>
                  <a:pt x="119758" y="88000"/>
                </a:cubicBezTo>
                <a:cubicBezTo>
                  <a:pt x="119758" y="12137"/>
                  <a:pt x="119758" y="12137"/>
                  <a:pt x="119758" y="12137"/>
                </a:cubicBezTo>
                <a:cubicBezTo>
                  <a:pt x="119758" y="4689"/>
                  <a:pt x="113480" y="0"/>
                  <a:pt x="106720" y="0"/>
                </a:cubicBezTo>
                <a:close/>
                <a:moveTo>
                  <a:pt x="106720" y="88000"/>
                </a:moveTo>
                <a:lnTo>
                  <a:pt x="106720" y="88000"/>
                </a:lnTo>
                <a:cubicBezTo>
                  <a:pt x="12796" y="88000"/>
                  <a:pt x="12796" y="88000"/>
                  <a:pt x="12796" y="88000"/>
                </a:cubicBezTo>
                <a:cubicBezTo>
                  <a:pt x="12796" y="12137"/>
                  <a:pt x="12796" y="12137"/>
                  <a:pt x="12796" y="12137"/>
                </a:cubicBezTo>
                <a:cubicBezTo>
                  <a:pt x="106720" y="12137"/>
                  <a:pt x="106720" y="12137"/>
                  <a:pt x="106720" y="12137"/>
                </a:cubicBezTo>
                <a:lnTo>
                  <a:pt x="106720" y="88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4228537" y="3227382"/>
            <a:ext cx="223800" cy="108600"/>
          </a:xfrm>
          <a:custGeom>
            <a:rect b="b" l="l" r="r" t="t"/>
            <a:pathLst>
              <a:path extrusionOk="0" h="120000" w="120000">
                <a:moveTo>
                  <a:pt x="91991" y="59801"/>
                </a:moveTo>
                <a:lnTo>
                  <a:pt x="91991" y="59801"/>
                </a:lnTo>
                <a:cubicBezTo>
                  <a:pt x="91991" y="35643"/>
                  <a:pt x="100684" y="17821"/>
                  <a:pt x="104788" y="17821"/>
                </a:cubicBezTo>
                <a:cubicBezTo>
                  <a:pt x="106961" y="17821"/>
                  <a:pt x="113480" y="17821"/>
                  <a:pt x="113480" y="17821"/>
                </a:cubicBezTo>
                <a:cubicBezTo>
                  <a:pt x="109134" y="7128"/>
                  <a:pt x="106961" y="0"/>
                  <a:pt x="91991" y="0"/>
                </a:cubicBezTo>
                <a:cubicBezTo>
                  <a:pt x="32112" y="0"/>
                  <a:pt x="32112" y="0"/>
                  <a:pt x="32112" y="0"/>
                </a:cubicBezTo>
                <a:cubicBezTo>
                  <a:pt x="8692" y="0"/>
                  <a:pt x="0" y="35643"/>
                  <a:pt x="0" y="59801"/>
                </a:cubicBezTo>
                <a:cubicBezTo>
                  <a:pt x="0" y="84356"/>
                  <a:pt x="8692" y="119603"/>
                  <a:pt x="32112" y="119603"/>
                </a:cubicBezTo>
                <a:cubicBezTo>
                  <a:pt x="91991" y="119603"/>
                  <a:pt x="91991" y="119603"/>
                  <a:pt x="91991" y="119603"/>
                </a:cubicBezTo>
                <a:cubicBezTo>
                  <a:pt x="106961" y="119603"/>
                  <a:pt x="109134" y="112475"/>
                  <a:pt x="113480" y="101782"/>
                </a:cubicBezTo>
                <a:cubicBezTo>
                  <a:pt x="113480" y="101782"/>
                  <a:pt x="111307" y="101782"/>
                  <a:pt x="104788" y="101782"/>
                </a:cubicBezTo>
                <a:cubicBezTo>
                  <a:pt x="100684" y="101782"/>
                  <a:pt x="91991" y="87920"/>
                  <a:pt x="91991" y="59801"/>
                </a:cubicBezTo>
                <a:close/>
                <a:moveTo>
                  <a:pt x="74849" y="77623"/>
                </a:moveTo>
                <a:lnTo>
                  <a:pt x="74849" y="77623"/>
                </a:lnTo>
                <a:cubicBezTo>
                  <a:pt x="74849" y="80792"/>
                  <a:pt x="72917" y="77623"/>
                  <a:pt x="72917" y="77623"/>
                </a:cubicBezTo>
                <a:cubicBezTo>
                  <a:pt x="53360" y="66930"/>
                  <a:pt x="53360" y="66930"/>
                  <a:pt x="53360" y="66930"/>
                </a:cubicBezTo>
                <a:cubicBezTo>
                  <a:pt x="53360" y="66930"/>
                  <a:pt x="53360" y="70495"/>
                  <a:pt x="51187" y="77623"/>
                </a:cubicBezTo>
                <a:cubicBezTo>
                  <a:pt x="49255" y="80792"/>
                  <a:pt x="49255" y="87920"/>
                  <a:pt x="44909" y="80792"/>
                </a:cubicBezTo>
                <a:cubicBezTo>
                  <a:pt x="38390" y="74059"/>
                  <a:pt x="23661" y="49504"/>
                  <a:pt x="23661" y="49504"/>
                </a:cubicBezTo>
                <a:cubicBezTo>
                  <a:pt x="23661" y="49504"/>
                  <a:pt x="21488" y="45940"/>
                  <a:pt x="21488" y="42376"/>
                </a:cubicBezTo>
                <a:cubicBezTo>
                  <a:pt x="23661" y="42376"/>
                  <a:pt x="25593" y="42376"/>
                  <a:pt x="25593" y="42376"/>
                </a:cubicBezTo>
                <a:cubicBezTo>
                  <a:pt x="42736" y="56633"/>
                  <a:pt x="42736" y="56633"/>
                  <a:pt x="42736" y="56633"/>
                </a:cubicBezTo>
                <a:cubicBezTo>
                  <a:pt x="42736" y="56633"/>
                  <a:pt x="44909" y="49504"/>
                  <a:pt x="47082" y="45940"/>
                </a:cubicBezTo>
                <a:cubicBezTo>
                  <a:pt x="47082" y="38811"/>
                  <a:pt x="49255" y="35643"/>
                  <a:pt x="53360" y="42376"/>
                </a:cubicBezTo>
                <a:cubicBezTo>
                  <a:pt x="57706" y="45940"/>
                  <a:pt x="74849" y="74059"/>
                  <a:pt x="74849" y="74059"/>
                </a:cubicBezTo>
                <a:cubicBezTo>
                  <a:pt x="74849" y="74059"/>
                  <a:pt x="77022" y="77623"/>
                  <a:pt x="74849" y="77623"/>
                </a:cubicBezTo>
                <a:close/>
                <a:moveTo>
                  <a:pt x="113480" y="38811"/>
                </a:moveTo>
                <a:lnTo>
                  <a:pt x="113480" y="38811"/>
                </a:lnTo>
                <a:cubicBezTo>
                  <a:pt x="109134" y="38811"/>
                  <a:pt x="109134" y="38811"/>
                  <a:pt x="109134" y="38811"/>
                </a:cubicBezTo>
                <a:cubicBezTo>
                  <a:pt x="104788" y="38811"/>
                  <a:pt x="102615" y="49504"/>
                  <a:pt x="102615" y="59801"/>
                </a:cubicBezTo>
                <a:cubicBezTo>
                  <a:pt x="102615" y="70495"/>
                  <a:pt x="104788" y="80792"/>
                  <a:pt x="109134" y="80792"/>
                </a:cubicBezTo>
                <a:cubicBezTo>
                  <a:pt x="113480" y="80792"/>
                  <a:pt x="113480" y="80792"/>
                  <a:pt x="113480" y="80792"/>
                </a:cubicBezTo>
                <a:cubicBezTo>
                  <a:pt x="115412" y="80792"/>
                  <a:pt x="119758" y="70495"/>
                  <a:pt x="119758" y="59801"/>
                </a:cubicBezTo>
                <a:cubicBezTo>
                  <a:pt x="119758" y="49504"/>
                  <a:pt x="115412" y="38811"/>
                  <a:pt x="113480" y="388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8766393" y="2172170"/>
            <a:ext cx="223800" cy="114900"/>
          </a:xfrm>
          <a:custGeom>
            <a:rect b="b" l="l" r="r" t="t"/>
            <a:pathLst>
              <a:path extrusionOk="0" h="120000" w="12000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623524" y="2159538"/>
            <a:ext cx="223800" cy="136500"/>
          </a:xfrm>
          <a:custGeom>
            <a:rect b="b" l="l" r="r" t="t"/>
            <a:pathLst>
              <a:path extrusionOk="0" h="120000" w="120000">
                <a:moveTo>
                  <a:pt x="19315" y="77905"/>
                </a:moveTo>
                <a:lnTo>
                  <a:pt x="19315" y="77905"/>
                </a:lnTo>
                <a:cubicBezTo>
                  <a:pt x="23420" y="92041"/>
                  <a:pt x="25593" y="97696"/>
                  <a:pt x="38390" y="103036"/>
                </a:cubicBezTo>
                <a:cubicBezTo>
                  <a:pt x="49014" y="111518"/>
                  <a:pt x="55533" y="119685"/>
                  <a:pt x="59879" y="119685"/>
                </a:cubicBezTo>
                <a:cubicBezTo>
                  <a:pt x="64225" y="119685"/>
                  <a:pt x="70744" y="111518"/>
                  <a:pt x="81368" y="105863"/>
                </a:cubicBezTo>
                <a:cubicBezTo>
                  <a:pt x="94164" y="97696"/>
                  <a:pt x="89818" y="97696"/>
                  <a:pt x="94164" y="81047"/>
                </a:cubicBezTo>
                <a:cubicBezTo>
                  <a:pt x="59879" y="103036"/>
                  <a:pt x="59879" y="103036"/>
                  <a:pt x="59879" y="103036"/>
                </a:cubicBezTo>
                <a:lnTo>
                  <a:pt x="19315" y="77905"/>
                </a:lnTo>
                <a:close/>
                <a:moveTo>
                  <a:pt x="117585" y="38952"/>
                </a:moveTo>
                <a:lnTo>
                  <a:pt x="117585" y="38952"/>
                </a:lnTo>
                <a:cubicBezTo>
                  <a:pt x="66156" y="2827"/>
                  <a:pt x="66156" y="2827"/>
                  <a:pt x="66156" y="2827"/>
                </a:cubicBezTo>
                <a:cubicBezTo>
                  <a:pt x="64225" y="0"/>
                  <a:pt x="57706" y="0"/>
                  <a:pt x="53360" y="2827"/>
                </a:cubicBezTo>
                <a:cubicBezTo>
                  <a:pt x="2173" y="38952"/>
                  <a:pt x="2173" y="38952"/>
                  <a:pt x="2173" y="38952"/>
                </a:cubicBezTo>
                <a:cubicBezTo>
                  <a:pt x="0" y="41780"/>
                  <a:pt x="0" y="44607"/>
                  <a:pt x="2173" y="50261"/>
                </a:cubicBezTo>
                <a:cubicBezTo>
                  <a:pt x="53360" y="86387"/>
                  <a:pt x="53360" y="86387"/>
                  <a:pt x="53360" y="86387"/>
                </a:cubicBezTo>
                <a:cubicBezTo>
                  <a:pt x="57706" y="89214"/>
                  <a:pt x="64225" y="89214"/>
                  <a:pt x="66156" y="86387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64225" y="50261"/>
                  <a:pt x="64225" y="50261"/>
                  <a:pt x="64225" y="50261"/>
                </a:cubicBezTo>
                <a:cubicBezTo>
                  <a:pt x="62052" y="50261"/>
                  <a:pt x="62052" y="52774"/>
                  <a:pt x="59879" y="52774"/>
                </a:cubicBezTo>
                <a:cubicBezTo>
                  <a:pt x="53360" y="52774"/>
                  <a:pt x="49014" y="47434"/>
                  <a:pt x="49014" y="41780"/>
                </a:cubicBezTo>
                <a:cubicBezTo>
                  <a:pt x="49014" y="38952"/>
                  <a:pt x="53360" y="33612"/>
                  <a:pt x="59879" y="33612"/>
                </a:cubicBezTo>
                <a:cubicBezTo>
                  <a:pt x="64225" y="33612"/>
                  <a:pt x="68571" y="36125"/>
                  <a:pt x="70744" y="38952"/>
                </a:cubicBezTo>
                <a:cubicBezTo>
                  <a:pt x="106961" y="55602"/>
                  <a:pt x="106961" y="55602"/>
                  <a:pt x="106961" y="55602"/>
                </a:cubicBezTo>
                <a:cubicBezTo>
                  <a:pt x="117585" y="50261"/>
                  <a:pt x="117585" y="50261"/>
                  <a:pt x="117585" y="50261"/>
                </a:cubicBezTo>
                <a:cubicBezTo>
                  <a:pt x="119758" y="44607"/>
                  <a:pt x="119758" y="41780"/>
                  <a:pt x="117585" y="38952"/>
                </a:cubicBezTo>
                <a:close/>
                <a:moveTo>
                  <a:pt x="102615" y="108691"/>
                </a:moveTo>
                <a:lnTo>
                  <a:pt x="102615" y="108691"/>
                </a:lnTo>
                <a:cubicBezTo>
                  <a:pt x="100442" y="111518"/>
                  <a:pt x="109134" y="114345"/>
                  <a:pt x="111307" y="105863"/>
                </a:cubicBezTo>
                <a:cubicBezTo>
                  <a:pt x="113239" y="66910"/>
                  <a:pt x="106961" y="55602"/>
                  <a:pt x="106961" y="55602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98511" y="61256"/>
                  <a:pt x="106961" y="69738"/>
                  <a:pt x="102615" y="10869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8800181" y="3193361"/>
            <a:ext cx="173100" cy="174300"/>
          </a:xfrm>
          <a:custGeom>
            <a:rect b="b" l="l" r="r" t="t"/>
            <a:pathLst>
              <a:path extrusionOk="0" h="120000" w="120000">
                <a:moveTo>
                  <a:pt x="36344" y="15245"/>
                </a:moveTo>
                <a:lnTo>
                  <a:pt x="36344" y="15245"/>
                </a:lnTo>
                <a:cubicBezTo>
                  <a:pt x="36344" y="87295"/>
                  <a:pt x="36344" y="87295"/>
                  <a:pt x="36344" y="87295"/>
                </a:cubicBezTo>
                <a:cubicBezTo>
                  <a:pt x="30704" y="87295"/>
                  <a:pt x="25065" y="87295"/>
                  <a:pt x="19738" y="89508"/>
                </a:cubicBezTo>
                <a:cubicBezTo>
                  <a:pt x="5639" y="91475"/>
                  <a:pt x="0" y="102540"/>
                  <a:pt x="5639" y="108934"/>
                </a:cubicBezTo>
                <a:cubicBezTo>
                  <a:pt x="8459" y="117540"/>
                  <a:pt x="19738" y="119754"/>
                  <a:pt x="30704" y="115573"/>
                </a:cubicBezTo>
                <a:cubicBezTo>
                  <a:pt x="41671" y="113360"/>
                  <a:pt x="50130" y="106721"/>
                  <a:pt x="50130" y="98114"/>
                </a:cubicBezTo>
                <a:cubicBezTo>
                  <a:pt x="50130" y="98114"/>
                  <a:pt x="50130" y="60983"/>
                  <a:pt x="50130" y="39344"/>
                </a:cubicBezTo>
                <a:cubicBezTo>
                  <a:pt x="105587" y="28278"/>
                  <a:pt x="105587" y="28278"/>
                  <a:pt x="105587" y="28278"/>
                </a:cubicBezTo>
                <a:cubicBezTo>
                  <a:pt x="105587" y="76475"/>
                  <a:pt x="105587" y="76475"/>
                  <a:pt x="105587" y="76475"/>
                </a:cubicBezTo>
                <a:cubicBezTo>
                  <a:pt x="99947" y="74016"/>
                  <a:pt x="94308" y="74016"/>
                  <a:pt x="88981" y="76475"/>
                </a:cubicBezTo>
                <a:cubicBezTo>
                  <a:pt x="74882" y="80655"/>
                  <a:pt x="69556" y="89508"/>
                  <a:pt x="74882" y="98114"/>
                </a:cubicBezTo>
                <a:cubicBezTo>
                  <a:pt x="77702" y="104508"/>
                  <a:pt x="88981" y="106721"/>
                  <a:pt x="99947" y="104508"/>
                </a:cubicBezTo>
                <a:cubicBezTo>
                  <a:pt x="111227" y="100327"/>
                  <a:pt x="119686" y="93688"/>
                  <a:pt x="119686" y="87295"/>
                </a:cubicBezTo>
                <a:cubicBezTo>
                  <a:pt x="119686" y="0"/>
                  <a:pt x="119686" y="0"/>
                  <a:pt x="119686" y="0"/>
                </a:cubicBezTo>
                <a:lnTo>
                  <a:pt x="36344" y="1524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2416525" y="3217276"/>
            <a:ext cx="223800" cy="118800"/>
          </a:xfrm>
          <a:custGeom>
            <a:rect b="b" l="l" r="r" t="t"/>
            <a:pathLst>
              <a:path extrusionOk="0" h="120000" w="12000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2884212" y="3199591"/>
            <a:ext cx="227100" cy="136500"/>
          </a:xfrm>
          <a:custGeom>
            <a:rect b="b" l="l" r="r" t="t"/>
            <a:pathLst>
              <a:path extrusionOk="0" h="120000" w="120000">
                <a:moveTo>
                  <a:pt x="115731" y="66910"/>
                </a:moveTo>
                <a:lnTo>
                  <a:pt x="115731" y="66910"/>
                </a:lnTo>
                <a:cubicBezTo>
                  <a:pt x="111462" y="53089"/>
                  <a:pt x="102924" y="44607"/>
                  <a:pt x="88221" y="44607"/>
                </a:cubicBezTo>
                <a:cubicBezTo>
                  <a:pt x="88221" y="44607"/>
                  <a:pt x="88221" y="44607"/>
                  <a:pt x="86086" y="44607"/>
                </a:cubicBezTo>
                <a:cubicBezTo>
                  <a:pt x="86086" y="27958"/>
                  <a:pt x="86086" y="27958"/>
                  <a:pt x="86086" y="27958"/>
                </a:cubicBezTo>
                <a:lnTo>
                  <a:pt x="106956" y="25130"/>
                </a:lnTo>
                <a:cubicBezTo>
                  <a:pt x="109328" y="25130"/>
                  <a:pt x="109328" y="22303"/>
                  <a:pt x="109328" y="22303"/>
                </a:cubicBezTo>
                <a:cubicBezTo>
                  <a:pt x="109328" y="22303"/>
                  <a:pt x="106956" y="16649"/>
                  <a:pt x="106956" y="13821"/>
                </a:cubicBezTo>
                <a:cubicBezTo>
                  <a:pt x="106956" y="13821"/>
                  <a:pt x="106956" y="13821"/>
                  <a:pt x="105059" y="13821"/>
                </a:cubicBezTo>
                <a:lnTo>
                  <a:pt x="86086" y="16649"/>
                </a:lnTo>
                <a:cubicBezTo>
                  <a:pt x="86086" y="16649"/>
                  <a:pt x="86086" y="2827"/>
                  <a:pt x="86086" y="0"/>
                </a:cubicBezTo>
                <a:lnTo>
                  <a:pt x="86086" y="0"/>
                </a:lnTo>
                <a:cubicBezTo>
                  <a:pt x="83952" y="0"/>
                  <a:pt x="79683" y="0"/>
                  <a:pt x="79683" y="0"/>
                </a:cubicBezTo>
                <a:lnTo>
                  <a:pt x="77786" y="0"/>
                </a:lnTo>
                <a:cubicBezTo>
                  <a:pt x="77786" y="2827"/>
                  <a:pt x="79683" y="19476"/>
                  <a:pt x="79683" y="19476"/>
                </a:cubicBezTo>
                <a:lnTo>
                  <a:pt x="60948" y="22303"/>
                </a:lnTo>
                <a:lnTo>
                  <a:pt x="58814" y="25130"/>
                </a:lnTo>
                <a:lnTo>
                  <a:pt x="60948" y="33298"/>
                </a:lnTo>
                <a:lnTo>
                  <a:pt x="60948" y="33298"/>
                </a:lnTo>
                <a:cubicBezTo>
                  <a:pt x="63083" y="33298"/>
                  <a:pt x="79683" y="30471"/>
                  <a:pt x="79683" y="30471"/>
                </a:cubicBezTo>
                <a:cubicBezTo>
                  <a:pt x="79683" y="47434"/>
                  <a:pt x="79683" y="47434"/>
                  <a:pt x="79683" y="47434"/>
                </a:cubicBezTo>
                <a:cubicBezTo>
                  <a:pt x="73517" y="47434"/>
                  <a:pt x="69249" y="53089"/>
                  <a:pt x="65217" y="55916"/>
                </a:cubicBezTo>
                <a:cubicBezTo>
                  <a:pt x="60948" y="64083"/>
                  <a:pt x="58814" y="72565"/>
                  <a:pt x="58814" y="80732"/>
                </a:cubicBezTo>
                <a:cubicBezTo>
                  <a:pt x="58814" y="91727"/>
                  <a:pt x="65217" y="100209"/>
                  <a:pt x="73517" y="100209"/>
                </a:cubicBezTo>
                <a:cubicBezTo>
                  <a:pt x="90355" y="103036"/>
                  <a:pt x="102924" y="77905"/>
                  <a:pt x="106956" y="64083"/>
                </a:cubicBezTo>
                <a:cubicBezTo>
                  <a:pt x="113596" y="75078"/>
                  <a:pt x="106956" y="97382"/>
                  <a:pt x="94387" y="111204"/>
                </a:cubicBezTo>
                <a:lnTo>
                  <a:pt x="94387" y="111204"/>
                </a:lnTo>
                <a:lnTo>
                  <a:pt x="96521" y="116858"/>
                </a:lnTo>
                <a:cubicBezTo>
                  <a:pt x="98656" y="119685"/>
                  <a:pt x="98656" y="119685"/>
                  <a:pt x="98656" y="116858"/>
                </a:cubicBezTo>
                <a:cubicBezTo>
                  <a:pt x="113596" y="105863"/>
                  <a:pt x="119762" y="83560"/>
                  <a:pt x="115731" y="66910"/>
                </a:cubicBezTo>
                <a:close/>
                <a:moveTo>
                  <a:pt x="73517" y="91727"/>
                </a:moveTo>
                <a:lnTo>
                  <a:pt x="73517" y="91727"/>
                </a:lnTo>
                <a:cubicBezTo>
                  <a:pt x="67114" y="89214"/>
                  <a:pt x="67114" y="83560"/>
                  <a:pt x="67114" y="80732"/>
                </a:cubicBezTo>
                <a:cubicBezTo>
                  <a:pt x="67114" y="72565"/>
                  <a:pt x="69249" y="66910"/>
                  <a:pt x="71383" y="64083"/>
                </a:cubicBezTo>
                <a:cubicBezTo>
                  <a:pt x="73517" y="61256"/>
                  <a:pt x="75652" y="58429"/>
                  <a:pt x="79683" y="55916"/>
                </a:cubicBezTo>
                <a:cubicBezTo>
                  <a:pt x="79683" y="89214"/>
                  <a:pt x="79683" y="89214"/>
                  <a:pt x="79683" y="89214"/>
                </a:cubicBezTo>
                <a:cubicBezTo>
                  <a:pt x="77786" y="91727"/>
                  <a:pt x="75652" y="91727"/>
                  <a:pt x="73517" y="91727"/>
                </a:cubicBezTo>
                <a:close/>
                <a:moveTo>
                  <a:pt x="86086" y="86387"/>
                </a:moveTo>
                <a:lnTo>
                  <a:pt x="86086" y="86387"/>
                </a:lnTo>
                <a:cubicBezTo>
                  <a:pt x="86086" y="55916"/>
                  <a:pt x="86086" y="55916"/>
                  <a:pt x="86086" y="55916"/>
                </a:cubicBezTo>
                <a:cubicBezTo>
                  <a:pt x="88221" y="55916"/>
                  <a:pt x="88221" y="55916"/>
                  <a:pt x="88221" y="55916"/>
                </a:cubicBezTo>
                <a:cubicBezTo>
                  <a:pt x="92252" y="55916"/>
                  <a:pt x="96521" y="55916"/>
                  <a:pt x="98656" y="58429"/>
                </a:cubicBezTo>
                <a:cubicBezTo>
                  <a:pt x="102924" y="58429"/>
                  <a:pt x="94387" y="77905"/>
                  <a:pt x="86086" y="86387"/>
                </a:cubicBezTo>
                <a:close/>
                <a:moveTo>
                  <a:pt x="33675" y="27958"/>
                </a:moveTo>
                <a:lnTo>
                  <a:pt x="33675" y="27958"/>
                </a:lnTo>
                <a:cubicBezTo>
                  <a:pt x="33675" y="25130"/>
                  <a:pt x="33675" y="25130"/>
                  <a:pt x="33675" y="25130"/>
                </a:cubicBezTo>
                <a:cubicBezTo>
                  <a:pt x="20869" y="25130"/>
                  <a:pt x="20869" y="25130"/>
                  <a:pt x="20869" y="25130"/>
                </a:cubicBezTo>
                <a:cubicBezTo>
                  <a:pt x="20869" y="25130"/>
                  <a:pt x="20869" y="25130"/>
                  <a:pt x="20869" y="27958"/>
                </a:cubicBezTo>
                <a:cubicBezTo>
                  <a:pt x="18735" y="36439"/>
                  <a:pt x="0" y="111204"/>
                  <a:pt x="0" y="114031"/>
                </a:cubicBezTo>
                <a:lnTo>
                  <a:pt x="0" y="114031"/>
                </a:lnTo>
                <a:cubicBezTo>
                  <a:pt x="10434" y="114031"/>
                  <a:pt x="10434" y="114031"/>
                  <a:pt x="10434" y="114031"/>
                </a:cubicBezTo>
                <a:lnTo>
                  <a:pt x="10434" y="114031"/>
                </a:lnTo>
                <a:cubicBezTo>
                  <a:pt x="10434" y="111204"/>
                  <a:pt x="16837" y="86387"/>
                  <a:pt x="16837" y="86387"/>
                </a:cubicBezTo>
                <a:cubicBezTo>
                  <a:pt x="37944" y="86387"/>
                  <a:pt x="37944" y="86387"/>
                  <a:pt x="37944" y="86387"/>
                </a:cubicBezTo>
                <a:cubicBezTo>
                  <a:pt x="37944" y="86387"/>
                  <a:pt x="44110" y="111204"/>
                  <a:pt x="44110" y="114031"/>
                </a:cubicBezTo>
                <a:lnTo>
                  <a:pt x="44110" y="114031"/>
                </a:lnTo>
                <a:cubicBezTo>
                  <a:pt x="54545" y="114031"/>
                  <a:pt x="54545" y="114031"/>
                  <a:pt x="54545" y="114031"/>
                </a:cubicBezTo>
                <a:lnTo>
                  <a:pt x="54545" y="114031"/>
                </a:lnTo>
                <a:cubicBezTo>
                  <a:pt x="54545" y="111204"/>
                  <a:pt x="35810" y="36439"/>
                  <a:pt x="33675" y="27958"/>
                </a:cubicBezTo>
                <a:close/>
                <a:moveTo>
                  <a:pt x="18735" y="75078"/>
                </a:moveTo>
                <a:lnTo>
                  <a:pt x="18735" y="75078"/>
                </a:lnTo>
                <a:cubicBezTo>
                  <a:pt x="27509" y="36439"/>
                  <a:pt x="27509" y="36439"/>
                  <a:pt x="27509" y="36439"/>
                </a:cubicBezTo>
                <a:cubicBezTo>
                  <a:pt x="35810" y="75078"/>
                  <a:pt x="35810" y="75078"/>
                  <a:pt x="35810" y="75078"/>
                </a:cubicBezTo>
                <a:lnTo>
                  <a:pt x="18735" y="7507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3303451" y="2910111"/>
            <a:ext cx="223800" cy="78300"/>
          </a:xfrm>
          <a:custGeom>
            <a:rect b="b" l="l" r="r" t="t"/>
            <a:pathLst>
              <a:path extrusionOk="0" h="120000" w="120000">
                <a:moveTo>
                  <a:pt x="96338" y="0"/>
                </a:moveTo>
                <a:lnTo>
                  <a:pt x="96338" y="0"/>
                </a:lnTo>
                <a:cubicBezTo>
                  <a:pt x="83299" y="0"/>
                  <a:pt x="68571" y="14054"/>
                  <a:pt x="59879" y="37837"/>
                </a:cubicBezTo>
                <a:cubicBezTo>
                  <a:pt x="51428" y="14054"/>
                  <a:pt x="36458" y="0"/>
                  <a:pt x="23420" y="0"/>
                </a:cubicBezTo>
                <a:cubicBezTo>
                  <a:pt x="12796" y="0"/>
                  <a:pt x="0" y="14054"/>
                  <a:pt x="0" y="57297"/>
                </a:cubicBezTo>
                <a:cubicBezTo>
                  <a:pt x="0" y="100000"/>
                  <a:pt x="12796" y="119459"/>
                  <a:pt x="23420" y="119459"/>
                </a:cubicBezTo>
                <a:lnTo>
                  <a:pt x="23420" y="119459"/>
                </a:lnTo>
                <a:cubicBezTo>
                  <a:pt x="36458" y="119459"/>
                  <a:pt x="51428" y="100000"/>
                  <a:pt x="59879" y="76216"/>
                </a:cubicBezTo>
                <a:cubicBezTo>
                  <a:pt x="68571" y="100000"/>
                  <a:pt x="83299" y="119459"/>
                  <a:pt x="96338" y="119459"/>
                </a:cubicBezTo>
                <a:cubicBezTo>
                  <a:pt x="106961" y="119459"/>
                  <a:pt x="119758" y="100000"/>
                  <a:pt x="119758" y="57297"/>
                </a:cubicBezTo>
                <a:cubicBezTo>
                  <a:pt x="119758" y="14054"/>
                  <a:pt x="106961" y="0"/>
                  <a:pt x="96338" y="0"/>
                </a:cubicBezTo>
                <a:close/>
                <a:moveTo>
                  <a:pt x="23420" y="95135"/>
                </a:moveTo>
                <a:lnTo>
                  <a:pt x="23420" y="95135"/>
                </a:lnTo>
                <a:cubicBezTo>
                  <a:pt x="14969" y="95135"/>
                  <a:pt x="10623" y="81081"/>
                  <a:pt x="10623" y="57297"/>
                </a:cubicBezTo>
                <a:cubicBezTo>
                  <a:pt x="10623" y="32972"/>
                  <a:pt x="14969" y="23783"/>
                  <a:pt x="23420" y="23783"/>
                </a:cubicBezTo>
                <a:cubicBezTo>
                  <a:pt x="34285" y="23783"/>
                  <a:pt x="47082" y="37837"/>
                  <a:pt x="53601" y="57297"/>
                </a:cubicBezTo>
                <a:cubicBezTo>
                  <a:pt x="47082" y="81081"/>
                  <a:pt x="34285" y="95135"/>
                  <a:pt x="23420" y="95135"/>
                </a:cubicBezTo>
                <a:close/>
                <a:moveTo>
                  <a:pt x="96338" y="95135"/>
                </a:moveTo>
                <a:lnTo>
                  <a:pt x="96338" y="95135"/>
                </a:lnTo>
                <a:cubicBezTo>
                  <a:pt x="85472" y="95135"/>
                  <a:pt x="72676" y="81081"/>
                  <a:pt x="66398" y="57297"/>
                </a:cubicBezTo>
                <a:cubicBezTo>
                  <a:pt x="72676" y="37837"/>
                  <a:pt x="85472" y="23783"/>
                  <a:pt x="96338" y="23783"/>
                </a:cubicBezTo>
                <a:cubicBezTo>
                  <a:pt x="105030" y="23783"/>
                  <a:pt x="109134" y="32972"/>
                  <a:pt x="109134" y="57297"/>
                </a:cubicBezTo>
                <a:cubicBezTo>
                  <a:pt x="109134" y="81081"/>
                  <a:pt x="105030" y="95135"/>
                  <a:pt x="96338" y="9513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1851762" y="2859584"/>
            <a:ext cx="223800" cy="177000"/>
          </a:xfrm>
          <a:custGeom>
            <a:rect b="b" l="l" r="r" t="t"/>
            <a:pathLst>
              <a:path extrusionOk="0" h="120000" w="12000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9134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9134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879" y="27951"/>
                </a:moveTo>
                <a:lnTo>
                  <a:pt x="59879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879" y="94216"/>
                </a:cubicBezTo>
                <a:cubicBezTo>
                  <a:pt x="79195" y="94216"/>
                  <a:pt x="91991" y="79036"/>
                  <a:pt x="91991" y="60000"/>
                </a:cubicBezTo>
                <a:cubicBezTo>
                  <a:pt x="91991" y="42891"/>
                  <a:pt x="79195" y="27951"/>
                  <a:pt x="59879" y="27951"/>
                </a:cubicBezTo>
                <a:close/>
                <a:moveTo>
                  <a:pt x="59879" y="83373"/>
                </a:moveTo>
                <a:lnTo>
                  <a:pt x="59879" y="83373"/>
                </a:lnTo>
                <a:cubicBezTo>
                  <a:pt x="47082" y="83373"/>
                  <a:pt x="36217" y="72771"/>
                  <a:pt x="36217" y="60000"/>
                </a:cubicBezTo>
                <a:cubicBezTo>
                  <a:pt x="36217" y="47228"/>
                  <a:pt x="47082" y="36385"/>
                  <a:pt x="59879" y="36385"/>
                </a:cubicBezTo>
                <a:lnTo>
                  <a:pt x="59879" y="83373"/>
                </a:ln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969" y="55662"/>
                  <a:pt x="12796" y="55662"/>
                </a:cubicBezTo>
                <a:cubicBezTo>
                  <a:pt x="10623" y="55662"/>
                  <a:pt x="6519" y="55662"/>
                  <a:pt x="6519" y="55662"/>
                </a:cubicBezTo>
                <a:cubicBezTo>
                  <a:pt x="2173" y="55662"/>
                  <a:pt x="0" y="57831"/>
                  <a:pt x="0" y="60000"/>
                </a:cubicBezTo>
                <a:cubicBezTo>
                  <a:pt x="0" y="64096"/>
                  <a:pt x="2173" y="66265"/>
                  <a:pt x="6519" y="66265"/>
                </a:cubicBezTo>
                <a:cubicBezTo>
                  <a:pt x="6519" y="66265"/>
                  <a:pt x="10623" y="66265"/>
                  <a:pt x="12796" y="66265"/>
                </a:cubicBezTo>
                <a:cubicBezTo>
                  <a:pt x="14969" y="66265"/>
                  <a:pt x="17142" y="64096"/>
                  <a:pt x="17142" y="60000"/>
                </a:cubicBezTo>
                <a:close/>
                <a:moveTo>
                  <a:pt x="59879" y="19277"/>
                </a:moveTo>
                <a:lnTo>
                  <a:pt x="59879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879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879" y="19277"/>
                </a:cubicBezTo>
                <a:close/>
                <a:moveTo>
                  <a:pt x="59879" y="102650"/>
                </a:moveTo>
                <a:lnTo>
                  <a:pt x="59879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879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879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338" y="17349"/>
                </a:cubicBezTo>
                <a:cubicBezTo>
                  <a:pt x="96338" y="17349"/>
                  <a:pt x="94164" y="19277"/>
                  <a:pt x="91991" y="21445"/>
                </a:cubicBezTo>
                <a:cubicBezTo>
                  <a:pt x="89818" y="23614"/>
                  <a:pt x="89818" y="25783"/>
                  <a:pt x="91991" y="27951"/>
                </a:cubicBezTo>
                <a:cubicBezTo>
                  <a:pt x="94164" y="30120"/>
                  <a:pt x="98511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315" y="94216"/>
                </a:moveTo>
                <a:lnTo>
                  <a:pt x="19315" y="94216"/>
                </a:lnTo>
                <a:cubicBezTo>
                  <a:pt x="19315" y="94216"/>
                  <a:pt x="17142" y="96385"/>
                  <a:pt x="14969" y="98313"/>
                </a:cubicBezTo>
                <a:cubicBezTo>
                  <a:pt x="12796" y="100481"/>
                  <a:pt x="12796" y="102650"/>
                  <a:pt x="14969" y="104819"/>
                </a:cubicBezTo>
                <a:cubicBezTo>
                  <a:pt x="17142" y="106987"/>
                  <a:pt x="19315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488" y="91807"/>
                  <a:pt x="19315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315" y="14939"/>
                  <a:pt x="17142" y="12771"/>
                  <a:pt x="14969" y="14939"/>
                </a:cubicBezTo>
                <a:cubicBezTo>
                  <a:pt x="12796" y="17349"/>
                  <a:pt x="12796" y="21445"/>
                  <a:pt x="14969" y="23614"/>
                </a:cubicBezTo>
                <a:cubicBezTo>
                  <a:pt x="17142" y="23614"/>
                  <a:pt x="19315" y="25783"/>
                  <a:pt x="19315" y="27951"/>
                </a:cubicBezTo>
                <a:cubicBezTo>
                  <a:pt x="21488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991" y="100481"/>
                </a:moveTo>
                <a:lnTo>
                  <a:pt x="91991" y="100481"/>
                </a:lnTo>
                <a:cubicBezTo>
                  <a:pt x="94164" y="100481"/>
                  <a:pt x="96338" y="104819"/>
                  <a:pt x="96338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511" y="91807"/>
                  <a:pt x="94164" y="91807"/>
                  <a:pt x="91991" y="91807"/>
                </a:cubicBezTo>
                <a:cubicBezTo>
                  <a:pt x="89818" y="94216"/>
                  <a:pt x="89818" y="98313"/>
                  <a:pt x="91991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6612128" y="2507330"/>
            <a:ext cx="223800" cy="1239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519" y="0"/>
                  <a:pt x="0" y="6224"/>
                  <a:pt x="0" y="15561"/>
                </a:cubicBezTo>
                <a:cubicBezTo>
                  <a:pt x="0" y="100979"/>
                  <a:pt x="0" y="100979"/>
                  <a:pt x="0" y="100979"/>
                </a:cubicBezTo>
                <a:cubicBezTo>
                  <a:pt x="0" y="110662"/>
                  <a:pt x="6519" y="119654"/>
                  <a:pt x="12796" y="119654"/>
                </a:cubicBezTo>
                <a:cubicBezTo>
                  <a:pt x="106961" y="119654"/>
                  <a:pt x="106961" y="119654"/>
                  <a:pt x="106961" y="119654"/>
                </a:cubicBezTo>
                <a:cubicBezTo>
                  <a:pt x="115412" y="119654"/>
                  <a:pt x="119758" y="110662"/>
                  <a:pt x="119758" y="100979"/>
                </a:cubicBezTo>
                <a:cubicBezTo>
                  <a:pt x="119758" y="15561"/>
                  <a:pt x="119758" y="15561"/>
                  <a:pt x="119758" y="15561"/>
                </a:cubicBezTo>
                <a:cubicBezTo>
                  <a:pt x="119758" y="6224"/>
                  <a:pt x="115412" y="0"/>
                  <a:pt x="106961" y="0"/>
                </a:cubicBezTo>
                <a:close/>
                <a:moveTo>
                  <a:pt x="106961" y="100979"/>
                </a:moveTo>
                <a:lnTo>
                  <a:pt x="106961" y="100979"/>
                </a:lnTo>
                <a:cubicBezTo>
                  <a:pt x="12796" y="100979"/>
                  <a:pt x="12796" y="100979"/>
                  <a:pt x="12796" y="100979"/>
                </a:cubicBezTo>
                <a:cubicBezTo>
                  <a:pt x="12796" y="49106"/>
                  <a:pt x="12796" y="49106"/>
                  <a:pt x="12796" y="49106"/>
                </a:cubicBezTo>
                <a:cubicBezTo>
                  <a:pt x="106961" y="49106"/>
                  <a:pt x="106961" y="49106"/>
                  <a:pt x="106961" y="49106"/>
                </a:cubicBezTo>
                <a:lnTo>
                  <a:pt x="106961" y="100979"/>
                </a:lnTo>
                <a:close/>
                <a:moveTo>
                  <a:pt x="106961" y="24553"/>
                </a:moveTo>
                <a:lnTo>
                  <a:pt x="106961" y="24553"/>
                </a:lnTo>
                <a:cubicBezTo>
                  <a:pt x="12796" y="24553"/>
                  <a:pt x="12796" y="24553"/>
                  <a:pt x="12796" y="24553"/>
                </a:cubicBezTo>
                <a:cubicBezTo>
                  <a:pt x="12796" y="15561"/>
                  <a:pt x="12796" y="15561"/>
                  <a:pt x="12796" y="15561"/>
                </a:cubicBezTo>
                <a:cubicBezTo>
                  <a:pt x="106961" y="15561"/>
                  <a:pt x="106961" y="15561"/>
                  <a:pt x="106961" y="15561"/>
                </a:cubicBezTo>
                <a:lnTo>
                  <a:pt x="106961" y="24553"/>
                </a:lnTo>
                <a:close/>
                <a:moveTo>
                  <a:pt x="23420" y="67435"/>
                </a:moveTo>
                <a:lnTo>
                  <a:pt x="23420" y="67435"/>
                </a:lnTo>
                <a:cubicBezTo>
                  <a:pt x="23420" y="73659"/>
                  <a:pt x="23420" y="73659"/>
                  <a:pt x="23420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67435"/>
                  <a:pt x="27766" y="67435"/>
                  <a:pt x="27766" y="67435"/>
                </a:cubicBezTo>
                <a:lnTo>
                  <a:pt x="23420" y="67435"/>
                </a:lnTo>
                <a:close/>
                <a:moveTo>
                  <a:pt x="44909" y="79884"/>
                </a:moveTo>
                <a:lnTo>
                  <a:pt x="44909" y="79884"/>
                </a:lnTo>
                <a:cubicBezTo>
                  <a:pt x="44909" y="82651"/>
                  <a:pt x="44909" y="82651"/>
                  <a:pt x="44909" y="82651"/>
                </a:cubicBezTo>
                <a:cubicBezTo>
                  <a:pt x="53360" y="82651"/>
                  <a:pt x="53360" y="82651"/>
                  <a:pt x="53360" y="82651"/>
                </a:cubicBezTo>
                <a:cubicBezTo>
                  <a:pt x="53360" y="79884"/>
                  <a:pt x="53360" y="79884"/>
                  <a:pt x="53360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73659"/>
                  <a:pt x="55533" y="73659"/>
                  <a:pt x="55533" y="73659"/>
                </a:cubicBezTo>
                <a:cubicBezTo>
                  <a:pt x="59879" y="73659"/>
                  <a:pt x="59879" y="73659"/>
                  <a:pt x="59879" y="73659"/>
                </a:cubicBezTo>
                <a:cubicBezTo>
                  <a:pt x="59879" y="67435"/>
                  <a:pt x="59879" y="67435"/>
                  <a:pt x="59879" y="67435"/>
                </a:cubicBezTo>
                <a:cubicBezTo>
                  <a:pt x="53360" y="67435"/>
                  <a:pt x="53360" y="67435"/>
                  <a:pt x="53360" y="67435"/>
                </a:cubicBezTo>
                <a:cubicBezTo>
                  <a:pt x="53360" y="73659"/>
                  <a:pt x="53360" y="73659"/>
                  <a:pt x="53360" y="73659"/>
                </a:cubicBezTo>
                <a:cubicBezTo>
                  <a:pt x="49014" y="73659"/>
                  <a:pt x="49014" y="73659"/>
                  <a:pt x="49014" y="73659"/>
                </a:cubicBezTo>
                <a:cubicBezTo>
                  <a:pt x="49014" y="79884"/>
                  <a:pt x="49014" y="79884"/>
                  <a:pt x="49014" y="79884"/>
                </a:cubicBezTo>
                <a:lnTo>
                  <a:pt x="44909" y="79884"/>
                </a:lnTo>
                <a:close/>
                <a:moveTo>
                  <a:pt x="59879" y="82651"/>
                </a:moveTo>
                <a:lnTo>
                  <a:pt x="59879" y="82651"/>
                </a:lnTo>
                <a:cubicBezTo>
                  <a:pt x="59879" y="79884"/>
                  <a:pt x="59879" y="79884"/>
                  <a:pt x="59879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82651"/>
                  <a:pt x="55533" y="82651"/>
                  <a:pt x="55533" y="82651"/>
                </a:cubicBezTo>
                <a:lnTo>
                  <a:pt x="59879" y="82651"/>
                </a:lnTo>
                <a:close/>
                <a:moveTo>
                  <a:pt x="42736" y="82651"/>
                </a:moveTo>
                <a:lnTo>
                  <a:pt x="42736" y="82651"/>
                </a:lnTo>
                <a:cubicBezTo>
                  <a:pt x="42736" y="79884"/>
                  <a:pt x="42736" y="79884"/>
                  <a:pt x="42736" y="79884"/>
                </a:cubicBezTo>
                <a:cubicBezTo>
                  <a:pt x="34285" y="79884"/>
                  <a:pt x="34285" y="79884"/>
                  <a:pt x="34285" y="79884"/>
                </a:cubicBezTo>
                <a:cubicBezTo>
                  <a:pt x="34285" y="82651"/>
                  <a:pt x="34285" y="82651"/>
                  <a:pt x="34285" y="82651"/>
                </a:cubicBezTo>
                <a:lnTo>
                  <a:pt x="42736" y="82651"/>
                </a:lnTo>
                <a:close/>
                <a:moveTo>
                  <a:pt x="44909" y="73659"/>
                </a:moveTo>
                <a:lnTo>
                  <a:pt x="44909" y="73659"/>
                </a:lnTo>
                <a:cubicBezTo>
                  <a:pt x="49014" y="73659"/>
                  <a:pt x="49014" y="73659"/>
                  <a:pt x="49014" y="73659"/>
                </a:cubicBezTo>
                <a:cubicBezTo>
                  <a:pt x="49014" y="67435"/>
                  <a:pt x="49014" y="67435"/>
                  <a:pt x="49014" y="67435"/>
                </a:cubicBezTo>
                <a:cubicBezTo>
                  <a:pt x="42736" y="67435"/>
                  <a:pt x="42736" y="67435"/>
                  <a:pt x="42736" y="67435"/>
                </a:cubicBezTo>
                <a:cubicBezTo>
                  <a:pt x="42736" y="79884"/>
                  <a:pt x="42736" y="79884"/>
                  <a:pt x="42736" y="79884"/>
                </a:cubicBezTo>
                <a:cubicBezTo>
                  <a:pt x="44909" y="79884"/>
                  <a:pt x="44909" y="79884"/>
                  <a:pt x="44909" y="79884"/>
                </a:cubicBezTo>
                <a:lnTo>
                  <a:pt x="44909" y="73659"/>
                </a:lnTo>
                <a:close/>
                <a:moveTo>
                  <a:pt x="32112" y="79884"/>
                </a:moveTo>
                <a:lnTo>
                  <a:pt x="32112" y="79884"/>
                </a:lnTo>
                <a:cubicBezTo>
                  <a:pt x="34285" y="79884"/>
                  <a:pt x="34285" y="79884"/>
                  <a:pt x="34285" y="79884"/>
                </a:cubicBezTo>
                <a:cubicBezTo>
                  <a:pt x="34285" y="73659"/>
                  <a:pt x="34285" y="73659"/>
                  <a:pt x="34285" y="73659"/>
                </a:cubicBezTo>
                <a:cubicBezTo>
                  <a:pt x="38390" y="73659"/>
                  <a:pt x="38390" y="73659"/>
                  <a:pt x="38390" y="73659"/>
                </a:cubicBezTo>
                <a:cubicBezTo>
                  <a:pt x="38390" y="67435"/>
                  <a:pt x="38390" y="67435"/>
                  <a:pt x="38390" y="67435"/>
                </a:cubicBezTo>
                <a:cubicBezTo>
                  <a:pt x="32112" y="67435"/>
                  <a:pt x="32112" y="67435"/>
                  <a:pt x="32112" y="67435"/>
                </a:cubicBezTo>
                <a:cubicBezTo>
                  <a:pt x="32112" y="73659"/>
                  <a:pt x="32112" y="73659"/>
                  <a:pt x="32112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79884"/>
                  <a:pt x="27766" y="79884"/>
                  <a:pt x="27766" y="79884"/>
                </a:cubicBezTo>
                <a:cubicBezTo>
                  <a:pt x="23420" y="79884"/>
                  <a:pt x="23420" y="79884"/>
                  <a:pt x="23420" y="79884"/>
                </a:cubicBezTo>
                <a:cubicBezTo>
                  <a:pt x="23420" y="82651"/>
                  <a:pt x="23420" y="82651"/>
                  <a:pt x="23420" y="82651"/>
                </a:cubicBezTo>
                <a:cubicBezTo>
                  <a:pt x="32112" y="82651"/>
                  <a:pt x="32112" y="82651"/>
                  <a:pt x="32112" y="82651"/>
                </a:cubicBezTo>
                <a:lnTo>
                  <a:pt x="32112" y="7988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7108321" y="2492171"/>
            <a:ext cx="160500" cy="155400"/>
          </a:xfrm>
          <a:custGeom>
            <a:rect b="b" l="l" r="r" t="t"/>
            <a:pathLst>
              <a:path extrusionOk="0" h="120000" w="120000">
                <a:moveTo>
                  <a:pt x="116957" y="78068"/>
                </a:moveTo>
                <a:lnTo>
                  <a:pt x="116957" y="78068"/>
                </a:lnTo>
                <a:cubicBezTo>
                  <a:pt x="110873" y="88000"/>
                  <a:pt x="86873" y="95172"/>
                  <a:pt x="60169" y="95172"/>
                </a:cubicBezTo>
                <a:cubicBezTo>
                  <a:pt x="32788" y="95172"/>
                  <a:pt x="12169" y="88000"/>
                  <a:pt x="3042" y="78068"/>
                </a:cubicBezTo>
                <a:cubicBezTo>
                  <a:pt x="3042" y="75862"/>
                  <a:pt x="0" y="78068"/>
                  <a:pt x="0" y="78068"/>
                </a:cubicBezTo>
                <a:cubicBezTo>
                  <a:pt x="0" y="80551"/>
                  <a:pt x="0" y="92689"/>
                  <a:pt x="0" y="92689"/>
                </a:cubicBezTo>
                <a:cubicBezTo>
                  <a:pt x="0" y="105103"/>
                  <a:pt x="27042" y="119724"/>
                  <a:pt x="60169" y="119724"/>
                </a:cubicBezTo>
                <a:cubicBezTo>
                  <a:pt x="92957" y="119724"/>
                  <a:pt x="119661" y="105103"/>
                  <a:pt x="119661" y="92689"/>
                </a:cubicBezTo>
                <a:cubicBezTo>
                  <a:pt x="119661" y="92689"/>
                  <a:pt x="119661" y="80551"/>
                  <a:pt x="119661" y="78068"/>
                </a:cubicBezTo>
                <a:cubicBezTo>
                  <a:pt x="119661" y="78068"/>
                  <a:pt x="116957" y="75862"/>
                  <a:pt x="116957" y="78068"/>
                </a:cubicBezTo>
                <a:close/>
                <a:moveTo>
                  <a:pt x="116957" y="44137"/>
                </a:moveTo>
                <a:lnTo>
                  <a:pt x="116957" y="44137"/>
                </a:lnTo>
                <a:cubicBezTo>
                  <a:pt x="110873" y="51310"/>
                  <a:pt x="86873" y="58758"/>
                  <a:pt x="60169" y="58758"/>
                </a:cubicBezTo>
                <a:cubicBezTo>
                  <a:pt x="32788" y="58758"/>
                  <a:pt x="12169" y="51310"/>
                  <a:pt x="3042" y="44137"/>
                </a:cubicBezTo>
                <a:cubicBezTo>
                  <a:pt x="3042" y="41655"/>
                  <a:pt x="0" y="44137"/>
                  <a:pt x="0" y="44137"/>
                </a:cubicBezTo>
                <a:lnTo>
                  <a:pt x="0" y="61241"/>
                </a:lnTo>
                <a:cubicBezTo>
                  <a:pt x="0" y="70896"/>
                  <a:pt x="27042" y="80551"/>
                  <a:pt x="60169" y="80551"/>
                </a:cubicBezTo>
                <a:cubicBezTo>
                  <a:pt x="92957" y="80551"/>
                  <a:pt x="119661" y="70896"/>
                  <a:pt x="119661" y="61241"/>
                </a:cubicBezTo>
                <a:lnTo>
                  <a:pt x="119661" y="44137"/>
                </a:lnTo>
                <a:cubicBezTo>
                  <a:pt x="119661" y="44137"/>
                  <a:pt x="116957" y="41655"/>
                  <a:pt x="116957" y="44137"/>
                </a:cubicBezTo>
                <a:close/>
                <a:moveTo>
                  <a:pt x="60169" y="0"/>
                </a:moveTo>
                <a:lnTo>
                  <a:pt x="60169" y="0"/>
                </a:lnTo>
                <a:cubicBezTo>
                  <a:pt x="27042" y="0"/>
                  <a:pt x="0" y="7172"/>
                  <a:pt x="0" y="17103"/>
                </a:cubicBezTo>
                <a:cubicBezTo>
                  <a:pt x="0" y="26758"/>
                  <a:pt x="0" y="26758"/>
                  <a:pt x="0" y="26758"/>
                </a:cubicBezTo>
                <a:cubicBezTo>
                  <a:pt x="0" y="36689"/>
                  <a:pt x="27042" y="44137"/>
                  <a:pt x="60169" y="44137"/>
                </a:cubicBezTo>
                <a:cubicBezTo>
                  <a:pt x="92957" y="44137"/>
                  <a:pt x="119661" y="36689"/>
                  <a:pt x="119661" y="26758"/>
                </a:cubicBezTo>
                <a:cubicBezTo>
                  <a:pt x="119661" y="17103"/>
                  <a:pt x="119661" y="17103"/>
                  <a:pt x="119661" y="17103"/>
                </a:cubicBezTo>
                <a:cubicBezTo>
                  <a:pt x="119661" y="7172"/>
                  <a:pt x="92957" y="0"/>
                  <a:pt x="60169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151119" y="4156948"/>
            <a:ext cx="173100" cy="159300"/>
          </a:xfrm>
          <a:custGeom>
            <a:rect b="b" l="l" r="r" t="t"/>
            <a:pathLst>
              <a:path extrusionOk="0" h="120000" w="12000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7297"/>
                  <a:pt x="0" y="14324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5230" y="119729"/>
                  <a:pt x="13538" y="119729"/>
                </a:cubicBezTo>
                <a:cubicBezTo>
                  <a:pt x="106153" y="119729"/>
                  <a:pt x="106153" y="119729"/>
                  <a:pt x="106153" y="119729"/>
                </a:cubicBezTo>
                <a:cubicBezTo>
                  <a:pt x="114461" y="119729"/>
                  <a:pt x="119692" y="114864"/>
                  <a:pt x="119692" y="107837"/>
                </a:cubicBezTo>
                <a:cubicBezTo>
                  <a:pt x="119692" y="14324"/>
                  <a:pt x="119692" y="14324"/>
                  <a:pt x="119692" y="14324"/>
                </a:cubicBezTo>
                <a:cubicBezTo>
                  <a:pt x="119692" y="7297"/>
                  <a:pt x="114461" y="0"/>
                  <a:pt x="106153" y="0"/>
                </a:cubicBezTo>
                <a:close/>
                <a:moveTo>
                  <a:pt x="106153" y="107837"/>
                </a:moveTo>
                <a:lnTo>
                  <a:pt x="106153" y="107837"/>
                </a:lnTo>
                <a:cubicBezTo>
                  <a:pt x="13538" y="107837"/>
                  <a:pt x="13538" y="107837"/>
                  <a:pt x="13538" y="107837"/>
                </a:cubicBezTo>
                <a:cubicBezTo>
                  <a:pt x="13538" y="14324"/>
                  <a:pt x="13538" y="14324"/>
                  <a:pt x="13538" y="14324"/>
                </a:cubicBezTo>
                <a:cubicBezTo>
                  <a:pt x="106153" y="14324"/>
                  <a:pt x="106153" y="14324"/>
                  <a:pt x="106153" y="14324"/>
                </a:cubicBezTo>
                <a:lnTo>
                  <a:pt x="106153" y="107837"/>
                </a:lnTo>
                <a:close/>
                <a:moveTo>
                  <a:pt x="68000" y="74324"/>
                </a:moveTo>
                <a:lnTo>
                  <a:pt x="68000" y="74324"/>
                </a:lnTo>
                <a:cubicBezTo>
                  <a:pt x="29846" y="74324"/>
                  <a:pt x="29846" y="74324"/>
                  <a:pt x="29846" y="74324"/>
                </a:cubicBezTo>
                <a:cubicBezTo>
                  <a:pt x="29846" y="81621"/>
                  <a:pt x="29846" y="81621"/>
                  <a:pt x="29846" y="81621"/>
                </a:cubicBezTo>
                <a:cubicBezTo>
                  <a:pt x="68000" y="81621"/>
                  <a:pt x="68000" y="81621"/>
                  <a:pt x="68000" y="81621"/>
                </a:cubicBezTo>
                <a:lnTo>
                  <a:pt x="68000" y="74324"/>
                </a:lnTo>
                <a:close/>
                <a:moveTo>
                  <a:pt x="89846" y="47837"/>
                </a:moveTo>
                <a:lnTo>
                  <a:pt x="89846" y="47837"/>
                </a:lnTo>
                <a:cubicBezTo>
                  <a:pt x="60000" y="47837"/>
                  <a:pt x="60000" y="47837"/>
                  <a:pt x="60000" y="47837"/>
                </a:cubicBezTo>
                <a:cubicBezTo>
                  <a:pt x="60000" y="52972"/>
                  <a:pt x="60000" y="52972"/>
                  <a:pt x="60000" y="52972"/>
                </a:cubicBezTo>
                <a:cubicBezTo>
                  <a:pt x="89846" y="52972"/>
                  <a:pt x="89846" y="52972"/>
                  <a:pt x="89846" y="52972"/>
                </a:cubicBezTo>
                <a:lnTo>
                  <a:pt x="89846" y="47837"/>
                </a:lnTo>
                <a:close/>
                <a:moveTo>
                  <a:pt x="60000" y="40810"/>
                </a:moveTo>
                <a:lnTo>
                  <a:pt x="60000" y="40810"/>
                </a:lnTo>
                <a:cubicBezTo>
                  <a:pt x="89846" y="40810"/>
                  <a:pt x="89846" y="40810"/>
                  <a:pt x="89846" y="40810"/>
                </a:cubicBezTo>
                <a:cubicBezTo>
                  <a:pt x="89846" y="26486"/>
                  <a:pt x="89846" y="26486"/>
                  <a:pt x="89846" y="26486"/>
                </a:cubicBezTo>
                <a:cubicBezTo>
                  <a:pt x="60000" y="26486"/>
                  <a:pt x="60000" y="26486"/>
                  <a:pt x="60000" y="26486"/>
                </a:cubicBezTo>
                <a:lnTo>
                  <a:pt x="60000" y="40810"/>
                </a:lnTo>
                <a:close/>
                <a:moveTo>
                  <a:pt x="51692" y="26486"/>
                </a:moveTo>
                <a:lnTo>
                  <a:pt x="51692" y="26486"/>
                </a:lnTo>
                <a:cubicBezTo>
                  <a:pt x="29846" y="26486"/>
                  <a:pt x="29846" y="26486"/>
                  <a:pt x="29846" y="26486"/>
                </a:cubicBezTo>
                <a:cubicBezTo>
                  <a:pt x="29846" y="52972"/>
                  <a:pt x="29846" y="52972"/>
                  <a:pt x="29846" y="52972"/>
                </a:cubicBezTo>
                <a:cubicBezTo>
                  <a:pt x="51692" y="52972"/>
                  <a:pt x="51692" y="52972"/>
                  <a:pt x="51692" y="52972"/>
                </a:cubicBezTo>
                <a:lnTo>
                  <a:pt x="51692" y="26486"/>
                </a:lnTo>
                <a:close/>
                <a:moveTo>
                  <a:pt x="43384" y="60000"/>
                </a:moveTo>
                <a:lnTo>
                  <a:pt x="43384" y="60000"/>
                </a:lnTo>
                <a:cubicBezTo>
                  <a:pt x="29846" y="60000"/>
                  <a:pt x="29846" y="60000"/>
                  <a:pt x="29846" y="60000"/>
                </a:cubicBezTo>
                <a:cubicBezTo>
                  <a:pt x="29846" y="67297"/>
                  <a:pt x="29846" y="67297"/>
                  <a:pt x="29846" y="67297"/>
                </a:cubicBezTo>
                <a:cubicBezTo>
                  <a:pt x="43384" y="67297"/>
                  <a:pt x="43384" y="67297"/>
                  <a:pt x="43384" y="67297"/>
                </a:cubicBezTo>
                <a:lnTo>
                  <a:pt x="43384" y="60000"/>
                </a:lnTo>
                <a:close/>
                <a:moveTo>
                  <a:pt x="51692" y="67297"/>
                </a:moveTo>
                <a:lnTo>
                  <a:pt x="51692" y="67297"/>
                </a:lnTo>
                <a:cubicBezTo>
                  <a:pt x="89846" y="67297"/>
                  <a:pt x="89846" y="67297"/>
                  <a:pt x="89846" y="67297"/>
                </a:cubicBezTo>
                <a:cubicBezTo>
                  <a:pt x="89846" y="60000"/>
                  <a:pt x="89846" y="60000"/>
                  <a:pt x="89846" y="60000"/>
                </a:cubicBezTo>
                <a:cubicBezTo>
                  <a:pt x="51692" y="60000"/>
                  <a:pt x="51692" y="60000"/>
                  <a:pt x="51692" y="60000"/>
                </a:cubicBezTo>
                <a:lnTo>
                  <a:pt x="51692" y="67297"/>
                </a:lnTo>
                <a:close/>
                <a:moveTo>
                  <a:pt x="89846" y="86216"/>
                </a:moveTo>
                <a:lnTo>
                  <a:pt x="89846" y="86216"/>
                </a:lnTo>
                <a:cubicBezTo>
                  <a:pt x="29846" y="86216"/>
                  <a:pt x="29846" y="86216"/>
                  <a:pt x="29846" y="86216"/>
                </a:cubicBezTo>
                <a:cubicBezTo>
                  <a:pt x="29846" y="93513"/>
                  <a:pt x="29846" y="93513"/>
                  <a:pt x="29846" y="93513"/>
                </a:cubicBezTo>
                <a:cubicBezTo>
                  <a:pt x="89846" y="93513"/>
                  <a:pt x="89846" y="93513"/>
                  <a:pt x="89846" y="93513"/>
                </a:cubicBezTo>
                <a:lnTo>
                  <a:pt x="89846" y="86216"/>
                </a:lnTo>
                <a:close/>
                <a:moveTo>
                  <a:pt x="76307" y="81621"/>
                </a:moveTo>
                <a:lnTo>
                  <a:pt x="76307" y="81621"/>
                </a:lnTo>
                <a:cubicBezTo>
                  <a:pt x="89846" y="81621"/>
                  <a:pt x="89846" y="81621"/>
                  <a:pt x="89846" y="81621"/>
                </a:cubicBezTo>
                <a:cubicBezTo>
                  <a:pt x="89846" y="74324"/>
                  <a:pt x="89846" y="74324"/>
                  <a:pt x="89846" y="74324"/>
                </a:cubicBezTo>
                <a:cubicBezTo>
                  <a:pt x="76307" y="74324"/>
                  <a:pt x="76307" y="74324"/>
                  <a:pt x="76307" y="74324"/>
                </a:cubicBezTo>
                <a:lnTo>
                  <a:pt x="76307" y="816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151119" y="2140590"/>
            <a:ext cx="207900" cy="174300"/>
          </a:xfrm>
          <a:custGeom>
            <a:rect b="b" l="l" r="r" t="t"/>
            <a:pathLst>
              <a:path extrusionOk="0" h="120000" w="120000">
                <a:moveTo>
                  <a:pt x="115064" y="74016"/>
                </a:moveTo>
                <a:lnTo>
                  <a:pt x="115064" y="74016"/>
                </a:lnTo>
                <a:cubicBezTo>
                  <a:pt x="105974" y="65409"/>
                  <a:pt x="105974" y="65409"/>
                  <a:pt x="105974" y="65409"/>
                </a:cubicBezTo>
                <a:cubicBezTo>
                  <a:pt x="101298" y="60983"/>
                  <a:pt x="101298" y="56557"/>
                  <a:pt x="105974" y="54344"/>
                </a:cubicBezTo>
                <a:cubicBezTo>
                  <a:pt x="115064" y="45737"/>
                  <a:pt x="115064" y="45737"/>
                  <a:pt x="115064" y="45737"/>
                </a:cubicBezTo>
                <a:cubicBezTo>
                  <a:pt x="119740" y="41311"/>
                  <a:pt x="117402" y="39344"/>
                  <a:pt x="115064" y="39344"/>
                </a:cubicBezTo>
                <a:cubicBezTo>
                  <a:pt x="98961" y="37131"/>
                  <a:pt x="98961" y="37131"/>
                  <a:pt x="98961" y="37131"/>
                </a:cubicBezTo>
                <a:cubicBezTo>
                  <a:pt x="94545" y="37131"/>
                  <a:pt x="92207" y="34918"/>
                  <a:pt x="94545" y="30491"/>
                </a:cubicBezTo>
                <a:cubicBezTo>
                  <a:pt x="101298" y="8852"/>
                  <a:pt x="101298" y="8852"/>
                  <a:pt x="101298" y="8852"/>
                </a:cubicBezTo>
                <a:cubicBezTo>
                  <a:pt x="103636" y="6639"/>
                  <a:pt x="101298" y="4180"/>
                  <a:pt x="98961" y="6639"/>
                </a:cubicBezTo>
                <a:cubicBezTo>
                  <a:pt x="80779" y="17459"/>
                  <a:pt x="80779" y="17459"/>
                  <a:pt x="80779" y="17459"/>
                </a:cubicBezTo>
                <a:cubicBezTo>
                  <a:pt x="75844" y="19672"/>
                  <a:pt x="71428" y="17459"/>
                  <a:pt x="69350" y="13032"/>
                </a:cubicBezTo>
                <a:cubicBezTo>
                  <a:pt x="64415" y="4180"/>
                  <a:pt x="64415" y="4180"/>
                  <a:pt x="64415" y="4180"/>
                </a:cubicBezTo>
                <a:cubicBezTo>
                  <a:pt x="62077" y="0"/>
                  <a:pt x="57662" y="0"/>
                  <a:pt x="55324" y="4180"/>
                </a:cubicBezTo>
                <a:cubicBezTo>
                  <a:pt x="50649" y="13032"/>
                  <a:pt x="50649" y="13032"/>
                  <a:pt x="50649" y="13032"/>
                </a:cubicBezTo>
                <a:cubicBezTo>
                  <a:pt x="48311" y="17459"/>
                  <a:pt x="43896" y="17459"/>
                  <a:pt x="39220" y="17459"/>
                </a:cubicBezTo>
                <a:cubicBezTo>
                  <a:pt x="30129" y="13032"/>
                  <a:pt x="30129" y="13032"/>
                  <a:pt x="30129" y="13032"/>
                </a:cubicBezTo>
                <a:cubicBezTo>
                  <a:pt x="25454" y="11065"/>
                  <a:pt x="20779" y="13032"/>
                  <a:pt x="23116" y="17459"/>
                </a:cubicBezTo>
                <a:cubicBezTo>
                  <a:pt x="23116" y="26065"/>
                  <a:pt x="23116" y="26065"/>
                  <a:pt x="23116" y="26065"/>
                </a:cubicBezTo>
                <a:cubicBezTo>
                  <a:pt x="23116" y="30491"/>
                  <a:pt x="20779" y="34918"/>
                  <a:pt x="16363" y="34918"/>
                </a:cubicBezTo>
                <a:cubicBezTo>
                  <a:pt x="4675" y="39344"/>
                  <a:pt x="4675" y="39344"/>
                  <a:pt x="4675" y="39344"/>
                </a:cubicBezTo>
                <a:cubicBezTo>
                  <a:pt x="2337" y="39344"/>
                  <a:pt x="0" y="41311"/>
                  <a:pt x="4675" y="45737"/>
                </a:cubicBezTo>
                <a:cubicBezTo>
                  <a:pt x="16363" y="54344"/>
                  <a:pt x="16363" y="54344"/>
                  <a:pt x="16363" y="54344"/>
                </a:cubicBezTo>
                <a:cubicBezTo>
                  <a:pt x="18441" y="56557"/>
                  <a:pt x="18441" y="60983"/>
                  <a:pt x="16363" y="65409"/>
                </a:cubicBezTo>
                <a:cubicBezTo>
                  <a:pt x="4675" y="74016"/>
                  <a:pt x="4675" y="74016"/>
                  <a:pt x="4675" y="74016"/>
                </a:cubicBezTo>
                <a:cubicBezTo>
                  <a:pt x="0" y="76475"/>
                  <a:pt x="2337" y="78442"/>
                  <a:pt x="7012" y="78442"/>
                </a:cubicBezTo>
                <a:cubicBezTo>
                  <a:pt x="18441" y="80655"/>
                  <a:pt x="18441" y="80655"/>
                  <a:pt x="18441" y="80655"/>
                </a:cubicBezTo>
                <a:cubicBezTo>
                  <a:pt x="23116" y="80655"/>
                  <a:pt x="25454" y="85081"/>
                  <a:pt x="25454" y="89508"/>
                </a:cubicBezTo>
                <a:cubicBezTo>
                  <a:pt x="18441" y="108934"/>
                  <a:pt x="18441" y="108934"/>
                  <a:pt x="18441" y="108934"/>
                </a:cubicBezTo>
                <a:cubicBezTo>
                  <a:pt x="16363" y="113360"/>
                  <a:pt x="18441" y="113360"/>
                  <a:pt x="23116" y="113360"/>
                </a:cubicBezTo>
                <a:cubicBezTo>
                  <a:pt x="36883" y="104508"/>
                  <a:pt x="36883" y="104508"/>
                  <a:pt x="36883" y="104508"/>
                </a:cubicBezTo>
                <a:cubicBezTo>
                  <a:pt x="41558" y="102540"/>
                  <a:pt x="45974" y="102540"/>
                  <a:pt x="48311" y="106721"/>
                </a:cubicBezTo>
                <a:cubicBezTo>
                  <a:pt x="55324" y="115573"/>
                  <a:pt x="55324" y="115573"/>
                  <a:pt x="55324" y="115573"/>
                </a:cubicBezTo>
                <a:cubicBezTo>
                  <a:pt x="57662" y="119754"/>
                  <a:pt x="62077" y="117540"/>
                  <a:pt x="64415" y="115573"/>
                </a:cubicBezTo>
                <a:cubicBezTo>
                  <a:pt x="69350" y="104508"/>
                  <a:pt x="69350" y="104508"/>
                  <a:pt x="69350" y="104508"/>
                </a:cubicBezTo>
                <a:cubicBezTo>
                  <a:pt x="71428" y="100327"/>
                  <a:pt x="75844" y="100327"/>
                  <a:pt x="80779" y="100327"/>
                </a:cubicBezTo>
                <a:cubicBezTo>
                  <a:pt x="92207" y="106721"/>
                  <a:pt x="92207" y="106721"/>
                  <a:pt x="92207" y="106721"/>
                </a:cubicBezTo>
                <a:cubicBezTo>
                  <a:pt x="94545" y="108934"/>
                  <a:pt x="98961" y="106721"/>
                  <a:pt x="96883" y="102540"/>
                </a:cubicBezTo>
                <a:cubicBezTo>
                  <a:pt x="96883" y="91475"/>
                  <a:pt x="96883" y="91475"/>
                  <a:pt x="96883" y="91475"/>
                </a:cubicBezTo>
                <a:cubicBezTo>
                  <a:pt x="96883" y="89508"/>
                  <a:pt x="101298" y="85081"/>
                  <a:pt x="103636" y="82868"/>
                </a:cubicBezTo>
                <a:cubicBezTo>
                  <a:pt x="115064" y="80655"/>
                  <a:pt x="115064" y="80655"/>
                  <a:pt x="115064" y="80655"/>
                </a:cubicBezTo>
                <a:cubicBezTo>
                  <a:pt x="117402" y="78442"/>
                  <a:pt x="119740" y="76475"/>
                  <a:pt x="115064" y="74016"/>
                </a:cubicBezTo>
                <a:close/>
                <a:moveTo>
                  <a:pt x="66753" y="85081"/>
                </a:moveTo>
                <a:lnTo>
                  <a:pt x="66753" y="85081"/>
                </a:lnTo>
                <a:cubicBezTo>
                  <a:pt x="52987" y="85081"/>
                  <a:pt x="52987" y="85081"/>
                  <a:pt x="52987" y="85081"/>
                </a:cubicBezTo>
                <a:cubicBezTo>
                  <a:pt x="52987" y="71803"/>
                  <a:pt x="52987" y="71803"/>
                  <a:pt x="52987" y="71803"/>
                </a:cubicBezTo>
                <a:cubicBezTo>
                  <a:pt x="66753" y="71803"/>
                  <a:pt x="66753" y="71803"/>
                  <a:pt x="66753" y="71803"/>
                </a:cubicBezTo>
                <a:lnTo>
                  <a:pt x="66753" y="85081"/>
                </a:lnTo>
                <a:close/>
                <a:moveTo>
                  <a:pt x="66753" y="65409"/>
                </a:moveTo>
                <a:lnTo>
                  <a:pt x="66753" y="65409"/>
                </a:lnTo>
                <a:cubicBezTo>
                  <a:pt x="52987" y="65409"/>
                  <a:pt x="52987" y="65409"/>
                  <a:pt x="52987" y="65409"/>
                </a:cubicBezTo>
                <a:cubicBezTo>
                  <a:pt x="52987" y="32704"/>
                  <a:pt x="52987" y="32704"/>
                  <a:pt x="52987" y="32704"/>
                </a:cubicBezTo>
                <a:cubicBezTo>
                  <a:pt x="66753" y="32704"/>
                  <a:pt x="66753" y="32704"/>
                  <a:pt x="66753" y="32704"/>
                </a:cubicBezTo>
                <a:lnTo>
                  <a:pt x="66753" y="6540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3805300" y="3157906"/>
            <a:ext cx="179400" cy="178200"/>
          </a:xfrm>
          <a:custGeom>
            <a:rect b="b" l="l" r="r" t="t"/>
            <a:pathLst>
              <a:path extrusionOk="0" h="120000" w="120000">
                <a:moveTo>
                  <a:pt x="114300" y="29879"/>
                </a:moveTo>
                <a:lnTo>
                  <a:pt x="114300" y="29879"/>
                </a:lnTo>
                <a:cubicBezTo>
                  <a:pt x="111600" y="10602"/>
                  <a:pt x="90300" y="0"/>
                  <a:pt x="69300" y="2168"/>
                </a:cubicBezTo>
                <a:cubicBezTo>
                  <a:pt x="47700" y="6506"/>
                  <a:pt x="31800" y="19277"/>
                  <a:pt x="34500" y="36385"/>
                </a:cubicBezTo>
                <a:cubicBezTo>
                  <a:pt x="34500" y="40481"/>
                  <a:pt x="37200" y="46987"/>
                  <a:pt x="39900" y="51325"/>
                </a:cubicBezTo>
                <a:cubicBezTo>
                  <a:pt x="2700" y="98072"/>
                  <a:pt x="2700" y="98072"/>
                  <a:pt x="2700" y="98072"/>
                </a:cubicBezTo>
                <a:cubicBezTo>
                  <a:pt x="0" y="98072"/>
                  <a:pt x="0" y="102409"/>
                  <a:pt x="0" y="104578"/>
                </a:cubicBezTo>
                <a:cubicBezTo>
                  <a:pt x="2700" y="115180"/>
                  <a:pt x="2700" y="115180"/>
                  <a:pt x="2700" y="115180"/>
                </a:cubicBezTo>
                <a:cubicBezTo>
                  <a:pt x="2700" y="117349"/>
                  <a:pt x="5400" y="119759"/>
                  <a:pt x="8100" y="119759"/>
                </a:cubicBezTo>
                <a:cubicBezTo>
                  <a:pt x="18600" y="117349"/>
                  <a:pt x="18600" y="117349"/>
                  <a:pt x="18600" y="117349"/>
                </a:cubicBezTo>
                <a:cubicBezTo>
                  <a:pt x="21300" y="117349"/>
                  <a:pt x="24000" y="115180"/>
                  <a:pt x="26700" y="113253"/>
                </a:cubicBezTo>
                <a:cubicBezTo>
                  <a:pt x="42600" y="93975"/>
                  <a:pt x="42600" y="93975"/>
                  <a:pt x="42600" y="93975"/>
                </a:cubicBezTo>
                <a:lnTo>
                  <a:pt x="42600" y="93975"/>
                </a:lnTo>
                <a:cubicBezTo>
                  <a:pt x="53100" y="91807"/>
                  <a:pt x="53100" y="91807"/>
                  <a:pt x="53100" y="91807"/>
                </a:cubicBezTo>
                <a:cubicBezTo>
                  <a:pt x="69300" y="68433"/>
                  <a:pt x="69300" y="68433"/>
                  <a:pt x="69300" y="68433"/>
                </a:cubicBezTo>
                <a:cubicBezTo>
                  <a:pt x="74400" y="70602"/>
                  <a:pt x="85200" y="68433"/>
                  <a:pt x="87900" y="68433"/>
                </a:cubicBezTo>
                <a:cubicBezTo>
                  <a:pt x="108900" y="66265"/>
                  <a:pt x="119700" y="46987"/>
                  <a:pt x="114300" y="29879"/>
                </a:cubicBezTo>
                <a:close/>
                <a:moveTo>
                  <a:pt x="95700" y="38313"/>
                </a:moveTo>
                <a:lnTo>
                  <a:pt x="95700" y="38313"/>
                </a:lnTo>
                <a:cubicBezTo>
                  <a:pt x="90300" y="45060"/>
                  <a:pt x="85200" y="40481"/>
                  <a:pt x="76800" y="34216"/>
                </a:cubicBezTo>
                <a:cubicBezTo>
                  <a:pt x="69300" y="29879"/>
                  <a:pt x="60900" y="27710"/>
                  <a:pt x="66300" y="19277"/>
                </a:cubicBezTo>
                <a:cubicBezTo>
                  <a:pt x="72000" y="12771"/>
                  <a:pt x="85200" y="10602"/>
                  <a:pt x="93000" y="17108"/>
                </a:cubicBezTo>
                <a:cubicBezTo>
                  <a:pt x="101100" y="21445"/>
                  <a:pt x="103800" y="32048"/>
                  <a:pt x="95700" y="383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8219001" y="3814709"/>
            <a:ext cx="200100" cy="164100"/>
          </a:xfrm>
          <a:custGeom>
            <a:rect b="b" l="l" r="r" t="t"/>
            <a:pathLst>
              <a:path extrusionOk="0" h="120000" w="120000">
                <a:moveTo>
                  <a:pt x="107865" y="41298"/>
                </a:moveTo>
                <a:lnTo>
                  <a:pt x="107865" y="41298"/>
                </a:lnTo>
                <a:cubicBezTo>
                  <a:pt x="98157" y="18441"/>
                  <a:pt x="81438" y="0"/>
                  <a:pt x="71730" y="2077"/>
                </a:cubicBezTo>
                <a:cubicBezTo>
                  <a:pt x="57438" y="9350"/>
                  <a:pt x="81438" y="36883"/>
                  <a:pt x="9707" y="64415"/>
                </a:cubicBezTo>
                <a:cubicBezTo>
                  <a:pt x="2426" y="66753"/>
                  <a:pt x="0" y="75844"/>
                  <a:pt x="2426" y="82857"/>
                </a:cubicBezTo>
                <a:cubicBezTo>
                  <a:pt x="4853" y="87532"/>
                  <a:pt x="14292" y="94285"/>
                  <a:pt x="21842" y="92207"/>
                </a:cubicBezTo>
                <a:lnTo>
                  <a:pt x="26426" y="89870"/>
                </a:lnTo>
                <a:cubicBezTo>
                  <a:pt x="31280" y="96623"/>
                  <a:pt x="36134" y="92207"/>
                  <a:pt x="36134" y="96623"/>
                </a:cubicBezTo>
                <a:cubicBezTo>
                  <a:pt x="38561" y="101298"/>
                  <a:pt x="43146" y="110389"/>
                  <a:pt x="43146" y="112727"/>
                </a:cubicBezTo>
                <a:cubicBezTo>
                  <a:pt x="45573" y="115064"/>
                  <a:pt x="48000" y="119740"/>
                  <a:pt x="50426" y="117402"/>
                </a:cubicBezTo>
                <a:cubicBezTo>
                  <a:pt x="52853" y="117402"/>
                  <a:pt x="62292" y="115064"/>
                  <a:pt x="64719" y="112727"/>
                </a:cubicBezTo>
                <a:cubicBezTo>
                  <a:pt x="69303" y="112727"/>
                  <a:pt x="69303" y="110389"/>
                  <a:pt x="67146" y="108051"/>
                </a:cubicBezTo>
                <a:cubicBezTo>
                  <a:pt x="67146" y="105974"/>
                  <a:pt x="62292" y="103636"/>
                  <a:pt x="62292" y="101298"/>
                </a:cubicBezTo>
                <a:cubicBezTo>
                  <a:pt x="59865" y="98961"/>
                  <a:pt x="57438" y="89870"/>
                  <a:pt x="55011" y="87532"/>
                </a:cubicBezTo>
                <a:cubicBezTo>
                  <a:pt x="52853" y="85194"/>
                  <a:pt x="57438" y="80519"/>
                  <a:pt x="62292" y="80519"/>
                </a:cubicBezTo>
                <a:cubicBezTo>
                  <a:pt x="95730" y="78441"/>
                  <a:pt x="100584" y="96623"/>
                  <a:pt x="112449" y="92207"/>
                </a:cubicBezTo>
                <a:cubicBezTo>
                  <a:pt x="119730" y="89870"/>
                  <a:pt x="119730" y="64415"/>
                  <a:pt x="107865" y="41298"/>
                </a:cubicBezTo>
                <a:close/>
                <a:moveTo>
                  <a:pt x="105168" y="80519"/>
                </a:moveTo>
                <a:lnTo>
                  <a:pt x="105168" y="80519"/>
                </a:lnTo>
                <a:cubicBezTo>
                  <a:pt x="102741" y="80519"/>
                  <a:pt x="88449" y="71428"/>
                  <a:pt x="81438" y="52987"/>
                </a:cubicBezTo>
                <a:cubicBezTo>
                  <a:pt x="74157" y="34545"/>
                  <a:pt x="74157" y="16103"/>
                  <a:pt x="76584" y="16103"/>
                </a:cubicBezTo>
                <a:cubicBezTo>
                  <a:pt x="79011" y="16103"/>
                  <a:pt x="90876" y="27532"/>
                  <a:pt x="98157" y="45974"/>
                </a:cubicBezTo>
                <a:cubicBezTo>
                  <a:pt x="107865" y="64415"/>
                  <a:pt x="105168" y="78441"/>
                  <a:pt x="105168" y="805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3787352" y="2853819"/>
            <a:ext cx="207900" cy="152700"/>
          </a:xfrm>
          <a:custGeom>
            <a:rect b="b" l="l" r="r" t="t"/>
            <a:pathLst>
              <a:path extrusionOk="0" h="120000" w="120000">
                <a:moveTo>
                  <a:pt x="69090" y="0"/>
                </a:moveTo>
                <a:lnTo>
                  <a:pt x="69090" y="0"/>
                </a:lnTo>
                <a:lnTo>
                  <a:pt x="69090" y="0"/>
                </a:lnTo>
                <a:cubicBezTo>
                  <a:pt x="36883" y="0"/>
                  <a:pt x="16103" y="12646"/>
                  <a:pt x="18441" y="22482"/>
                </a:cubicBezTo>
                <a:cubicBezTo>
                  <a:pt x="18441" y="25011"/>
                  <a:pt x="18441" y="32599"/>
                  <a:pt x="20779" y="40187"/>
                </a:cubicBezTo>
                <a:cubicBezTo>
                  <a:pt x="4675" y="47494"/>
                  <a:pt x="0" y="57611"/>
                  <a:pt x="0" y="67447"/>
                </a:cubicBezTo>
                <a:cubicBezTo>
                  <a:pt x="2337" y="77283"/>
                  <a:pt x="9350" y="87400"/>
                  <a:pt x="29870" y="89648"/>
                </a:cubicBezTo>
                <a:cubicBezTo>
                  <a:pt x="39220" y="89648"/>
                  <a:pt x="52987" y="84871"/>
                  <a:pt x="59999" y="74754"/>
                </a:cubicBezTo>
                <a:cubicBezTo>
                  <a:pt x="59999" y="72505"/>
                  <a:pt x="59999" y="69976"/>
                  <a:pt x="59999" y="69976"/>
                </a:cubicBezTo>
                <a:cubicBezTo>
                  <a:pt x="59999" y="62388"/>
                  <a:pt x="64675" y="59859"/>
                  <a:pt x="69090" y="59859"/>
                </a:cubicBezTo>
                <a:cubicBezTo>
                  <a:pt x="73766" y="59859"/>
                  <a:pt x="78441" y="62388"/>
                  <a:pt x="78441" y="69976"/>
                </a:cubicBezTo>
                <a:cubicBezTo>
                  <a:pt x="78441" y="74754"/>
                  <a:pt x="73766" y="79812"/>
                  <a:pt x="69090" y="79812"/>
                </a:cubicBezTo>
                <a:cubicBezTo>
                  <a:pt x="57662" y="92177"/>
                  <a:pt x="43896" y="99765"/>
                  <a:pt x="29870" y="99765"/>
                </a:cubicBezTo>
                <a:cubicBezTo>
                  <a:pt x="29870" y="102295"/>
                  <a:pt x="29870" y="102295"/>
                  <a:pt x="29870" y="104543"/>
                </a:cubicBezTo>
                <a:cubicBezTo>
                  <a:pt x="29870" y="107072"/>
                  <a:pt x="46233" y="119718"/>
                  <a:pt x="69090" y="119718"/>
                </a:cubicBezTo>
                <a:lnTo>
                  <a:pt x="69090" y="119718"/>
                </a:lnTo>
                <a:cubicBezTo>
                  <a:pt x="92207" y="119718"/>
                  <a:pt x="105974" y="107072"/>
                  <a:pt x="105974" y="104543"/>
                </a:cubicBezTo>
                <a:cubicBezTo>
                  <a:pt x="108051" y="99765"/>
                  <a:pt x="117662" y="32599"/>
                  <a:pt x="117662" y="22482"/>
                </a:cubicBezTo>
                <a:cubicBezTo>
                  <a:pt x="119740" y="12646"/>
                  <a:pt x="98961" y="0"/>
                  <a:pt x="69090" y="0"/>
                </a:cubicBezTo>
                <a:close/>
                <a:moveTo>
                  <a:pt x="9350" y="64918"/>
                </a:moveTo>
                <a:lnTo>
                  <a:pt x="9350" y="64918"/>
                </a:lnTo>
                <a:cubicBezTo>
                  <a:pt x="9350" y="62388"/>
                  <a:pt x="13766" y="55081"/>
                  <a:pt x="23116" y="50023"/>
                </a:cubicBezTo>
                <a:cubicBezTo>
                  <a:pt x="23116" y="59859"/>
                  <a:pt x="25454" y="69976"/>
                  <a:pt x="27532" y="79812"/>
                </a:cubicBezTo>
                <a:cubicBezTo>
                  <a:pt x="16103" y="77283"/>
                  <a:pt x="11428" y="72505"/>
                  <a:pt x="9350" y="64918"/>
                </a:cubicBezTo>
                <a:close/>
                <a:moveTo>
                  <a:pt x="69090" y="37377"/>
                </a:moveTo>
                <a:lnTo>
                  <a:pt x="69090" y="37377"/>
                </a:lnTo>
                <a:cubicBezTo>
                  <a:pt x="46233" y="37377"/>
                  <a:pt x="27532" y="27540"/>
                  <a:pt x="27532" y="22482"/>
                </a:cubicBezTo>
                <a:cubicBezTo>
                  <a:pt x="27532" y="19953"/>
                  <a:pt x="46233" y="10117"/>
                  <a:pt x="69090" y="10117"/>
                </a:cubicBezTo>
                <a:cubicBezTo>
                  <a:pt x="92207" y="10117"/>
                  <a:pt x="108051" y="19953"/>
                  <a:pt x="108051" y="22482"/>
                </a:cubicBezTo>
                <a:cubicBezTo>
                  <a:pt x="108051" y="27540"/>
                  <a:pt x="92207" y="37377"/>
                  <a:pt x="69090" y="373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4255374" y="2853819"/>
            <a:ext cx="184200" cy="156600"/>
          </a:xfrm>
          <a:custGeom>
            <a:rect b="b" l="l" r="r" t="t"/>
            <a:pathLst>
              <a:path extrusionOk="0" h="120000" w="12000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7835458" y="1792524"/>
            <a:ext cx="223800" cy="159300"/>
          </a:xfrm>
          <a:custGeom>
            <a:rect b="b" l="l" r="r" t="t"/>
            <a:pathLst>
              <a:path extrusionOk="0" h="120000" w="120000">
                <a:moveTo>
                  <a:pt x="106961" y="18918"/>
                </a:moveTo>
                <a:lnTo>
                  <a:pt x="106961" y="18918"/>
                </a:lnTo>
                <a:cubicBezTo>
                  <a:pt x="102857" y="18918"/>
                  <a:pt x="102857" y="18918"/>
                  <a:pt x="102857" y="18918"/>
                </a:cubicBezTo>
                <a:cubicBezTo>
                  <a:pt x="102857" y="119729"/>
                  <a:pt x="102857" y="119729"/>
                  <a:pt x="102857" y="119729"/>
                </a:cubicBezTo>
                <a:cubicBezTo>
                  <a:pt x="106961" y="119729"/>
                  <a:pt x="106961" y="119729"/>
                  <a:pt x="106961" y="119729"/>
                </a:cubicBezTo>
                <a:cubicBezTo>
                  <a:pt x="115653" y="119729"/>
                  <a:pt x="119758" y="114864"/>
                  <a:pt x="119758" y="107567"/>
                </a:cubicBezTo>
                <a:cubicBezTo>
                  <a:pt x="119758" y="33513"/>
                  <a:pt x="119758" y="33513"/>
                  <a:pt x="119758" y="33513"/>
                </a:cubicBezTo>
                <a:cubicBezTo>
                  <a:pt x="119758" y="26216"/>
                  <a:pt x="115653" y="18918"/>
                  <a:pt x="106961" y="18918"/>
                </a:cubicBezTo>
                <a:close/>
                <a:moveTo>
                  <a:pt x="0" y="33513"/>
                </a:moveTo>
                <a:lnTo>
                  <a:pt x="0" y="33513"/>
                </a:lnTo>
                <a:cubicBezTo>
                  <a:pt x="0" y="107567"/>
                  <a:pt x="0" y="107567"/>
                  <a:pt x="0" y="107567"/>
                </a:cubicBezTo>
                <a:cubicBezTo>
                  <a:pt x="0" y="114864"/>
                  <a:pt x="6277" y="119729"/>
                  <a:pt x="12796" y="119729"/>
                </a:cubicBezTo>
                <a:cubicBezTo>
                  <a:pt x="17142" y="119729"/>
                  <a:pt x="17142" y="119729"/>
                  <a:pt x="17142" y="119729"/>
                </a:cubicBezTo>
                <a:cubicBezTo>
                  <a:pt x="17142" y="18918"/>
                  <a:pt x="17142" y="18918"/>
                  <a:pt x="17142" y="18918"/>
                </a:cubicBezTo>
                <a:cubicBezTo>
                  <a:pt x="12796" y="18918"/>
                  <a:pt x="12796" y="18918"/>
                  <a:pt x="12796" y="18918"/>
                </a:cubicBezTo>
                <a:cubicBezTo>
                  <a:pt x="6277" y="18918"/>
                  <a:pt x="0" y="26216"/>
                  <a:pt x="0" y="33513"/>
                </a:cubicBezTo>
                <a:close/>
                <a:moveTo>
                  <a:pt x="81368" y="7027"/>
                </a:moveTo>
                <a:lnTo>
                  <a:pt x="81368" y="7027"/>
                </a:lnTo>
                <a:cubicBezTo>
                  <a:pt x="77022" y="4594"/>
                  <a:pt x="70503" y="0"/>
                  <a:pt x="59879" y="0"/>
                </a:cubicBezTo>
                <a:cubicBezTo>
                  <a:pt x="49255" y="0"/>
                  <a:pt x="42736" y="4594"/>
                  <a:pt x="38631" y="7027"/>
                </a:cubicBezTo>
                <a:cubicBezTo>
                  <a:pt x="38631" y="18918"/>
                  <a:pt x="38631" y="18918"/>
                  <a:pt x="38631" y="18918"/>
                </a:cubicBezTo>
                <a:cubicBezTo>
                  <a:pt x="25835" y="18918"/>
                  <a:pt x="25835" y="18918"/>
                  <a:pt x="25835" y="18918"/>
                </a:cubicBezTo>
                <a:cubicBezTo>
                  <a:pt x="25835" y="119729"/>
                  <a:pt x="25835" y="119729"/>
                  <a:pt x="25835" y="119729"/>
                </a:cubicBezTo>
                <a:cubicBezTo>
                  <a:pt x="94164" y="119729"/>
                  <a:pt x="94164" y="119729"/>
                  <a:pt x="94164" y="119729"/>
                </a:cubicBezTo>
                <a:cubicBezTo>
                  <a:pt x="94164" y="18918"/>
                  <a:pt x="94164" y="18918"/>
                  <a:pt x="94164" y="18918"/>
                </a:cubicBezTo>
                <a:cubicBezTo>
                  <a:pt x="81368" y="18918"/>
                  <a:pt x="81368" y="18918"/>
                  <a:pt x="81368" y="18918"/>
                </a:cubicBezTo>
                <a:lnTo>
                  <a:pt x="81368" y="7027"/>
                </a:lnTo>
                <a:close/>
                <a:moveTo>
                  <a:pt x="72676" y="18918"/>
                </a:moveTo>
                <a:lnTo>
                  <a:pt x="72676" y="18918"/>
                </a:lnTo>
                <a:cubicBezTo>
                  <a:pt x="47082" y="18918"/>
                  <a:pt x="47082" y="18918"/>
                  <a:pt x="47082" y="18918"/>
                </a:cubicBezTo>
                <a:cubicBezTo>
                  <a:pt x="47082" y="11891"/>
                  <a:pt x="47082" y="11891"/>
                  <a:pt x="47082" y="11891"/>
                </a:cubicBezTo>
                <a:cubicBezTo>
                  <a:pt x="49255" y="9459"/>
                  <a:pt x="53601" y="7027"/>
                  <a:pt x="59879" y="7027"/>
                </a:cubicBezTo>
                <a:cubicBezTo>
                  <a:pt x="66398" y="7027"/>
                  <a:pt x="70503" y="9459"/>
                  <a:pt x="72676" y="11891"/>
                </a:cubicBezTo>
                <a:lnTo>
                  <a:pt x="72676" y="189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4699584" y="2863924"/>
            <a:ext cx="200100" cy="133800"/>
          </a:xfrm>
          <a:custGeom>
            <a:rect b="b" l="l" r="r" t="t"/>
            <a:pathLst>
              <a:path extrusionOk="0" h="120000" w="12000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5570538" y="2844976"/>
            <a:ext cx="203100" cy="165600"/>
          </a:xfrm>
          <a:custGeom>
            <a:rect b="b" l="l" r="r" t="t"/>
            <a:pathLst>
              <a:path extrusionOk="0" h="120000" w="120000">
                <a:moveTo>
                  <a:pt x="73008" y="78181"/>
                </a:moveTo>
                <a:lnTo>
                  <a:pt x="73008" y="78181"/>
                </a:lnTo>
                <a:cubicBezTo>
                  <a:pt x="73008" y="78181"/>
                  <a:pt x="119734" y="43896"/>
                  <a:pt x="115221" y="6753"/>
                </a:cubicBezTo>
                <a:lnTo>
                  <a:pt x="115221" y="4675"/>
                </a:lnTo>
                <a:cubicBezTo>
                  <a:pt x="112831" y="4675"/>
                  <a:pt x="112831" y="4675"/>
                  <a:pt x="112831" y="4675"/>
                </a:cubicBezTo>
                <a:cubicBezTo>
                  <a:pt x="75398" y="0"/>
                  <a:pt x="42212" y="46233"/>
                  <a:pt x="42212" y="46233"/>
                </a:cubicBezTo>
                <a:cubicBezTo>
                  <a:pt x="14070" y="41298"/>
                  <a:pt x="16460" y="48311"/>
                  <a:pt x="2389" y="78181"/>
                </a:cubicBezTo>
                <a:cubicBezTo>
                  <a:pt x="0" y="85194"/>
                  <a:pt x="4778" y="85194"/>
                  <a:pt x="9292" y="85194"/>
                </a:cubicBezTo>
                <a:cubicBezTo>
                  <a:pt x="14070" y="82857"/>
                  <a:pt x="23362" y="80519"/>
                  <a:pt x="23362" y="80519"/>
                </a:cubicBezTo>
                <a:cubicBezTo>
                  <a:pt x="40088" y="96623"/>
                  <a:pt x="40088" y="96623"/>
                  <a:pt x="40088" y="96623"/>
                </a:cubicBezTo>
                <a:cubicBezTo>
                  <a:pt x="40088" y="96623"/>
                  <a:pt x="37433" y="105714"/>
                  <a:pt x="35309" y="110389"/>
                </a:cubicBezTo>
                <a:cubicBezTo>
                  <a:pt x="32920" y="115064"/>
                  <a:pt x="35309" y="119740"/>
                  <a:pt x="40088" y="117402"/>
                </a:cubicBezTo>
                <a:cubicBezTo>
                  <a:pt x="70619" y="103376"/>
                  <a:pt x="77522" y="105714"/>
                  <a:pt x="73008" y="78181"/>
                </a:cubicBezTo>
                <a:close/>
                <a:moveTo>
                  <a:pt x="79911" y="38961"/>
                </a:moveTo>
                <a:lnTo>
                  <a:pt x="79911" y="38961"/>
                </a:lnTo>
                <a:cubicBezTo>
                  <a:pt x="75398" y="34545"/>
                  <a:pt x="75398" y="29870"/>
                  <a:pt x="79911" y="25194"/>
                </a:cubicBezTo>
                <a:cubicBezTo>
                  <a:pt x="84690" y="20779"/>
                  <a:pt x="91592" y="20779"/>
                  <a:pt x="93982" y="25194"/>
                </a:cubicBezTo>
                <a:cubicBezTo>
                  <a:pt x="98761" y="29870"/>
                  <a:pt x="98761" y="34545"/>
                  <a:pt x="93982" y="38961"/>
                </a:cubicBezTo>
                <a:cubicBezTo>
                  <a:pt x="91592" y="43896"/>
                  <a:pt x="84690" y="43896"/>
                  <a:pt x="79911" y="389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6033798" y="2841187"/>
            <a:ext cx="231900" cy="178200"/>
          </a:xfrm>
          <a:custGeom>
            <a:rect b="b" l="l" r="r" t="t"/>
            <a:pathLst>
              <a:path extrusionOk="0" h="120000" w="120000">
                <a:moveTo>
                  <a:pt x="18407" y="81204"/>
                </a:moveTo>
                <a:lnTo>
                  <a:pt x="18407" y="81204"/>
                </a:lnTo>
                <a:cubicBezTo>
                  <a:pt x="10252" y="89638"/>
                  <a:pt x="16543" y="100240"/>
                  <a:pt x="4194" y="113253"/>
                </a:cubicBezTo>
                <a:cubicBezTo>
                  <a:pt x="0" y="119759"/>
                  <a:pt x="27029" y="117349"/>
                  <a:pt x="39378" y="104578"/>
                </a:cubicBezTo>
                <a:cubicBezTo>
                  <a:pt x="45436" y="98072"/>
                  <a:pt x="43339" y="89638"/>
                  <a:pt x="37281" y="83373"/>
                </a:cubicBezTo>
                <a:cubicBezTo>
                  <a:pt x="30757" y="76867"/>
                  <a:pt x="22601" y="76867"/>
                  <a:pt x="18407" y="81204"/>
                </a:cubicBezTo>
                <a:close/>
                <a:moveTo>
                  <a:pt x="115572" y="4337"/>
                </a:moveTo>
                <a:lnTo>
                  <a:pt x="115572" y="4337"/>
                </a:lnTo>
                <a:cubicBezTo>
                  <a:pt x="111611" y="0"/>
                  <a:pt x="59883" y="40481"/>
                  <a:pt x="45436" y="55662"/>
                </a:cubicBezTo>
                <a:cubicBezTo>
                  <a:pt x="39378" y="64096"/>
                  <a:pt x="37281" y="68433"/>
                  <a:pt x="32854" y="70602"/>
                </a:cubicBezTo>
                <a:cubicBezTo>
                  <a:pt x="32854" y="72530"/>
                  <a:pt x="34951" y="72530"/>
                  <a:pt x="34951" y="72530"/>
                </a:cubicBezTo>
                <a:cubicBezTo>
                  <a:pt x="37281" y="74698"/>
                  <a:pt x="39378" y="74698"/>
                  <a:pt x="43339" y="79036"/>
                </a:cubicBezTo>
                <a:cubicBezTo>
                  <a:pt x="45436" y="81204"/>
                  <a:pt x="47533" y="83373"/>
                  <a:pt x="47533" y="85301"/>
                </a:cubicBezTo>
                <a:cubicBezTo>
                  <a:pt x="47533" y="87469"/>
                  <a:pt x="49631" y="87469"/>
                  <a:pt x="49631" y="87469"/>
                </a:cubicBezTo>
                <a:cubicBezTo>
                  <a:pt x="53592" y="85301"/>
                  <a:pt x="57786" y="81204"/>
                  <a:pt x="64077" y="74698"/>
                </a:cubicBezTo>
                <a:cubicBezTo>
                  <a:pt x="78291" y="59759"/>
                  <a:pt x="119766" y="8433"/>
                  <a:pt x="115572" y="43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8310427" y="1792525"/>
            <a:ext cx="223800" cy="161700"/>
          </a:xfrm>
          <a:custGeom>
            <a:rect b="b" l="l" r="r" t="t"/>
            <a:pathLst>
              <a:path extrusionOk="0" h="120000" w="120000">
                <a:moveTo>
                  <a:pt x="59637" y="72743"/>
                </a:moveTo>
                <a:lnTo>
                  <a:pt x="59637" y="72743"/>
                </a:lnTo>
                <a:cubicBezTo>
                  <a:pt x="74607" y="72743"/>
                  <a:pt x="85472" y="68230"/>
                  <a:pt x="87645" y="61061"/>
                </a:cubicBezTo>
                <a:cubicBezTo>
                  <a:pt x="85472" y="54159"/>
                  <a:pt x="83299" y="46991"/>
                  <a:pt x="81368" y="40088"/>
                </a:cubicBezTo>
                <a:cubicBezTo>
                  <a:pt x="79195" y="44601"/>
                  <a:pt x="70503" y="49380"/>
                  <a:pt x="59637" y="49380"/>
                </a:cubicBezTo>
                <a:cubicBezTo>
                  <a:pt x="49014" y="49380"/>
                  <a:pt x="40563" y="44601"/>
                  <a:pt x="40563" y="40088"/>
                </a:cubicBezTo>
                <a:cubicBezTo>
                  <a:pt x="36217" y="46991"/>
                  <a:pt x="34044" y="54159"/>
                  <a:pt x="32112" y="61061"/>
                </a:cubicBezTo>
                <a:cubicBezTo>
                  <a:pt x="34044" y="68230"/>
                  <a:pt x="44909" y="72743"/>
                  <a:pt x="59637" y="72743"/>
                </a:cubicBezTo>
                <a:close/>
                <a:moveTo>
                  <a:pt x="59637" y="28141"/>
                </a:moveTo>
                <a:lnTo>
                  <a:pt x="59637" y="28141"/>
                </a:lnTo>
                <a:cubicBezTo>
                  <a:pt x="66156" y="28141"/>
                  <a:pt x="72434" y="25752"/>
                  <a:pt x="74607" y="23362"/>
                </a:cubicBezTo>
                <a:cubicBezTo>
                  <a:pt x="72434" y="16460"/>
                  <a:pt x="70503" y="9292"/>
                  <a:pt x="68571" y="4513"/>
                </a:cubicBezTo>
                <a:cubicBezTo>
                  <a:pt x="68571" y="2123"/>
                  <a:pt x="63983" y="0"/>
                  <a:pt x="59637" y="0"/>
                </a:cubicBezTo>
                <a:cubicBezTo>
                  <a:pt x="55533" y="0"/>
                  <a:pt x="51187" y="2123"/>
                  <a:pt x="51187" y="4513"/>
                </a:cubicBezTo>
                <a:cubicBezTo>
                  <a:pt x="49014" y="9292"/>
                  <a:pt x="46841" y="16460"/>
                  <a:pt x="44909" y="23362"/>
                </a:cubicBezTo>
                <a:cubicBezTo>
                  <a:pt x="46841" y="25752"/>
                  <a:pt x="53360" y="28141"/>
                  <a:pt x="59637" y="28141"/>
                </a:cubicBezTo>
                <a:close/>
                <a:moveTo>
                  <a:pt x="113239" y="79911"/>
                </a:moveTo>
                <a:lnTo>
                  <a:pt x="113239" y="79911"/>
                </a:lnTo>
                <a:cubicBezTo>
                  <a:pt x="89818" y="70619"/>
                  <a:pt x="89818" y="70619"/>
                  <a:pt x="89818" y="70619"/>
                </a:cubicBezTo>
                <a:cubicBezTo>
                  <a:pt x="91991" y="77522"/>
                  <a:pt x="91991" y="77522"/>
                  <a:pt x="91991" y="77522"/>
                </a:cubicBezTo>
                <a:cubicBezTo>
                  <a:pt x="91991" y="86814"/>
                  <a:pt x="77022" y="91592"/>
                  <a:pt x="59637" y="91592"/>
                </a:cubicBezTo>
                <a:cubicBezTo>
                  <a:pt x="42736" y="91592"/>
                  <a:pt x="27766" y="86814"/>
                  <a:pt x="27766" y="77522"/>
                </a:cubicBezTo>
                <a:cubicBezTo>
                  <a:pt x="29939" y="70619"/>
                  <a:pt x="29939" y="70619"/>
                  <a:pt x="29939" y="70619"/>
                </a:cubicBezTo>
                <a:cubicBezTo>
                  <a:pt x="6277" y="79911"/>
                  <a:pt x="6277" y="79911"/>
                  <a:pt x="6277" y="79911"/>
                </a:cubicBezTo>
                <a:cubicBezTo>
                  <a:pt x="0" y="82300"/>
                  <a:pt x="0" y="86814"/>
                  <a:pt x="6277" y="91592"/>
                </a:cubicBezTo>
                <a:cubicBezTo>
                  <a:pt x="49014" y="115221"/>
                  <a:pt x="49014" y="115221"/>
                  <a:pt x="49014" y="115221"/>
                </a:cubicBezTo>
                <a:cubicBezTo>
                  <a:pt x="55533" y="119734"/>
                  <a:pt x="63983" y="119734"/>
                  <a:pt x="70503" y="115221"/>
                </a:cubicBezTo>
                <a:cubicBezTo>
                  <a:pt x="113239" y="91592"/>
                  <a:pt x="113239" y="91592"/>
                  <a:pt x="113239" y="91592"/>
                </a:cubicBezTo>
                <a:cubicBezTo>
                  <a:pt x="119758" y="86814"/>
                  <a:pt x="119758" y="82300"/>
                  <a:pt x="113239" y="79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5114693" y="3193277"/>
            <a:ext cx="223800" cy="142800"/>
          </a:xfrm>
          <a:custGeom>
            <a:rect b="b" l="l" r="r" t="t"/>
            <a:pathLst>
              <a:path extrusionOk="0" h="120000" w="120000">
                <a:moveTo>
                  <a:pt x="40804" y="58800"/>
                </a:moveTo>
                <a:lnTo>
                  <a:pt x="40804" y="58800"/>
                </a:lnTo>
                <a:cubicBezTo>
                  <a:pt x="40804" y="72000"/>
                  <a:pt x="49255" y="82500"/>
                  <a:pt x="59879" y="82500"/>
                </a:cubicBezTo>
                <a:cubicBezTo>
                  <a:pt x="70503" y="82500"/>
                  <a:pt x="79195" y="72000"/>
                  <a:pt x="79195" y="58800"/>
                </a:cubicBezTo>
                <a:cubicBezTo>
                  <a:pt x="79195" y="45300"/>
                  <a:pt x="70503" y="34800"/>
                  <a:pt x="59879" y="34800"/>
                </a:cubicBezTo>
                <a:cubicBezTo>
                  <a:pt x="49255" y="34800"/>
                  <a:pt x="40804" y="45300"/>
                  <a:pt x="40804" y="58800"/>
                </a:cubicBezTo>
                <a:close/>
                <a:moveTo>
                  <a:pt x="28008" y="50700"/>
                </a:moveTo>
                <a:lnTo>
                  <a:pt x="28008" y="50700"/>
                </a:lnTo>
                <a:cubicBezTo>
                  <a:pt x="29939" y="32100"/>
                  <a:pt x="44909" y="18900"/>
                  <a:pt x="59879" y="18900"/>
                </a:cubicBezTo>
                <a:cubicBezTo>
                  <a:pt x="68571" y="18900"/>
                  <a:pt x="77022" y="21300"/>
                  <a:pt x="83299" y="29400"/>
                </a:cubicBezTo>
                <a:cubicBezTo>
                  <a:pt x="85472" y="32100"/>
                  <a:pt x="91991" y="32100"/>
                  <a:pt x="94164" y="29400"/>
                </a:cubicBezTo>
                <a:cubicBezTo>
                  <a:pt x="96338" y="26700"/>
                  <a:pt x="96338" y="21300"/>
                  <a:pt x="94164" y="16200"/>
                </a:cubicBezTo>
                <a:cubicBezTo>
                  <a:pt x="85472" y="5400"/>
                  <a:pt x="72676" y="0"/>
                  <a:pt x="59879" y="0"/>
                </a:cubicBezTo>
                <a:cubicBezTo>
                  <a:pt x="38631" y="0"/>
                  <a:pt x="19315" y="16200"/>
                  <a:pt x="14969" y="42900"/>
                </a:cubicBezTo>
                <a:cubicBezTo>
                  <a:pt x="0" y="42900"/>
                  <a:pt x="0" y="42900"/>
                  <a:pt x="0" y="42900"/>
                </a:cubicBezTo>
                <a:cubicBezTo>
                  <a:pt x="0" y="58800"/>
                  <a:pt x="0" y="58800"/>
                  <a:pt x="0" y="58800"/>
                </a:cubicBezTo>
                <a:cubicBezTo>
                  <a:pt x="19315" y="58800"/>
                  <a:pt x="19315" y="58800"/>
                  <a:pt x="19315" y="58800"/>
                </a:cubicBezTo>
                <a:cubicBezTo>
                  <a:pt x="25835" y="58800"/>
                  <a:pt x="25835" y="53400"/>
                  <a:pt x="28008" y="50700"/>
                </a:cubicBezTo>
                <a:close/>
                <a:moveTo>
                  <a:pt x="100442" y="58800"/>
                </a:moveTo>
                <a:lnTo>
                  <a:pt x="100442" y="58800"/>
                </a:lnTo>
                <a:cubicBezTo>
                  <a:pt x="94164" y="58800"/>
                  <a:pt x="94164" y="66600"/>
                  <a:pt x="91991" y="69300"/>
                </a:cubicBezTo>
                <a:cubicBezTo>
                  <a:pt x="89818" y="87900"/>
                  <a:pt x="77022" y="101100"/>
                  <a:pt x="59879" y="101100"/>
                </a:cubicBezTo>
                <a:cubicBezTo>
                  <a:pt x="51428" y="101100"/>
                  <a:pt x="42736" y="95700"/>
                  <a:pt x="36458" y="87900"/>
                </a:cubicBezTo>
                <a:cubicBezTo>
                  <a:pt x="34285" y="85200"/>
                  <a:pt x="28008" y="85200"/>
                  <a:pt x="25835" y="87900"/>
                </a:cubicBezTo>
                <a:cubicBezTo>
                  <a:pt x="23420" y="93000"/>
                  <a:pt x="23420" y="98400"/>
                  <a:pt x="25835" y="101100"/>
                </a:cubicBezTo>
                <a:cubicBezTo>
                  <a:pt x="34285" y="111900"/>
                  <a:pt x="47082" y="119700"/>
                  <a:pt x="59879" y="119700"/>
                </a:cubicBezTo>
                <a:cubicBezTo>
                  <a:pt x="81368" y="119700"/>
                  <a:pt x="100442" y="101100"/>
                  <a:pt x="105030" y="77100"/>
                </a:cubicBezTo>
                <a:cubicBezTo>
                  <a:pt x="119758" y="77100"/>
                  <a:pt x="119758" y="77100"/>
                  <a:pt x="119758" y="77100"/>
                </a:cubicBezTo>
                <a:cubicBezTo>
                  <a:pt x="119758" y="58800"/>
                  <a:pt x="119758" y="58800"/>
                  <a:pt x="119758" y="58800"/>
                </a:cubicBezTo>
                <a:lnTo>
                  <a:pt x="100442" y="58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5159669" y="2857609"/>
            <a:ext cx="150900" cy="146400"/>
          </a:xfrm>
          <a:custGeom>
            <a:rect b="b" l="l" r="r" t="t"/>
            <a:pathLst>
              <a:path extrusionOk="0" h="120000" w="120000">
                <a:moveTo>
                  <a:pt x="59821" y="0"/>
                </a:moveTo>
                <a:lnTo>
                  <a:pt x="59821" y="0"/>
                </a:lnTo>
                <a:cubicBezTo>
                  <a:pt x="22077" y="0"/>
                  <a:pt x="0" y="10562"/>
                  <a:pt x="0" y="18190"/>
                </a:cubicBezTo>
                <a:cubicBezTo>
                  <a:pt x="12462" y="106503"/>
                  <a:pt x="12462" y="106503"/>
                  <a:pt x="12462" y="106503"/>
                </a:cubicBezTo>
                <a:cubicBezTo>
                  <a:pt x="12462" y="109144"/>
                  <a:pt x="31335" y="119706"/>
                  <a:pt x="59821" y="119706"/>
                </a:cubicBezTo>
                <a:cubicBezTo>
                  <a:pt x="88308" y="119706"/>
                  <a:pt x="107181" y="109144"/>
                  <a:pt x="107181" y="106503"/>
                </a:cubicBezTo>
                <a:cubicBezTo>
                  <a:pt x="119643" y="18190"/>
                  <a:pt x="119643" y="18190"/>
                  <a:pt x="119643" y="18190"/>
                </a:cubicBezTo>
                <a:cubicBezTo>
                  <a:pt x="119643" y="10562"/>
                  <a:pt x="97566" y="0"/>
                  <a:pt x="59821" y="0"/>
                </a:cubicBezTo>
                <a:close/>
                <a:moveTo>
                  <a:pt x="59821" y="31393"/>
                </a:moveTo>
                <a:lnTo>
                  <a:pt x="59821" y="31393"/>
                </a:lnTo>
                <a:cubicBezTo>
                  <a:pt x="31335" y="31393"/>
                  <a:pt x="12462" y="23471"/>
                  <a:pt x="12462" y="20831"/>
                </a:cubicBezTo>
                <a:cubicBezTo>
                  <a:pt x="12462" y="18190"/>
                  <a:pt x="31335" y="10562"/>
                  <a:pt x="59821" y="10562"/>
                </a:cubicBezTo>
                <a:cubicBezTo>
                  <a:pt x="88308" y="10562"/>
                  <a:pt x="107181" y="18190"/>
                  <a:pt x="107181" y="20831"/>
                </a:cubicBezTo>
                <a:cubicBezTo>
                  <a:pt x="107181" y="23471"/>
                  <a:pt x="88308" y="31393"/>
                  <a:pt x="59821" y="3139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6176251" y="2479539"/>
            <a:ext cx="163500" cy="177000"/>
          </a:xfrm>
          <a:custGeom>
            <a:rect b="b" l="l" r="r" t="t"/>
            <a:pathLst>
              <a:path extrusionOk="0" h="120000" w="120000">
                <a:moveTo>
                  <a:pt x="34945" y="115421"/>
                </a:moveTo>
                <a:lnTo>
                  <a:pt x="34945" y="115421"/>
                </a:lnTo>
                <a:cubicBezTo>
                  <a:pt x="40549" y="117590"/>
                  <a:pt x="49450" y="119759"/>
                  <a:pt x="58021" y="119759"/>
                </a:cubicBezTo>
                <a:cubicBezTo>
                  <a:pt x="66923" y="119759"/>
                  <a:pt x="75494" y="117590"/>
                  <a:pt x="81758" y="115421"/>
                </a:cubicBezTo>
                <a:cubicBezTo>
                  <a:pt x="81758" y="102650"/>
                  <a:pt x="81758" y="102650"/>
                  <a:pt x="81758" y="102650"/>
                </a:cubicBezTo>
                <a:cubicBezTo>
                  <a:pt x="34945" y="102650"/>
                  <a:pt x="34945" y="102650"/>
                  <a:pt x="34945" y="102650"/>
                </a:cubicBezTo>
                <a:lnTo>
                  <a:pt x="34945" y="115421"/>
                </a:lnTo>
                <a:close/>
                <a:moveTo>
                  <a:pt x="81758" y="96385"/>
                </a:moveTo>
                <a:lnTo>
                  <a:pt x="81758" y="96385"/>
                </a:lnTo>
                <a:cubicBezTo>
                  <a:pt x="81758" y="70602"/>
                  <a:pt x="119670" y="62168"/>
                  <a:pt x="116703" y="36385"/>
                </a:cubicBezTo>
                <a:cubicBezTo>
                  <a:pt x="113736" y="19277"/>
                  <a:pt x="99230" y="0"/>
                  <a:pt x="58021" y="0"/>
                </a:cubicBezTo>
                <a:cubicBezTo>
                  <a:pt x="17472" y="0"/>
                  <a:pt x="2967" y="19277"/>
                  <a:pt x="0" y="36385"/>
                </a:cubicBezTo>
                <a:cubicBezTo>
                  <a:pt x="0" y="62168"/>
                  <a:pt x="34945" y="70602"/>
                  <a:pt x="34945" y="96385"/>
                </a:cubicBezTo>
                <a:lnTo>
                  <a:pt x="81758" y="96385"/>
                </a:lnTo>
                <a:close/>
                <a:moveTo>
                  <a:pt x="17472" y="36385"/>
                </a:moveTo>
                <a:lnTo>
                  <a:pt x="17472" y="36385"/>
                </a:lnTo>
                <a:cubicBezTo>
                  <a:pt x="20439" y="21445"/>
                  <a:pt x="34945" y="12771"/>
                  <a:pt x="58021" y="12771"/>
                </a:cubicBezTo>
                <a:cubicBezTo>
                  <a:pt x="81758" y="12771"/>
                  <a:pt x="96263" y="21445"/>
                  <a:pt x="99230" y="36385"/>
                </a:cubicBezTo>
                <a:cubicBezTo>
                  <a:pt x="99230" y="45060"/>
                  <a:pt x="93296" y="51325"/>
                  <a:pt x="84725" y="60000"/>
                </a:cubicBezTo>
                <a:cubicBezTo>
                  <a:pt x="75494" y="66265"/>
                  <a:pt x="70219" y="74939"/>
                  <a:pt x="63956" y="85542"/>
                </a:cubicBezTo>
                <a:cubicBezTo>
                  <a:pt x="52417" y="85542"/>
                  <a:pt x="52417" y="85542"/>
                  <a:pt x="52417" y="85542"/>
                </a:cubicBezTo>
                <a:cubicBezTo>
                  <a:pt x="46483" y="74939"/>
                  <a:pt x="40549" y="66265"/>
                  <a:pt x="31978" y="60000"/>
                </a:cubicBezTo>
                <a:cubicBezTo>
                  <a:pt x="23076" y="51325"/>
                  <a:pt x="17472" y="45060"/>
                  <a:pt x="17472" y="36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2914097" y="2187328"/>
            <a:ext cx="223800" cy="103500"/>
          </a:xfrm>
          <a:custGeom>
            <a:rect b="b" l="l" r="r" t="t"/>
            <a:pathLst>
              <a:path extrusionOk="0" h="120000" w="120000">
                <a:moveTo>
                  <a:pt x="29939" y="90511"/>
                </a:moveTo>
                <a:lnTo>
                  <a:pt x="29939" y="90511"/>
                </a:lnTo>
                <a:cubicBezTo>
                  <a:pt x="29939" y="39726"/>
                  <a:pt x="29939" y="39726"/>
                  <a:pt x="29939" y="39726"/>
                </a:cubicBezTo>
                <a:cubicBezTo>
                  <a:pt x="42736" y="39726"/>
                  <a:pt x="42736" y="39726"/>
                  <a:pt x="42736" y="39726"/>
                </a:cubicBezTo>
                <a:cubicBezTo>
                  <a:pt x="21247" y="0"/>
                  <a:pt x="21247" y="0"/>
                  <a:pt x="21247" y="0"/>
                </a:cubicBezTo>
                <a:cubicBezTo>
                  <a:pt x="0" y="39726"/>
                  <a:pt x="0" y="39726"/>
                  <a:pt x="0" y="39726"/>
                </a:cubicBezTo>
                <a:cubicBezTo>
                  <a:pt x="12796" y="39726"/>
                  <a:pt x="12796" y="39726"/>
                  <a:pt x="12796" y="39726"/>
                </a:cubicBezTo>
                <a:cubicBezTo>
                  <a:pt x="12796" y="101569"/>
                  <a:pt x="12796" y="101569"/>
                  <a:pt x="12796" y="101569"/>
                </a:cubicBezTo>
                <a:cubicBezTo>
                  <a:pt x="12796" y="112218"/>
                  <a:pt x="17142" y="119590"/>
                  <a:pt x="23420" y="119590"/>
                </a:cubicBezTo>
                <a:cubicBezTo>
                  <a:pt x="77022" y="119590"/>
                  <a:pt x="77022" y="119590"/>
                  <a:pt x="77022" y="119590"/>
                </a:cubicBezTo>
                <a:cubicBezTo>
                  <a:pt x="61810" y="90511"/>
                  <a:pt x="61810" y="90511"/>
                  <a:pt x="61810" y="90511"/>
                </a:cubicBezTo>
                <a:lnTo>
                  <a:pt x="29939" y="90511"/>
                </a:lnTo>
                <a:close/>
                <a:moveTo>
                  <a:pt x="106961" y="79863"/>
                </a:moveTo>
                <a:lnTo>
                  <a:pt x="106961" y="79863"/>
                </a:lnTo>
                <a:cubicBezTo>
                  <a:pt x="106961" y="18020"/>
                  <a:pt x="106961" y="18020"/>
                  <a:pt x="106961" y="18020"/>
                </a:cubicBezTo>
                <a:cubicBezTo>
                  <a:pt x="106961" y="6962"/>
                  <a:pt x="102615" y="0"/>
                  <a:pt x="96338" y="0"/>
                </a:cubicBezTo>
                <a:cubicBezTo>
                  <a:pt x="42736" y="0"/>
                  <a:pt x="42736" y="0"/>
                  <a:pt x="42736" y="0"/>
                </a:cubicBezTo>
                <a:cubicBezTo>
                  <a:pt x="57706" y="24982"/>
                  <a:pt x="57706" y="24982"/>
                  <a:pt x="57706" y="24982"/>
                </a:cubicBezTo>
                <a:cubicBezTo>
                  <a:pt x="89818" y="24982"/>
                  <a:pt x="89818" y="24982"/>
                  <a:pt x="89818" y="24982"/>
                </a:cubicBezTo>
                <a:cubicBezTo>
                  <a:pt x="89818" y="79863"/>
                  <a:pt x="89818" y="79863"/>
                  <a:pt x="89818" y="79863"/>
                </a:cubicBezTo>
                <a:cubicBezTo>
                  <a:pt x="77022" y="79863"/>
                  <a:pt x="77022" y="79863"/>
                  <a:pt x="77022" y="79863"/>
                </a:cubicBezTo>
                <a:cubicBezTo>
                  <a:pt x="98269" y="119590"/>
                  <a:pt x="98269" y="119590"/>
                  <a:pt x="98269" y="119590"/>
                </a:cubicBezTo>
                <a:cubicBezTo>
                  <a:pt x="119758" y="79863"/>
                  <a:pt x="119758" y="79863"/>
                  <a:pt x="119758" y="79863"/>
                </a:cubicBezTo>
                <a:lnTo>
                  <a:pt x="106961" y="798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1111798" y="2138063"/>
            <a:ext cx="160500" cy="173100"/>
          </a:xfrm>
          <a:custGeom>
            <a:rect b="b" l="l" r="r" t="t"/>
            <a:pathLst>
              <a:path extrusionOk="0" h="120000" w="120000">
                <a:moveTo>
                  <a:pt x="116957" y="32525"/>
                </a:moveTo>
                <a:lnTo>
                  <a:pt x="116957" y="32525"/>
                </a:lnTo>
                <a:cubicBezTo>
                  <a:pt x="39211" y="4188"/>
                  <a:pt x="39211" y="4188"/>
                  <a:pt x="39211" y="4188"/>
                </a:cubicBezTo>
                <a:cubicBezTo>
                  <a:pt x="30084" y="0"/>
                  <a:pt x="9126" y="6160"/>
                  <a:pt x="3042" y="13059"/>
                </a:cubicBezTo>
                <a:cubicBezTo>
                  <a:pt x="0" y="17248"/>
                  <a:pt x="0" y="19466"/>
                  <a:pt x="0" y="19466"/>
                </a:cubicBezTo>
                <a:cubicBezTo>
                  <a:pt x="3042" y="85010"/>
                  <a:pt x="3042" y="85010"/>
                  <a:pt x="3042" y="85010"/>
                </a:cubicBezTo>
                <a:cubicBezTo>
                  <a:pt x="3042" y="85010"/>
                  <a:pt x="6084" y="87227"/>
                  <a:pt x="6084" y="89445"/>
                </a:cubicBezTo>
                <a:cubicBezTo>
                  <a:pt x="12169" y="89445"/>
                  <a:pt x="75042" y="119753"/>
                  <a:pt x="75042" y="119753"/>
                </a:cubicBezTo>
                <a:cubicBezTo>
                  <a:pt x="78084" y="119753"/>
                  <a:pt x="78084" y="119753"/>
                  <a:pt x="78084" y="119753"/>
                </a:cubicBezTo>
                <a:cubicBezTo>
                  <a:pt x="81126" y="119753"/>
                  <a:pt x="81126" y="119753"/>
                  <a:pt x="81126" y="119753"/>
                </a:cubicBezTo>
                <a:cubicBezTo>
                  <a:pt x="83830" y="119753"/>
                  <a:pt x="83830" y="117782"/>
                  <a:pt x="83830" y="117782"/>
                </a:cubicBezTo>
                <a:cubicBezTo>
                  <a:pt x="83830" y="50020"/>
                  <a:pt x="83830" y="50020"/>
                  <a:pt x="83830" y="50020"/>
                </a:cubicBezTo>
                <a:cubicBezTo>
                  <a:pt x="83830" y="47802"/>
                  <a:pt x="83830" y="47802"/>
                  <a:pt x="81126" y="45585"/>
                </a:cubicBezTo>
                <a:cubicBezTo>
                  <a:pt x="14873" y="17248"/>
                  <a:pt x="14873" y="17248"/>
                  <a:pt x="14873" y="17248"/>
                </a:cubicBezTo>
                <a:cubicBezTo>
                  <a:pt x="14873" y="17248"/>
                  <a:pt x="17915" y="15030"/>
                  <a:pt x="24000" y="13059"/>
                </a:cubicBezTo>
                <a:cubicBezTo>
                  <a:pt x="30084" y="10841"/>
                  <a:pt x="32788" y="10841"/>
                  <a:pt x="36169" y="10841"/>
                </a:cubicBezTo>
                <a:cubicBezTo>
                  <a:pt x="36169" y="10841"/>
                  <a:pt x="99042" y="36960"/>
                  <a:pt x="101746" y="36960"/>
                </a:cubicBezTo>
                <a:cubicBezTo>
                  <a:pt x="104788" y="39178"/>
                  <a:pt x="104788" y="39178"/>
                  <a:pt x="104788" y="39178"/>
                </a:cubicBezTo>
                <a:cubicBezTo>
                  <a:pt x="104788" y="41396"/>
                  <a:pt x="104788" y="104722"/>
                  <a:pt x="104788" y="104722"/>
                </a:cubicBezTo>
                <a:cubicBezTo>
                  <a:pt x="104788" y="106694"/>
                  <a:pt x="107830" y="108911"/>
                  <a:pt x="110873" y="108911"/>
                </a:cubicBezTo>
                <a:cubicBezTo>
                  <a:pt x="113915" y="108911"/>
                  <a:pt x="119661" y="106694"/>
                  <a:pt x="119661" y="104722"/>
                </a:cubicBezTo>
                <a:cubicBezTo>
                  <a:pt x="119661" y="34743"/>
                  <a:pt x="119661" y="34743"/>
                  <a:pt x="119661" y="34743"/>
                </a:cubicBezTo>
                <a:lnTo>
                  <a:pt x="116957" y="3252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8655495" y="1170141"/>
            <a:ext cx="206400" cy="178200"/>
          </a:xfrm>
          <a:custGeom>
            <a:rect b="b" l="l" r="r" t="t"/>
            <a:pathLst>
              <a:path extrusionOk="0" h="120000" w="120000">
                <a:moveTo>
                  <a:pt x="20563" y="2173"/>
                </a:moveTo>
                <a:lnTo>
                  <a:pt x="20563" y="2173"/>
                </a:lnTo>
                <a:cubicBezTo>
                  <a:pt x="20563" y="0"/>
                  <a:pt x="18481" y="0"/>
                  <a:pt x="18481" y="2173"/>
                </a:cubicBezTo>
                <a:cubicBezTo>
                  <a:pt x="16138" y="25835"/>
                  <a:pt x="0" y="29939"/>
                  <a:pt x="0" y="47082"/>
                </a:cubicBezTo>
                <a:cubicBezTo>
                  <a:pt x="0" y="57706"/>
                  <a:pt x="9110" y="66156"/>
                  <a:pt x="20563" y="66156"/>
                </a:cubicBezTo>
                <a:cubicBezTo>
                  <a:pt x="32277" y="66156"/>
                  <a:pt x="41388" y="57706"/>
                  <a:pt x="41388" y="47082"/>
                </a:cubicBezTo>
                <a:cubicBezTo>
                  <a:pt x="41388" y="29939"/>
                  <a:pt x="22906" y="25835"/>
                  <a:pt x="20563" y="2173"/>
                </a:cubicBezTo>
                <a:close/>
                <a:moveTo>
                  <a:pt x="101518" y="2173"/>
                </a:moveTo>
                <a:lnTo>
                  <a:pt x="101518" y="2173"/>
                </a:lnTo>
                <a:cubicBezTo>
                  <a:pt x="101518" y="0"/>
                  <a:pt x="99175" y="0"/>
                  <a:pt x="99175" y="2173"/>
                </a:cubicBezTo>
                <a:cubicBezTo>
                  <a:pt x="94490" y="25835"/>
                  <a:pt x="78351" y="29939"/>
                  <a:pt x="78351" y="47082"/>
                </a:cubicBezTo>
                <a:cubicBezTo>
                  <a:pt x="78351" y="57706"/>
                  <a:pt x="87462" y="66156"/>
                  <a:pt x="99175" y="66156"/>
                </a:cubicBezTo>
                <a:cubicBezTo>
                  <a:pt x="110629" y="66156"/>
                  <a:pt x="119739" y="57706"/>
                  <a:pt x="119739" y="47082"/>
                </a:cubicBezTo>
                <a:cubicBezTo>
                  <a:pt x="119739" y="29939"/>
                  <a:pt x="103600" y="25835"/>
                  <a:pt x="101518" y="2173"/>
                </a:cubicBezTo>
                <a:close/>
                <a:moveTo>
                  <a:pt x="59869" y="53360"/>
                </a:moveTo>
                <a:lnTo>
                  <a:pt x="59869" y="53360"/>
                </a:lnTo>
                <a:cubicBezTo>
                  <a:pt x="55184" y="79195"/>
                  <a:pt x="39045" y="83299"/>
                  <a:pt x="39045" y="100684"/>
                </a:cubicBezTo>
                <a:cubicBezTo>
                  <a:pt x="39045" y="111307"/>
                  <a:pt x="48156" y="119758"/>
                  <a:pt x="59869" y="119758"/>
                </a:cubicBezTo>
                <a:cubicBezTo>
                  <a:pt x="71583" y="119758"/>
                  <a:pt x="80694" y="111307"/>
                  <a:pt x="80694" y="100684"/>
                </a:cubicBezTo>
                <a:cubicBezTo>
                  <a:pt x="80694" y="83299"/>
                  <a:pt x="64295" y="79195"/>
                  <a:pt x="59869" y="533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8286893" y="1170141"/>
            <a:ext cx="117600" cy="178200"/>
          </a:xfrm>
          <a:custGeom>
            <a:rect b="b" l="l" r="r" t="t"/>
            <a:pathLst>
              <a:path extrusionOk="0" h="120000" w="120000">
                <a:moveTo>
                  <a:pt x="87518" y="59879"/>
                </a:moveTo>
                <a:lnTo>
                  <a:pt x="87518" y="59879"/>
                </a:lnTo>
                <a:cubicBezTo>
                  <a:pt x="87518" y="6277"/>
                  <a:pt x="87518" y="6277"/>
                  <a:pt x="87518" y="6277"/>
                </a:cubicBezTo>
                <a:cubicBezTo>
                  <a:pt x="87518" y="4104"/>
                  <a:pt x="83458" y="0"/>
                  <a:pt x="75789" y="0"/>
                </a:cubicBezTo>
                <a:cubicBezTo>
                  <a:pt x="39699" y="0"/>
                  <a:pt x="39699" y="0"/>
                  <a:pt x="39699" y="0"/>
                </a:cubicBezTo>
                <a:cubicBezTo>
                  <a:pt x="32030" y="0"/>
                  <a:pt x="32030" y="4104"/>
                  <a:pt x="32030" y="6277"/>
                </a:cubicBezTo>
                <a:cubicBezTo>
                  <a:pt x="32030" y="59879"/>
                  <a:pt x="32030" y="59879"/>
                  <a:pt x="32030" y="59879"/>
                </a:cubicBezTo>
                <a:cubicBezTo>
                  <a:pt x="11729" y="64225"/>
                  <a:pt x="0" y="74849"/>
                  <a:pt x="0" y="87887"/>
                </a:cubicBezTo>
                <a:cubicBezTo>
                  <a:pt x="0" y="106961"/>
                  <a:pt x="27969" y="119758"/>
                  <a:pt x="59548" y="119758"/>
                </a:cubicBezTo>
                <a:cubicBezTo>
                  <a:pt x="92030" y="119758"/>
                  <a:pt x="119548" y="106961"/>
                  <a:pt x="119548" y="87887"/>
                </a:cubicBezTo>
                <a:cubicBezTo>
                  <a:pt x="119548" y="74849"/>
                  <a:pt x="107819" y="64225"/>
                  <a:pt x="87518" y="59879"/>
                </a:cubicBezTo>
                <a:close/>
                <a:moveTo>
                  <a:pt x="59548" y="109134"/>
                </a:moveTo>
                <a:lnTo>
                  <a:pt x="59548" y="109134"/>
                </a:lnTo>
                <a:cubicBezTo>
                  <a:pt x="39699" y="109134"/>
                  <a:pt x="19849" y="98511"/>
                  <a:pt x="19849" y="87887"/>
                </a:cubicBezTo>
                <a:cubicBezTo>
                  <a:pt x="19849" y="79195"/>
                  <a:pt x="32030" y="70503"/>
                  <a:pt x="47819" y="68329"/>
                </a:cubicBezTo>
                <a:cubicBezTo>
                  <a:pt x="47819" y="23661"/>
                  <a:pt x="47819" y="23661"/>
                  <a:pt x="47819" y="23661"/>
                </a:cubicBezTo>
                <a:cubicBezTo>
                  <a:pt x="71729" y="23661"/>
                  <a:pt x="71729" y="23661"/>
                  <a:pt x="71729" y="23661"/>
                </a:cubicBezTo>
                <a:cubicBezTo>
                  <a:pt x="71729" y="68329"/>
                  <a:pt x="71729" y="68329"/>
                  <a:pt x="71729" y="68329"/>
                </a:cubicBezTo>
                <a:cubicBezTo>
                  <a:pt x="87518" y="70503"/>
                  <a:pt x="95639" y="79195"/>
                  <a:pt x="95639" y="87887"/>
                </a:cubicBezTo>
                <a:cubicBezTo>
                  <a:pt x="95639" y="98511"/>
                  <a:pt x="79849" y="109134"/>
                  <a:pt x="59548" y="10913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5680056" y="2540353"/>
            <a:ext cx="223800" cy="1227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51187" y="0"/>
                  <a:pt x="51187" y="0"/>
                  <a:pt x="51187" y="0"/>
                </a:cubicBezTo>
                <a:cubicBezTo>
                  <a:pt x="47082" y="0"/>
                  <a:pt x="44909" y="0"/>
                  <a:pt x="42736" y="2774"/>
                </a:cubicBezTo>
                <a:cubicBezTo>
                  <a:pt x="2173" y="55144"/>
                  <a:pt x="2173" y="55144"/>
                  <a:pt x="2173" y="55144"/>
                </a:cubicBezTo>
                <a:cubicBezTo>
                  <a:pt x="0" y="58265"/>
                  <a:pt x="0" y="61387"/>
                  <a:pt x="2173" y="64508"/>
                </a:cubicBezTo>
                <a:cubicBezTo>
                  <a:pt x="42736" y="113410"/>
                  <a:pt x="42736" y="113410"/>
                  <a:pt x="42736" y="113410"/>
                </a:cubicBezTo>
                <a:cubicBezTo>
                  <a:pt x="44909" y="116531"/>
                  <a:pt x="47082" y="119653"/>
                  <a:pt x="51187" y="119653"/>
                </a:cubicBezTo>
                <a:cubicBezTo>
                  <a:pt x="106961" y="119653"/>
                  <a:pt x="106961" y="119653"/>
                  <a:pt x="106961" y="119653"/>
                </a:cubicBezTo>
                <a:cubicBezTo>
                  <a:pt x="113239" y="119653"/>
                  <a:pt x="119758" y="110635"/>
                  <a:pt x="119758" y="101271"/>
                </a:cubicBezTo>
                <a:cubicBezTo>
                  <a:pt x="119758" y="15260"/>
                  <a:pt x="119758" y="15260"/>
                  <a:pt x="119758" y="15260"/>
                </a:cubicBezTo>
                <a:cubicBezTo>
                  <a:pt x="119758" y="5895"/>
                  <a:pt x="113239" y="0"/>
                  <a:pt x="106961" y="0"/>
                </a:cubicBezTo>
                <a:close/>
                <a:moveTo>
                  <a:pt x="89818" y="95028"/>
                </a:moveTo>
                <a:lnTo>
                  <a:pt x="89818" y="95028"/>
                </a:lnTo>
                <a:cubicBezTo>
                  <a:pt x="74607" y="70751"/>
                  <a:pt x="74607" y="70751"/>
                  <a:pt x="74607" y="70751"/>
                </a:cubicBezTo>
                <a:cubicBezTo>
                  <a:pt x="59879" y="95028"/>
                  <a:pt x="59879" y="95028"/>
                  <a:pt x="59879" y="95028"/>
                </a:cubicBezTo>
                <a:cubicBezTo>
                  <a:pt x="51187" y="79768"/>
                  <a:pt x="51187" y="79768"/>
                  <a:pt x="51187" y="79768"/>
                </a:cubicBezTo>
                <a:cubicBezTo>
                  <a:pt x="66156" y="58265"/>
                  <a:pt x="66156" y="58265"/>
                  <a:pt x="66156" y="58265"/>
                </a:cubicBezTo>
                <a:cubicBezTo>
                  <a:pt x="51187" y="36763"/>
                  <a:pt x="51187" y="36763"/>
                  <a:pt x="51187" y="36763"/>
                </a:cubicBezTo>
                <a:cubicBezTo>
                  <a:pt x="59879" y="24277"/>
                  <a:pt x="59879" y="24277"/>
                  <a:pt x="59879" y="24277"/>
                </a:cubicBezTo>
                <a:cubicBezTo>
                  <a:pt x="74607" y="46127"/>
                  <a:pt x="74607" y="46127"/>
                  <a:pt x="74607" y="46127"/>
                </a:cubicBezTo>
                <a:cubicBezTo>
                  <a:pt x="89818" y="24277"/>
                  <a:pt x="89818" y="24277"/>
                  <a:pt x="89818" y="24277"/>
                </a:cubicBezTo>
                <a:cubicBezTo>
                  <a:pt x="100442" y="36763"/>
                  <a:pt x="100442" y="36763"/>
                  <a:pt x="100442" y="36763"/>
                </a:cubicBezTo>
                <a:cubicBezTo>
                  <a:pt x="83541" y="58265"/>
                  <a:pt x="83541" y="58265"/>
                  <a:pt x="83541" y="58265"/>
                </a:cubicBezTo>
                <a:cubicBezTo>
                  <a:pt x="100442" y="79768"/>
                  <a:pt x="100442" y="79768"/>
                  <a:pt x="100442" y="79768"/>
                </a:cubicBezTo>
                <a:lnTo>
                  <a:pt x="89818" y="950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1956779" y="3186961"/>
            <a:ext cx="216000" cy="149100"/>
          </a:xfrm>
          <a:custGeom>
            <a:rect b="b" l="l" r="r" t="t"/>
            <a:pathLst>
              <a:path extrusionOk="0" h="120000" w="120000">
                <a:moveTo>
                  <a:pt x="119749" y="112230"/>
                </a:moveTo>
                <a:lnTo>
                  <a:pt x="119749" y="112230"/>
                </a:lnTo>
                <a:cubicBezTo>
                  <a:pt x="64384" y="0"/>
                  <a:pt x="64384" y="0"/>
                  <a:pt x="64384" y="0"/>
                </a:cubicBezTo>
                <a:cubicBezTo>
                  <a:pt x="62129" y="0"/>
                  <a:pt x="62129" y="0"/>
                  <a:pt x="59874" y="0"/>
                </a:cubicBezTo>
                <a:cubicBezTo>
                  <a:pt x="57620" y="0"/>
                  <a:pt x="57620" y="0"/>
                  <a:pt x="55365" y="0"/>
                </a:cubicBezTo>
                <a:cubicBezTo>
                  <a:pt x="0" y="112230"/>
                  <a:pt x="0" y="112230"/>
                  <a:pt x="0" y="112230"/>
                </a:cubicBezTo>
                <a:cubicBezTo>
                  <a:pt x="0" y="114820"/>
                  <a:pt x="0" y="117410"/>
                  <a:pt x="0" y="117410"/>
                </a:cubicBezTo>
                <a:cubicBezTo>
                  <a:pt x="2004" y="119712"/>
                  <a:pt x="2004" y="119712"/>
                  <a:pt x="4258" y="119712"/>
                </a:cubicBezTo>
                <a:cubicBezTo>
                  <a:pt x="115490" y="119712"/>
                  <a:pt x="115490" y="119712"/>
                  <a:pt x="115490" y="119712"/>
                </a:cubicBezTo>
                <a:cubicBezTo>
                  <a:pt x="117745" y="119712"/>
                  <a:pt x="117745" y="119712"/>
                  <a:pt x="119749" y="117410"/>
                </a:cubicBezTo>
                <a:cubicBezTo>
                  <a:pt x="119749" y="117410"/>
                  <a:pt x="119749" y="114820"/>
                  <a:pt x="119749" y="112230"/>
                </a:cubicBezTo>
                <a:close/>
                <a:moveTo>
                  <a:pt x="66388" y="107050"/>
                </a:moveTo>
                <a:lnTo>
                  <a:pt x="66388" y="107050"/>
                </a:lnTo>
                <a:cubicBezTo>
                  <a:pt x="53110" y="107050"/>
                  <a:pt x="53110" y="107050"/>
                  <a:pt x="53110" y="107050"/>
                </a:cubicBezTo>
                <a:cubicBezTo>
                  <a:pt x="53110" y="91798"/>
                  <a:pt x="53110" y="91798"/>
                  <a:pt x="53110" y="91798"/>
                </a:cubicBezTo>
                <a:cubicBezTo>
                  <a:pt x="66388" y="91798"/>
                  <a:pt x="66388" y="91798"/>
                  <a:pt x="66388" y="91798"/>
                </a:cubicBezTo>
                <a:lnTo>
                  <a:pt x="66388" y="107050"/>
                </a:lnTo>
                <a:close/>
                <a:moveTo>
                  <a:pt x="66388" y="81726"/>
                </a:moveTo>
                <a:lnTo>
                  <a:pt x="66388" y="81726"/>
                </a:lnTo>
                <a:cubicBezTo>
                  <a:pt x="53110" y="81726"/>
                  <a:pt x="53110" y="81726"/>
                  <a:pt x="53110" y="81726"/>
                </a:cubicBezTo>
                <a:cubicBezTo>
                  <a:pt x="53110" y="38561"/>
                  <a:pt x="53110" y="38561"/>
                  <a:pt x="53110" y="38561"/>
                </a:cubicBezTo>
                <a:cubicBezTo>
                  <a:pt x="66388" y="38561"/>
                  <a:pt x="66388" y="38561"/>
                  <a:pt x="66388" y="38561"/>
                </a:cubicBezTo>
                <a:lnTo>
                  <a:pt x="66388" y="8172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8804191" y="2464379"/>
            <a:ext cx="174600" cy="159300"/>
          </a:xfrm>
          <a:custGeom>
            <a:rect b="b" l="l" r="r" t="t"/>
            <a:pathLst>
              <a:path extrusionOk="0" h="120000" w="120000">
                <a:moveTo>
                  <a:pt x="114153" y="0"/>
                </a:moveTo>
                <a:lnTo>
                  <a:pt x="114153" y="0"/>
                </a:lnTo>
                <a:cubicBezTo>
                  <a:pt x="95384" y="0"/>
                  <a:pt x="95384" y="0"/>
                  <a:pt x="95384" y="0"/>
                </a:cubicBezTo>
                <a:cubicBezTo>
                  <a:pt x="92615" y="0"/>
                  <a:pt x="89846" y="2696"/>
                  <a:pt x="89846" y="7550"/>
                </a:cubicBezTo>
                <a:cubicBezTo>
                  <a:pt x="89846" y="119730"/>
                  <a:pt x="89846" y="119730"/>
                  <a:pt x="89846" y="119730"/>
                </a:cubicBezTo>
                <a:cubicBezTo>
                  <a:pt x="119692" y="119730"/>
                  <a:pt x="119692" y="119730"/>
                  <a:pt x="119692" y="119730"/>
                </a:cubicBezTo>
                <a:cubicBezTo>
                  <a:pt x="119692" y="7550"/>
                  <a:pt x="119692" y="7550"/>
                  <a:pt x="119692" y="7550"/>
                </a:cubicBezTo>
                <a:cubicBezTo>
                  <a:pt x="119692" y="2696"/>
                  <a:pt x="116923" y="0"/>
                  <a:pt x="114153" y="0"/>
                </a:cubicBezTo>
                <a:close/>
                <a:moveTo>
                  <a:pt x="68000" y="40719"/>
                </a:moveTo>
                <a:lnTo>
                  <a:pt x="68000" y="40719"/>
                </a:lnTo>
                <a:cubicBezTo>
                  <a:pt x="51692" y="40719"/>
                  <a:pt x="51692" y="40719"/>
                  <a:pt x="51692" y="40719"/>
                </a:cubicBezTo>
                <a:cubicBezTo>
                  <a:pt x="46153" y="40719"/>
                  <a:pt x="43384" y="43146"/>
                  <a:pt x="43384" y="48000"/>
                </a:cubicBezTo>
                <a:cubicBezTo>
                  <a:pt x="43384" y="119730"/>
                  <a:pt x="43384" y="119730"/>
                  <a:pt x="43384" y="119730"/>
                </a:cubicBezTo>
                <a:cubicBezTo>
                  <a:pt x="76307" y="119730"/>
                  <a:pt x="76307" y="119730"/>
                  <a:pt x="76307" y="119730"/>
                </a:cubicBezTo>
                <a:cubicBezTo>
                  <a:pt x="76307" y="48000"/>
                  <a:pt x="76307" y="48000"/>
                  <a:pt x="76307" y="48000"/>
                </a:cubicBezTo>
                <a:cubicBezTo>
                  <a:pt x="76307" y="43146"/>
                  <a:pt x="70769" y="40719"/>
                  <a:pt x="68000" y="40719"/>
                </a:cubicBezTo>
                <a:close/>
                <a:moveTo>
                  <a:pt x="21538" y="81438"/>
                </a:moveTo>
                <a:lnTo>
                  <a:pt x="21538" y="81438"/>
                </a:lnTo>
                <a:cubicBezTo>
                  <a:pt x="5230" y="81438"/>
                  <a:pt x="5230" y="81438"/>
                  <a:pt x="5230" y="81438"/>
                </a:cubicBezTo>
                <a:cubicBezTo>
                  <a:pt x="0" y="81438"/>
                  <a:pt x="0" y="83595"/>
                  <a:pt x="0" y="86022"/>
                </a:cubicBezTo>
                <a:cubicBezTo>
                  <a:pt x="0" y="119730"/>
                  <a:pt x="0" y="119730"/>
                  <a:pt x="0" y="119730"/>
                </a:cubicBezTo>
                <a:cubicBezTo>
                  <a:pt x="29846" y="119730"/>
                  <a:pt x="29846" y="119730"/>
                  <a:pt x="29846" y="119730"/>
                </a:cubicBezTo>
                <a:cubicBezTo>
                  <a:pt x="29846" y="86022"/>
                  <a:pt x="29846" y="86022"/>
                  <a:pt x="29846" y="86022"/>
                </a:cubicBezTo>
                <a:cubicBezTo>
                  <a:pt x="29846" y="83595"/>
                  <a:pt x="27076" y="81438"/>
                  <a:pt x="21538" y="81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4"/>
          <p:cNvSpPr/>
          <p:nvPr/>
        </p:nvSpPr>
        <p:spPr>
          <a:xfrm>
            <a:off x="7541023" y="2543963"/>
            <a:ext cx="187500" cy="150300"/>
          </a:xfrm>
          <a:custGeom>
            <a:rect b="b" l="l" r="r" t="t"/>
            <a:pathLst>
              <a:path extrusionOk="0" h="120000" w="120000">
                <a:moveTo>
                  <a:pt x="50813" y="0"/>
                </a:moveTo>
                <a:lnTo>
                  <a:pt x="50813" y="0"/>
                </a:lnTo>
                <a:cubicBezTo>
                  <a:pt x="22966" y="2589"/>
                  <a:pt x="2583" y="25323"/>
                  <a:pt x="0" y="50647"/>
                </a:cubicBezTo>
                <a:cubicBezTo>
                  <a:pt x="50813" y="50647"/>
                  <a:pt x="50813" y="50647"/>
                  <a:pt x="50813" y="50647"/>
                </a:cubicBezTo>
                <a:lnTo>
                  <a:pt x="50813" y="0"/>
                </a:lnTo>
                <a:close/>
                <a:moveTo>
                  <a:pt x="66028" y="0"/>
                </a:moveTo>
                <a:lnTo>
                  <a:pt x="66028" y="0"/>
                </a:lnTo>
                <a:cubicBezTo>
                  <a:pt x="66028" y="58417"/>
                  <a:pt x="66028" y="58417"/>
                  <a:pt x="66028" y="58417"/>
                </a:cubicBezTo>
                <a:cubicBezTo>
                  <a:pt x="66028" y="63597"/>
                  <a:pt x="63732" y="65899"/>
                  <a:pt x="58564" y="65899"/>
                </a:cubicBezTo>
                <a:cubicBezTo>
                  <a:pt x="0" y="65899"/>
                  <a:pt x="0" y="65899"/>
                  <a:pt x="0" y="65899"/>
                </a:cubicBezTo>
                <a:cubicBezTo>
                  <a:pt x="2583" y="96690"/>
                  <a:pt x="28133" y="119712"/>
                  <a:pt x="58564" y="119712"/>
                </a:cubicBezTo>
                <a:cubicBezTo>
                  <a:pt x="91578" y="119712"/>
                  <a:pt x="119712" y="91798"/>
                  <a:pt x="119712" y="58417"/>
                </a:cubicBezTo>
                <a:cubicBezTo>
                  <a:pt x="119712" y="27913"/>
                  <a:pt x="96746" y="2589"/>
                  <a:pt x="66028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8242354" y="835098"/>
            <a:ext cx="223800" cy="152700"/>
          </a:xfrm>
          <a:custGeom>
            <a:rect b="b" l="l" r="r" t="t"/>
            <a:pathLst>
              <a:path extrusionOk="0" h="120000" w="120000">
                <a:moveTo>
                  <a:pt x="4104" y="69577"/>
                </a:moveTo>
                <a:lnTo>
                  <a:pt x="4104" y="69577"/>
                </a:lnTo>
                <a:cubicBezTo>
                  <a:pt x="12796" y="72112"/>
                  <a:pt x="12796" y="72112"/>
                  <a:pt x="12796" y="72112"/>
                </a:cubicBezTo>
                <a:cubicBezTo>
                  <a:pt x="19315" y="59718"/>
                  <a:pt x="19315" y="59718"/>
                  <a:pt x="19315" y="59718"/>
                </a:cubicBezTo>
                <a:cubicBezTo>
                  <a:pt x="6277" y="57183"/>
                  <a:pt x="6277" y="57183"/>
                  <a:pt x="6277" y="57183"/>
                </a:cubicBezTo>
                <a:cubicBezTo>
                  <a:pt x="4104" y="57183"/>
                  <a:pt x="0" y="59718"/>
                  <a:pt x="0" y="62253"/>
                </a:cubicBezTo>
                <a:cubicBezTo>
                  <a:pt x="0" y="64788"/>
                  <a:pt x="2173" y="69577"/>
                  <a:pt x="4104" y="69577"/>
                </a:cubicBezTo>
                <a:close/>
                <a:moveTo>
                  <a:pt x="111066" y="72112"/>
                </a:moveTo>
                <a:lnTo>
                  <a:pt x="111066" y="72112"/>
                </a:lnTo>
                <a:cubicBezTo>
                  <a:pt x="83299" y="99718"/>
                  <a:pt x="83299" y="99718"/>
                  <a:pt x="83299" y="99718"/>
                </a:cubicBezTo>
                <a:cubicBezTo>
                  <a:pt x="53360" y="72112"/>
                  <a:pt x="53360" y="72112"/>
                  <a:pt x="53360" y="72112"/>
                </a:cubicBezTo>
                <a:cubicBezTo>
                  <a:pt x="51187" y="69577"/>
                  <a:pt x="51187" y="69577"/>
                  <a:pt x="51187" y="69577"/>
                </a:cubicBezTo>
                <a:cubicBezTo>
                  <a:pt x="46841" y="69577"/>
                  <a:pt x="46841" y="69577"/>
                  <a:pt x="46841" y="69577"/>
                </a:cubicBezTo>
                <a:cubicBezTo>
                  <a:pt x="40563" y="79718"/>
                  <a:pt x="40563" y="79718"/>
                  <a:pt x="40563" y="79718"/>
                </a:cubicBezTo>
                <a:cubicBezTo>
                  <a:pt x="46841" y="82253"/>
                  <a:pt x="46841" y="82253"/>
                  <a:pt x="46841" y="82253"/>
                </a:cubicBezTo>
                <a:cubicBezTo>
                  <a:pt x="81368" y="112112"/>
                  <a:pt x="81368" y="112112"/>
                  <a:pt x="81368" y="112112"/>
                </a:cubicBezTo>
                <a:cubicBezTo>
                  <a:pt x="81368" y="114647"/>
                  <a:pt x="83299" y="114647"/>
                  <a:pt x="83299" y="114647"/>
                </a:cubicBezTo>
                <a:cubicBezTo>
                  <a:pt x="85472" y="114647"/>
                  <a:pt x="87645" y="114647"/>
                  <a:pt x="87645" y="112112"/>
                </a:cubicBezTo>
                <a:cubicBezTo>
                  <a:pt x="117585" y="82253"/>
                  <a:pt x="117585" y="82253"/>
                  <a:pt x="117585" y="82253"/>
                </a:cubicBezTo>
                <a:cubicBezTo>
                  <a:pt x="119758" y="79718"/>
                  <a:pt x="119758" y="74647"/>
                  <a:pt x="117585" y="72112"/>
                </a:cubicBezTo>
                <a:cubicBezTo>
                  <a:pt x="115412" y="69577"/>
                  <a:pt x="113239" y="69577"/>
                  <a:pt x="111066" y="72112"/>
                </a:cubicBezTo>
                <a:close/>
                <a:moveTo>
                  <a:pt x="51187" y="39718"/>
                </a:moveTo>
                <a:lnTo>
                  <a:pt x="51187" y="39718"/>
                </a:lnTo>
                <a:cubicBezTo>
                  <a:pt x="81368" y="62253"/>
                  <a:pt x="81368" y="62253"/>
                  <a:pt x="81368" y="62253"/>
                </a:cubicBezTo>
                <a:cubicBezTo>
                  <a:pt x="83299" y="64788"/>
                  <a:pt x="87645" y="64788"/>
                  <a:pt x="89818" y="59718"/>
                </a:cubicBezTo>
                <a:cubicBezTo>
                  <a:pt x="119758" y="9859"/>
                  <a:pt x="119758" y="9859"/>
                  <a:pt x="119758" y="9859"/>
                </a:cubicBezTo>
                <a:cubicBezTo>
                  <a:pt x="119758" y="7323"/>
                  <a:pt x="119758" y="2535"/>
                  <a:pt x="117585" y="2535"/>
                </a:cubicBezTo>
                <a:cubicBezTo>
                  <a:pt x="115412" y="0"/>
                  <a:pt x="111066" y="0"/>
                  <a:pt x="109134" y="2535"/>
                </a:cubicBezTo>
                <a:cubicBezTo>
                  <a:pt x="83299" y="49859"/>
                  <a:pt x="83299" y="49859"/>
                  <a:pt x="83299" y="49859"/>
                </a:cubicBezTo>
                <a:cubicBezTo>
                  <a:pt x="53360" y="27323"/>
                  <a:pt x="53360" y="27323"/>
                  <a:pt x="53360" y="27323"/>
                </a:cubicBezTo>
                <a:cubicBezTo>
                  <a:pt x="51187" y="24788"/>
                  <a:pt x="51187" y="24788"/>
                  <a:pt x="49014" y="24788"/>
                </a:cubicBezTo>
                <a:cubicBezTo>
                  <a:pt x="46841" y="27323"/>
                  <a:pt x="46841" y="27323"/>
                  <a:pt x="44909" y="29859"/>
                </a:cubicBezTo>
                <a:cubicBezTo>
                  <a:pt x="0" y="109859"/>
                  <a:pt x="0" y="109859"/>
                  <a:pt x="0" y="109859"/>
                </a:cubicBezTo>
                <a:cubicBezTo>
                  <a:pt x="0" y="114647"/>
                  <a:pt x="0" y="117183"/>
                  <a:pt x="2173" y="119718"/>
                </a:cubicBezTo>
                <a:cubicBezTo>
                  <a:pt x="4104" y="119718"/>
                  <a:pt x="4104" y="119718"/>
                  <a:pt x="6277" y="119718"/>
                </a:cubicBezTo>
                <a:cubicBezTo>
                  <a:pt x="6277" y="119718"/>
                  <a:pt x="8450" y="119718"/>
                  <a:pt x="10623" y="117183"/>
                </a:cubicBezTo>
                <a:lnTo>
                  <a:pt x="51187" y="397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7902714" y="2864638"/>
            <a:ext cx="219000" cy="138900"/>
          </a:xfrm>
          <a:custGeom>
            <a:rect b="b" l="l" r="r" t="t"/>
            <a:pathLst>
              <a:path extrusionOk="0" h="120000" w="120000">
                <a:moveTo>
                  <a:pt x="117782" y="2769"/>
                </a:moveTo>
                <a:lnTo>
                  <a:pt x="117782" y="2769"/>
                </a:lnTo>
                <a:cubicBezTo>
                  <a:pt x="91663" y="60000"/>
                  <a:pt x="91663" y="60000"/>
                  <a:pt x="91663" y="60000"/>
                </a:cubicBezTo>
                <a:cubicBezTo>
                  <a:pt x="89445" y="62769"/>
                  <a:pt x="87227" y="62769"/>
                  <a:pt x="85010" y="60000"/>
                </a:cubicBezTo>
                <a:cubicBezTo>
                  <a:pt x="71950" y="46153"/>
                  <a:pt x="71950" y="46153"/>
                  <a:pt x="71950" y="46153"/>
                </a:cubicBezTo>
                <a:cubicBezTo>
                  <a:pt x="69733" y="43384"/>
                  <a:pt x="69733" y="43384"/>
                  <a:pt x="67515" y="46153"/>
                </a:cubicBezTo>
                <a:cubicBezTo>
                  <a:pt x="47802" y="81846"/>
                  <a:pt x="47802" y="81846"/>
                  <a:pt x="47802" y="81846"/>
                </a:cubicBezTo>
                <a:cubicBezTo>
                  <a:pt x="47802" y="84615"/>
                  <a:pt x="45831" y="84615"/>
                  <a:pt x="43613" y="81846"/>
                </a:cubicBezTo>
                <a:cubicBezTo>
                  <a:pt x="34743" y="73538"/>
                  <a:pt x="34743" y="73538"/>
                  <a:pt x="34743" y="73538"/>
                </a:cubicBezTo>
                <a:cubicBezTo>
                  <a:pt x="32525" y="70769"/>
                  <a:pt x="30308" y="70769"/>
                  <a:pt x="30308" y="73538"/>
                </a:cubicBezTo>
                <a:cubicBezTo>
                  <a:pt x="1971" y="117230"/>
                  <a:pt x="1971" y="117230"/>
                  <a:pt x="1971" y="117230"/>
                </a:cubicBezTo>
                <a:cubicBezTo>
                  <a:pt x="0" y="119692"/>
                  <a:pt x="0" y="119692"/>
                  <a:pt x="1971" y="119692"/>
                </a:cubicBezTo>
                <a:cubicBezTo>
                  <a:pt x="119753" y="119692"/>
                  <a:pt x="119753" y="119692"/>
                  <a:pt x="119753" y="119692"/>
                </a:cubicBezTo>
                <a:cubicBezTo>
                  <a:pt x="119753" y="2769"/>
                  <a:pt x="119753" y="2769"/>
                  <a:pt x="119753" y="2769"/>
                </a:cubicBezTo>
                <a:cubicBezTo>
                  <a:pt x="119753" y="0"/>
                  <a:pt x="119753" y="0"/>
                  <a:pt x="117782" y="276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3866835" y="2168297"/>
            <a:ext cx="176100" cy="165600"/>
          </a:xfrm>
          <a:custGeom>
            <a:rect b="b" l="l" r="r" t="t"/>
            <a:pathLst>
              <a:path extrusionOk="0" h="120000" w="120000">
                <a:moveTo>
                  <a:pt x="86854" y="46133"/>
                </a:moveTo>
                <a:lnTo>
                  <a:pt x="86854" y="46133"/>
                </a:lnTo>
                <a:cubicBezTo>
                  <a:pt x="86854" y="43801"/>
                  <a:pt x="114475" y="23066"/>
                  <a:pt x="97902" y="4665"/>
                </a:cubicBezTo>
                <a:cubicBezTo>
                  <a:pt x="95140" y="0"/>
                  <a:pt x="81636" y="25399"/>
                  <a:pt x="62608" y="34730"/>
                </a:cubicBezTo>
                <a:cubicBezTo>
                  <a:pt x="51867" y="41468"/>
                  <a:pt x="30076" y="52872"/>
                  <a:pt x="30076" y="59870"/>
                </a:cubicBezTo>
                <a:cubicBezTo>
                  <a:pt x="30076" y="103671"/>
                  <a:pt x="30076" y="103671"/>
                  <a:pt x="30076" y="103671"/>
                </a:cubicBezTo>
                <a:cubicBezTo>
                  <a:pt x="30076" y="112742"/>
                  <a:pt x="65370" y="119740"/>
                  <a:pt x="95140" y="119740"/>
                </a:cubicBezTo>
                <a:cubicBezTo>
                  <a:pt x="105882" y="119740"/>
                  <a:pt x="119693" y="64535"/>
                  <a:pt x="119693" y="57537"/>
                </a:cubicBezTo>
                <a:cubicBezTo>
                  <a:pt x="119693" y="48466"/>
                  <a:pt x="89616" y="48466"/>
                  <a:pt x="86854" y="46133"/>
                </a:cubicBezTo>
                <a:close/>
                <a:moveTo>
                  <a:pt x="21790" y="46133"/>
                </a:moveTo>
                <a:lnTo>
                  <a:pt x="21790" y="46133"/>
                </a:lnTo>
                <a:cubicBezTo>
                  <a:pt x="16572" y="46133"/>
                  <a:pt x="0" y="48466"/>
                  <a:pt x="0" y="66609"/>
                </a:cubicBezTo>
                <a:cubicBezTo>
                  <a:pt x="0" y="96414"/>
                  <a:pt x="0" y="96414"/>
                  <a:pt x="0" y="96414"/>
                </a:cubicBezTo>
                <a:cubicBezTo>
                  <a:pt x="0" y="115075"/>
                  <a:pt x="16572" y="117408"/>
                  <a:pt x="21790" y="117408"/>
                </a:cubicBezTo>
                <a:cubicBezTo>
                  <a:pt x="27314" y="117408"/>
                  <a:pt x="13503" y="112742"/>
                  <a:pt x="13503" y="103671"/>
                </a:cubicBezTo>
                <a:cubicBezTo>
                  <a:pt x="13503" y="62203"/>
                  <a:pt x="13503" y="62203"/>
                  <a:pt x="13503" y="62203"/>
                </a:cubicBezTo>
                <a:cubicBezTo>
                  <a:pt x="13503" y="50799"/>
                  <a:pt x="27314" y="46133"/>
                  <a:pt x="21790" y="46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4307489" y="2174615"/>
            <a:ext cx="174600" cy="165600"/>
          </a:xfrm>
          <a:custGeom>
            <a:rect b="b" l="l" r="r" t="t"/>
            <a:pathLst>
              <a:path extrusionOk="0" h="120000" w="120000">
                <a:moveTo>
                  <a:pt x="32755" y="76103"/>
                </a:moveTo>
                <a:lnTo>
                  <a:pt x="32755" y="76103"/>
                </a:lnTo>
                <a:cubicBezTo>
                  <a:pt x="32755" y="78181"/>
                  <a:pt x="5816" y="99220"/>
                  <a:pt x="22040" y="115324"/>
                </a:cubicBezTo>
                <a:cubicBezTo>
                  <a:pt x="24489" y="119740"/>
                  <a:pt x="38265" y="96883"/>
                  <a:pt x="56938" y="85454"/>
                </a:cubicBezTo>
                <a:cubicBezTo>
                  <a:pt x="65204" y="80519"/>
                  <a:pt x="89693" y="66753"/>
                  <a:pt x="89693" y="62077"/>
                </a:cubicBezTo>
                <a:cubicBezTo>
                  <a:pt x="89693" y="16363"/>
                  <a:pt x="89693" y="16363"/>
                  <a:pt x="89693" y="16363"/>
                </a:cubicBezTo>
                <a:cubicBezTo>
                  <a:pt x="89693" y="9090"/>
                  <a:pt x="51734" y="0"/>
                  <a:pt x="24489" y="0"/>
                </a:cubicBezTo>
                <a:cubicBezTo>
                  <a:pt x="13469" y="0"/>
                  <a:pt x="0" y="55324"/>
                  <a:pt x="0" y="64415"/>
                </a:cubicBezTo>
                <a:cubicBezTo>
                  <a:pt x="0" y="73766"/>
                  <a:pt x="29999" y="73766"/>
                  <a:pt x="32755" y="76103"/>
                </a:cubicBezTo>
                <a:close/>
                <a:moveTo>
                  <a:pt x="97653" y="73766"/>
                </a:moveTo>
                <a:lnTo>
                  <a:pt x="97653" y="73766"/>
                </a:lnTo>
                <a:cubicBezTo>
                  <a:pt x="103469" y="73766"/>
                  <a:pt x="119693" y="71428"/>
                  <a:pt x="119693" y="55324"/>
                </a:cubicBezTo>
                <a:cubicBezTo>
                  <a:pt x="119693" y="23116"/>
                  <a:pt x="119693" y="23116"/>
                  <a:pt x="119693" y="23116"/>
                </a:cubicBezTo>
                <a:cubicBezTo>
                  <a:pt x="119693" y="4675"/>
                  <a:pt x="103469" y="4675"/>
                  <a:pt x="97653" y="4675"/>
                </a:cubicBezTo>
                <a:cubicBezTo>
                  <a:pt x="92448" y="4675"/>
                  <a:pt x="105918" y="7012"/>
                  <a:pt x="105918" y="18441"/>
                </a:cubicBezTo>
                <a:cubicBezTo>
                  <a:pt x="105918" y="59999"/>
                  <a:pt x="105918" y="59999"/>
                  <a:pt x="105918" y="59999"/>
                </a:cubicBezTo>
                <a:cubicBezTo>
                  <a:pt x="105918" y="71428"/>
                  <a:pt x="92448" y="73766"/>
                  <a:pt x="97653" y="737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124766" y="3511651"/>
            <a:ext cx="209400" cy="121200"/>
          </a:xfrm>
          <a:custGeom>
            <a:rect b="b" l="l" r="r" t="t"/>
            <a:pathLst>
              <a:path extrusionOk="0" h="120000" w="120000">
                <a:moveTo>
                  <a:pt x="19088" y="97500"/>
                </a:moveTo>
                <a:lnTo>
                  <a:pt x="57272" y="97500"/>
                </a:lnTo>
                <a:cubicBezTo>
                  <a:pt x="58777" y="97500"/>
                  <a:pt x="60000" y="95822"/>
                  <a:pt x="60000" y="93750"/>
                </a:cubicBezTo>
                <a:cubicBezTo>
                  <a:pt x="60000" y="91683"/>
                  <a:pt x="58777" y="90000"/>
                  <a:pt x="57272" y="90000"/>
                </a:cubicBezTo>
                <a:lnTo>
                  <a:pt x="19088" y="90000"/>
                </a:lnTo>
                <a:cubicBezTo>
                  <a:pt x="17588" y="90000"/>
                  <a:pt x="16361" y="91683"/>
                  <a:pt x="16361" y="93750"/>
                </a:cubicBezTo>
                <a:cubicBezTo>
                  <a:pt x="16361" y="95822"/>
                  <a:pt x="17588" y="97500"/>
                  <a:pt x="19088" y="97500"/>
                </a:cubicBezTo>
                <a:moveTo>
                  <a:pt x="19088" y="82500"/>
                </a:moveTo>
                <a:lnTo>
                  <a:pt x="68183" y="82500"/>
                </a:lnTo>
                <a:cubicBezTo>
                  <a:pt x="69688" y="82500"/>
                  <a:pt x="70911" y="80822"/>
                  <a:pt x="70911" y="78750"/>
                </a:cubicBezTo>
                <a:cubicBezTo>
                  <a:pt x="70911" y="76683"/>
                  <a:pt x="69688" y="75000"/>
                  <a:pt x="68183" y="75000"/>
                </a:cubicBezTo>
                <a:lnTo>
                  <a:pt x="19088" y="75000"/>
                </a:lnTo>
                <a:cubicBezTo>
                  <a:pt x="17588" y="75000"/>
                  <a:pt x="16361" y="76683"/>
                  <a:pt x="16361" y="78750"/>
                </a:cubicBezTo>
                <a:cubicBezTo>
                  <a:pt x="16361" y="80822"/>
                  <a:pt x="17588" y="82500"/>
                  <a:pt x="19088" y="82500"/>
                </a:cubicBezTo>
                <a:moveTo>
                  <a:pt x="114544" y="22500"/>
                </a:moveTo>
                <a:lnTo>
                  <a:pt x="5455" y="22500"/>
                </a:lnTo>
                <a:lnTo>
                  <a:pt x="5455" y="7500"/>
                </a:lnTo>
                <a:lnTo>
                  <a:pt x="114544" y="7500"/>
                </a:lnTo>
                <a:cubicBezTo>
                  <a:pt x="114544" y="7500"/>
                  <a:pt x="114544" y="22500"/>
                  <a:pt x="114544" y="22500"/>
                </a:cubicBezTo>
                <a:close/>
                <a:moveTo>
                  <a:pt x="114544" y="112500"/>
                </a:moveTo>
                <a:lnTo>
                  <a:pt x="5455" y="112500"/>
                </a:lnTo>
                <a:lnTo>
                  <a:pt x="5455" y="52500"/>
                </a:lnTo>
                <a:lnTo>
                  <a:pt x="114544" y="52500"/>
                </a:lnTo>
                <a:cubicBezTo>
                  <a:pt x="114544" y="52500"/>
                  <a:pt x="114544" y="112500"/>
                  <a:pt x="114544" y="112500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lnTo>
                  <a:pt x="0" y="112500"/>
                </a:lnTo>
                <a:cubicBezTo>
                  <a:pt x="0" y="116638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90000" y="97500"/>
                </a:moveTo>
                <a:lnTo>
                  <a:pt x="100911" y="97500"/>
                </a:lnTo>
                <a:cubicBezTo>
                  <a:pt x="102411" y="97500"/>
                  <a:pt x="103638" y="95822"/>
                  <a:pt x="103638" y="93750"/>
                </a:cubicBezTo>
                <a:lnTo>
                  <a:pt x="103638" y="78750"/>
                </a:lnTo>
                <a:cubicBezTo>
                  <a:pt x="103638" y="76683"/>
                  <a:pt x="102411" y="75000"/>
                  <a:pt x="100911" y="75000"/>
                </a:cubicBezTo>
                <a:lnTo>
                  <a:pt x="90000" y="75000"/>
                </a:lnTo>
                <a:cubicBezTo>
                  <a:pt x="88494" y="75000"/>
                  <a:pt x="87272" y="76683"/>
                  <a:pt x="87272" y="78750"/>
                </a:cubicBezTo>
                <a:lnTo>
                  <a:pt x="87272" y="93750"/>
                </a:lnTo>
                <a:cubicBezTo>
                  <a:pt x="87272" y="95822"/>
                  <a:pt x="88494" y="97500"/>
                  <a:pt x="90000" y="9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524816" y="3504072"/>
            <a:ext cx="209400" cy="136500"/>
          </a:xfrm>
          <a:custGeom>
            <a:rect b="b" l="l" r="r" t="t"/>
            <a:pathLst>
              <a:path extrusionOk="0" h="120000" w="120000"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988"/>
                  <a:pt x="21816" y="6666"/>
                </a:cubicBezTo>
                <a:lnTo>
                  <a:pt x="21816" y="16666"/>
                </a:lnTo>
                <a:cubicBezTo>
                  <a:pt x="21816" y="18511"/>
                  <a:pt x="23038" y="20000"/>
                  <a:pt x="24544" y="20000"/>
                </a:cubicBezTo>
                <a:cubicBezTo>
                  <a:pt x="26050" y="20000"/>
                  <a:pt x="27272" y="18511"/>
                  <a:pt x="27272" y="16666"/>
                </a:cubicBezTo>
                <a:lnTo>
                  <a:pt x="27272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06361" y="86666"/>
                </a:lnTo>
                <a:cubicBezTo>
                  <a:pt x="104861" y="86666"/>
                  <a:pt x="103638" y="88161"/>
                  <a:pt x="103638" y="90000"/>
                </a:cubicBezTo>
                <a:cubicBezTo>
                  <a:pt x="103638" y="91844"/>
                  <a:pt x="104861" y="93333"/>
                  <a:pt x="106361" y="93333"/>
                </a:cubicBezTo>
                <a:lnTo>
                  <a:pt x="114544" y="93333"/>
                </a:lnTo>
                <a:cubicBezTo>
                  <a:pt x="117555" y="93333"/>
                  <a:pt x="120000" y="90344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92727" y="46666"/>
                </a:moveTo>
                <a:lnTo>
                  <a:pt x="5455" y="46666"/>
                </a:lnTo>
                <a:lnTo>
                  <a:pt x="5455" y="33333"/>
                </a:lnTo>
                <a:lnTo>
                  <a:pt x="92727" y="33333"/>
                </a:lnTo>
                <a:cubicBezTo>
                  <a:pt x="92727" y="33333"/>
                  <a:pt x="92727" y="46666"/>
                  <a:pt x="92727" y="46666"/>
                </a:cubicBezTo>
                <a:close/>
                <a:moveTo>
                  <a:pt x="92727" y="113333"/>
                </a:moveTo>
                <a:lnTo>
                  <a:pt x="5455" y="113333"/>
                </a:lnTo>
                <a:lnTo>
                  <a:pt x="5455" y="66666"/>
                </a:lnTo>
                <a:lnTo>
                  <a:pt x="92727" y="66666"/>
                </a:lnTo>
                <a:cubicBezTo>
                  <a:pt x="92727" y="66666"/>
                  <a:pt x="92727" y="113333"/>
                  <a:pt x="92727" y="113333"/>
                </a:cubicBezTo>
                <a:close/>
                <a:moveTo>
                  <a:pt x="92727" y="26666"/>
                </a:moveTo>
                <a:lnTo>
                  <a:pt x="5455" y="26666"/>
                </a:lnTo>
                <a:cubicBezTo>
                  <a:pt x="2444" y="26666"/>
                  <a:pt x="0" y="29655"/>
                  <a:pt x="0" y="33333"/>
                </a:cubicBezTo>
                <a:lnTo>
                  <a:pt x="0" y="113333"/>
                </a:lnTo>
                <a:cubicBezTo>
                  <a:pt x="0" y="1170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011"/>
                  <a:pt x="98183" y="113333"/>
                </a:cubicBezTo>
                <a:lnTo>
                  <a:pt x="98183" y="33333"/>
                </a:lnTo>
                <a:cubicBezTo>
                  <a:pt x="98183" y="29655"/>
                  <a:pt x="95738" y="26666"/>
                  <a:pt x="92727" y="26666"/>
                </a:cubicBezTo>
                <a:moveTo>
                  <a:pt x="19088" y="100000"/>
                </a:moveTo>
                <a:lnTo>
                  <a:pt x="40911" y="100000"/>
                </a:lnTo>
                <a:cubicBezTo>
                  <a:pt x="42411" y="100000"/>
                  <a:pt x="43638" y="98511"/>
                  <a:pt x="43638" y="96666"/>
                </a:cubicBezTo>
                <a:cubicBezTo>
                  <a:pt x="43638" y="94827"/>
                  <a:pt x="42411" y="93333"/>
                  <a:pt x="40911" y="93333"/>
                </a:cubicBezTo>
                <a:lnTo>
                  <a:pt x="19088" y="93333"/>
                </a:lnTo>
                <a:cubicBezTo>
                  <a:pt x="17588" y="93333"/>
                  <a:pt x="16361" y="94827"/>
                  <a:pt x="16361" y="96666"/>
                </a:cubicBezTo>
                <a:cubicBezTo>
                  <a:pt x="16361" y="98511"/>
                  <a:pt x="17588" y="100000"/>
                  <a:pt x="19088" y="100000"/>
                </a:cubicBezTo>
                <a:moveTo>
                  <a:pt x="19088" y="86666"/>
                </a:moveTo>
                <a:lnTo>
                  <a:pt x="51816" y="86666"/>
                </a:lnTo>
                <a:cubicBezTo>
                  <a:pt x="53322" y="86666"/>
                  <a:pt x="54544" y="85177"/>
                  <a:pt x="54544" y="83333"/>
                </a:cubicBezTo>
                <a:cubicBezTo>
                  <a:pt x="54544" y="81488"/>
                  <a:pt x="53322" y="80000"/>
                  <a:pt x="51816" y="80000"/>
                </a:cubicBezTo>
                <a:lnTo>
                  <a:pt x="19088" y="80000"/>
                </a:lnTo>
                <a:cubicBezTo>
                  <a:pt x="17588" y="80000"/>
                  <a:pt x="16361" y="81488"/>
                  <a:pt x="16361" y="83333"/>
                </a:cubicBezTo>
                <a:cubicBezTo>
                  <a:pt x="16361" y="85177"/>
                  <a:pt x="17588" y="86666"/>
                  <a:pt x="19088" y="86666"/>
                </a:cubicBezTo>
                <a:moveTo>
                  <a:pt x="68183" y="100000"/>
                </a:moveTo>
                <a:lnTo>
                  <a:pt x="79088" y="100000"/>
                </a:lnTo>
                <a:cubicBezTo>
                  <a:pt x="80594" y="100000"/>
                  <a:pt x="81816" y="98511"/>
                  <a:pt x="81816" y="96666"/>
                </a:cubicBezTo>
                <a:lnTo>
                  <a:pt x="81816" y="83333"/>
                </a:lnTo>
                <a:cubicBezTo>
                  <a:pt x="81816" y="81488"/>
                  <a:pt x="80594" y="80000"/>
                  <a:pt x="79088" y="80000"/>
                </a:cubicBezTo>
                <a:lnTo>
                  <a:pt x="68183" y="80000"/>
                </a:lnTo>
                <a:cubicBezTo>
                  <a:pt x="66677" y="80000"/>
                  <a:pt x="65455" y="81488"/>
                  <a:pt x="65455" y="83333"/>
                </a:cubicBezTo>
                <a:lnTo>
                  <a:pt x="65455" y="96666"/>
                </a:lnTo>
                <a:cubicBezTo>
                  <a:pt x="65455" y="98511"/>
                  <a:pt x="66677" y="100000"/>
                  <a:pt x="68183" y="10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924866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1324917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53811" y="81777"/>
                </a:moveTo>
                <a:cubicBezTo>
                  <a:pt x="52850" y="82572"/>
                  <a:pt x="51972" y="83027"/>
                  <a:pt x="50466" y="83138"/>
                </a:cubicBezTo>
                <a:lnTo>
                  <a:pt x="50466" y="73061"/>
                </a:lnTo>
                <a:cubicBezTo>
                  <a:pt x="51105" y="73233"/>
                  <a:pt x="51377" y="73438"/>
                  <a:pt x="51988" y="73666"/>
                </a:cubicBezTo>
                <a:cubicBezTo>
                  <a:pt x="52605" y="73900"/>
                  <a:pt x="53155" y="74205"/>
                  <a:pt x="53644" y="74577"/>
                </a:cubicBezTo>
                <a:cubicBezTo>
                  <a:pt x="54133" y="74950"/>
                  <a:pt x="54522" y="75416"/>
                  <a:pt x="54816" y="75961"/>
                </a:cubicBezTo>
                <a:cubicBezTo>
                  <a:pt x="55111" y="76511"/>
                  <a:pt x="55255" y="77188"/>
                  <a:pt x="55255" y="77994"/>
                </a:cubicBezTo>
                <a:cubicBezTo>
                  <a:pt x="55255" y="79722"/>
                  <a:pt x="54772" y="80983"/>
                  <a:pt x="53811" y="81777"/>
                </a:cubicBezTo>
                <a:moveTo>
                  <a:pt x="47950" y="67222"/>
                </a:moveTo>
                <a:cubicBezTo>
                  <a:pt x="47366" y="67077"/>
                  <a:pt x="47144" y="66894"/>
                  <a:pt x="46572" y="66683"/>
                </a:cubicBezTo>
                <a:cubicBezTo>
                  <a:pt x="46000" y="66466"/>
                  <a:pt x="45494" y="66183"/>
                  <a:pt x="45066" y="65838"/>
                </a:cubicBezTo>
                <a:cubicBezTo>
                  <a:pt x="44633" y="65494"/>
                  <a:pt x="44272" y="65077"/>
                  <a:pt x="43994" y="64583"/>
                </a:cubicBezTo>
                <a:cubicBezTo>
                  <a:pt x="43716" y="64094"/>
                  <a:pt x="43577" y="63505"/>
                  <a:pt x="43577" y="62811"/>
                </a:cubicBezTo>
                <a:cubicBezTo>
                  <a:pt x="43577" y="61283"/>
                  <a:pt x="43988" y="60194"/>
                  <a:pt x="44816" y="59544"/>
                </a:cubicBezTo>
                <a:cubicBezTo>
                  <a:pt x="45633" y="58894"/>
                  <a:pt x="46444" y="58572"/>
                  <a:pt x="47950" y="58572"/>
                </a:cubicBezTo>
                <a:cubicBezTo>
                  <a:pt x="47950" y="58572"/>
                  <a:pt x="47950" y="67222"/>
                  <a:pt x="47950" y="67222"/>
                </a:cubicBezTo>
                <a:close/>
                <a:moveTo>
                  <a:pt x="56972" y="70683"/>
                </a:moveTo>
                <a:cubicBezTo>
                  <a:pt x="56050" y="69961"/>
                  <a:pt x="54988" y="69372"/>
                  <a:pt x="53794" y="68911"/>
                </a:cubicBezTo>
                <a:cubicBezTo>
                  <a:pt x="52588" y="68450"/>
                  <a:pt x="51722" y="68044"/>
                  <a:pt x="50466" y="67700"/>
                </a:cubicBezTo>
                <a:lnTo>
                  <a:pt x="50466" y="58572"/>
                </a:lnTo>
                <a:cubicBezTo>
                  <a:pt x="51972" y="58572"/>
                  <a:pt x="52711" y="58961"/>
                  <a:pt x="53394" y="59738"/>
                </a:cubicBezTo>
                <a:cubicBezTo>
                  <a:pt x="54077" y="60516"/>
                  <a:pt x="54444" y="61644"/>
                  <a:pt x="54500" y="63116"/>
                </a:cubicBezTo>
                <a:lnTo>
                  <a:pt x="59272" y="63116"/>
                </a:lnTo>
                <a:cubicBezTo>
                  <a:pt x="59272" y="61700"/>
                  <a:pt x="59027" y="60461"/>
                  <a:pt x="58538" y="59388"/>
                </a:cubicBezTo>
                <a:cubicBezTo>
                  <a:pt x="58055" y="58327"/>
                  <a:pt x="57394" y="57444"/>
                  <a:pt x="56572" y="56755"/>
                </a:cubicBezTo>
                <a:cubicBezTo>
                  <a:pt x="55750" y="56061"/>
                  <a:pt x="54777" y="55544"/>
                  <a:pt x="53661" y="55194"/>
                </a:cubicBezTo>
                <a:cubicBezTo>
                  <a:pt x="52550" y="54850"/>
                  <a:pt x="51722" y="54677"/>
                  <a:pt x="50466" y="54677"/>
                </a:cubicBezTo>
                <a:lnTo>
                  <a:pt x="50466" y="51838"/>
                </a:lnTo>
                <a:lnTo>
                  <a:pt x="47950" y="51838"/>
                </a:lnTo>
                <a:lnTo>
                  <a:pt x="47950" y="54677"/>
                </a:lnTo>
                <a:cubicBezTo>
                  <a:pt x="46694" y="54677"/>
                  <a:pt x="45850" y="54866"/>
                  <a:pt x="44711" y="55238"/>
                </a:cubicBezTo>
                <a:cubicBezTo>
                  <a:pt x="43566" y="55616"/>
                  <a:pt x="42555" y="56155"/>
                  <a:pt x="41672" y="56861"/>
                </a:cubicBezTo>
                <a:cubicBezTo>
                  <a:pt x="40794" y="57572"/>
                  <a:pt x="40100" y="58450"/>
                  <a:pt x="39583" y="59500"/>
                </a:cubicBezTo>
                <a:cubicBezTo>
                  <a:pt x="39066" y="60550"/>
                  <a:pt x="38805" y="61772"/>
                  <a:pt x="38805" y="63155"/>
                </a:cubicBezTo>
                <a:cubicBezTo>
                  <a:pt x="38805" y="64744"/>
                  <a:pt x="39083" y="66066"/>
                  <a:pt x="39644" y="67138"/>
                </a:cubicBezTo>
                <a:cubicBezTo>
                  <a:pt x="40205" y="68205"/>
                  <a:pt x="40933" y="69088"/>
                  <a:pt x="41838" y="69794"/>
                </a:cubicBezTo>
                <a:cubicBezTo>
                  <a:pt x="42744" y="70505"/>
                  <a:pt x="43766" y="71077"/>
                  <a:pt x="44894" y="71527"/>
                </a:cubicBezTo>
                <a:cubicBezTo>
                  <a:pt x="46027" y="71977"/>
                  <a:pt x="46811" y="72355"/>
                  <a:pt x="47950" y="72672"/>
                </a:cubicBezTo>
                <a:lnTo>
                  <a:pt x="47950" y="83138"/>
                </a:lnTo>
                <a:cubicBezTo>
                  <a:pt x="46027" y="83083"/>
                  <a:pt x="45000" y="82511"/>
                  <a:pt x="44166" y="81411"/>
                </a:cubicBezTo>
                <a:cubicBezTo>
                  <a:pt x="43327" y="80316"/>
                  <a:pt x="42922" y="78816"/>
                  <a:pt x="42950" y="76911"/>
                </a:cubicBezTo>
                <a:lnTo>
                  <a:pt x="38177" y="76911"/>
                </a:lnTo>
                <a:cubicBezTo>
                  <a:pt x="38150" y="78527"/>
                  <a:pt x="38377" y="79955"/>
                  <a:pt x="38866" y="81194"/>
                </a:cubicBezTo>
                <a:cubicBezTo>
                  <a:pt x="39361" y="82438"/>
                  <a:pt x="40050" y="83483"/>
                  <a:pt x="40938" y="84333"/>
                </a:cubicBezTo>
                <a:cubicBezTo>
                  <a:pt x="41833" y="85183"/>
                  <a:pt x="42905" y="85838"/>
                  <a:pt x="44166" y="86300"/>
                </a:cubicBezTo>
                <a:cubicBezTo>
                  <a:pt x="45422" y="86761"/>
                  <a:pt x="46444" y="87005"/>
                  <a:pt x="47950" y="87038"/>
                </a:cubicBezTo>
                <a:lnTo>
                  <a:pt x="47950" y="89994"/>
                </a:lnTo>
                <a:lnTo>
                  <a:pt x="50466" y="89994"/>
                </a:lnTo>
                <a:lnTo>
                  <a:pt x="50466" y="87038"/>
                </a:lnTo>
                <a:cubicBezTo>
                  <a:pt x="51861" y="86977"/>
                  <a:pt x="52800" y="86738"/>
                  <a:pt x="54000" y="86322"/>
                </a:cubicBezTo>
                <a:cubicBezTo>
                  <a:pt x="55200" y="85905"/>
                  <a:pt x="56244" y="85300"/>
                  <a:pt x="57138" y="84505"/>
                </a:cubicBezTo>
                <a:cubicBezTo>
                  <a:pt x="58027" y="83711"/>
                  <a:pt x="58738" y="82716"/>
                  <a:pt x="59255" y="81516"/>
                </a:cubicBezTo>
                <a:cubicBezTo>
                  <a:pt x="59766" y="80327"/>
                  <a:pt x="60027" y="78916"/>
                  <a:pt x="60027" y="77300"/>
                </a:cubicBezTo>
                <a:cubicBezTo>
                  <a:pt x="60027" y="75744"/>
                  <a:pt x="59750" y="74433"/>
                  <a:pt x="59188" y="73366"/>
                </a:cubicBezTo>
                <a:cubicBezTo>
                  <a:pt x="58633" y="72300"/>
                  <a:pt x="57894" y="71405"/>
                  <a:pt x="56972" y="7068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05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94" y="5483"/>
                  <a:pt x="114516" y="25011"/>
                  <a:pt x="114516" y="49088"/>
                </a:cubicBezTo>
                <a:cubicBezTo>
                  <a:pt x="114516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49088" y="114516"/>
                </a:moveTo>
                <a:cubicBezTo>
                  <a:pt x="25005" y="114516"/>
                  <a:pt x="5483" y="94988"/>
                  <a:pt x="5483" y="70911"/>
                </a:cubicBezTo>
                <a:cubicBezTo>
                  <a:pt x="5483" y="46827"/>
                  <a:pt x="25005" y="27305"/>
                  <a:pt x="49088" y="27305"/>
                </a:cubicBezTo>
                <a:cubicBezTo>
                  <a:pt x="73177" y="27305"/>
                  <a:pt x="92694" y="46827"/>
                  <a:pt x="92694" y="70911"/>
                </a:cubicBezTo>
                <a:cubicBezTo>
                  <a:pt x="92694" y="94988"/>
                  <a:pt x="73177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0" y="120000"/>
                  <a:pt x="98183" y="98022"/>
                  <a:pt x="98183" y="70911"/>
                </a:cubicBezTo>
                <a:cubicBezTo>
                  <a:pt x="98183" y="43800"/>
                  <a:pt x="76200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1724967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4083" y="42911"/>
                </a:moveTo>
                <a:cubicBezTo>
                  <a:pt x="67122" y="42911"/>
                  <a:pt x="69922" y="44227"/>
                  <a:pt x="72483" y="46866"/>
                </a:cubicBezTo>
                <a:lnTo>
                  <a:pt x="75244" y="41244"/>
                </a:lnTo>
                <a:cubicBezTo>
                  <a:pt x="71600" y="38688"/>
                  <a:pt x="68044" y="37411"/>
                  <a:pt x="64561" y="37411"/>
                </a:cubicBezTo>
                <a:cubicBezTo>
                  <a:pt x="59761" y="37411"/>
                  <a:pt x="55822" y="38994"/>
                  <a:pt x="52744" y="42166"/>
                </a:cubicBezTo>
                <a:cubicBezTo>
                  <a:pt x="50105" y="44927"/>
                  <a:pt x="48283" y="48677"/>
                  <a:pt x="47277" y="53416"/>
                </a:cubicBezTo>
                <a:lnTo>
                  <a:pt x="44100" y="53416"/>
                </a:lnTo>
                <a:lnTo>
                  <a:pt x="42544" y="57372"/>
                </a:lnTo>
                <a:lnTo>
                  <a:pt x="46861" y="57372"/>
                </a:lnTo>
                <a:cubicBezTo>
                  <a:pt x="46822" y="57827"/>
                  <a:pt x="46794" y="58238"/>
                  <a:pt x="46772" y="58605"/>
                </a:cubicBezTo>
                <a:cubicBezTo>
                  <a:pt x="46750" y="58977"/>
                  <a:pt x="46744" y="59305"/>
                  <a:pt x="46744" y="59594"/>
                </a:cubicBezTo>
                <a:cubicBezTo>
                  <a:pt x="46744" y="59966"/>
                  <a:pt x="46750" y="60316"/>
                  <a:pt x="46772" y="60644"/>
                </a:cubicBezTo>
                <a:cubicBezTo>
                  <a:pt x="46794" y="60977"/>
                  <a:pt x="46822" y="61288"/>
                  <a:pt x="46861" y="61572"/>
                </a:cubicBezTo>
                <a:lnTo>
                  <a:pt x="44161" y="61572"/>
                </a:lnTo>
                <a:lnTo>
                  <a:pt x="42544" y="65466"/>
                </a:lnTo>
                <a:lnTo>
                  <a:pt x="47161" y="65466"/>
                </a:lnTo>
                <a:cubicBezTo>
                  <a:pt x="47800" y="70411"/>
                  <a:pt x="49422" y="74344"/>
                  <a:pt x="52022" y="77266"/>
                </a:cubicBezTo>
                <a:cubicBezTo>
                  <a:pt x="55022" y="80650"/>
                  <a:pt x="59200" y="82338"/>
                  <a:pt x="64561" y="82338"/>
                </a:cubicBezTo>
                <a:cubicBezTo>
                  <a:pt x="67883" y="82338"/>
                  <a:pt x="70900" y="81433"/>
                  <a:pt x="73622" y="79616"/>
                </a:cubicBezTo>
                <a:lnTo>
                  <a:pt x="73622" y="72761"/>
                </a:lnTo>
                <a:cubicBezTo>
                  <a:pt x="72100" y="74200"/>
                  <a:pt x="70738" y="75233"/>
                  <a:pt x="69538" y="75850"/>
                </a:cubicBezTo>
                <a:cubicBezTo>
                  <a:pt x="68222" y="76511"/>
                  <a:pt x="66561" y="76838"/>
                  <a:pt x="64561" y="76838"/>
                </a:cubicBezTo>
                <a:cubicBezTo>
                  <a:pt x="61483" y="76838"/>
                  <a:pt x="59038" y="75666"/>
                  <a:pt x="57244" y="73316"/>
                </a:cubicBezTo>
                <a:cubicBezTo>
                  <a:pt x="55683" y="71416"/>
                  <a:pt x="54661" y="68805"/>
                  <a:pt x="54183" y="65466"/>
                </a:cubicBezTo>
                <a:lnTo>
                  <a:pt x="66244" y="65466"/>
                </a:lnTo>
                <a:lnTo>
                  <a:pt x="67738" y="61572"/>
                </a:lnTo>
                <a:lnTo>
                  <a:pt x="53883" y="61572"/>
                </a:lnTo>
                <a:cubicBezTo>
                  <a:pt x="53844" y="61366"/>
                  <a:pt x="53822" y="60733"/>
                  <a:pt x="53822" y="59661"/>
                </a:cubicBezTo>
                <a:lnTo>
                  <a:pt x="53822" y="58238"/>
                </a:lnTo>
                <a:cubicBezTo>
                  <a:pt x="53822" y="57866"/>
                  <a:pt x="53844" y="57577"/>
                  <a:pt x="53883" y="57372"/>
                </a:cubicBezTo>
                <a:lnTo>
                  <a:pt x="68577" y="57372"/>
                </a:lnTo>
                <a:lnTo>
                  <a:pt x="70144" y="53416"/>
                </a:lnTo>
                <a:lnTo>
                  <a:pt x="54305" y="53416"/>
                </a:lnTo>
                <a:cubicBezTo>
                  <a:pt x="54822" y="50533"/>
                  <a:pt x="55838" y="48122"/>
                  <a:pt x="57361" y="46188"/>
                </a:cubicBezTo>
                <a:cubicBezTo>
                  <a:pt x="59161" y="44000"/>
                  <a:pt x="61400" y="42911"/>
                  <a:pt x="64083" y="42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2125017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3" y="7494"/>
                  <a:pt x="32111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11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51622" y="58550"/>
                </a:moveTo>
                <a:cubicBezTo>
                  <a:pt x="53900" y="58550"/>
                  <a:pt x="56000" y="59511"/>
                  <a:pt x="57922" y="61427"/>
                </a:cubicBezTo>
                <a:lnTo>
                  <a:pt x="59988" y="57333"/>
                </a:lnTo>
                <a:cubicBezTo>
                  <a:pt x="57261" y="55472"/>
                  <a:pt x="54588" y="54538"/>
                  <a:pt x="51977" y="54538"/>
                </a:cubicBezTo>
                <a:cubicBezTo>
                  <a:pt x="48377" y="54538"/>
                  <a:pt x="45422" y="55700"/>
                  <a:pt x="43116" y="58005"/>
                </a:cubicBezTo>
                <a:cubicBezTo>
                  <a:pt x="41133" y="60022"/>
                  <a:pt x="39766" y="62755"/>
                  <a:pt x="39016" y="66205"/>
                </a:cubicBezTo>
                <a:lnTo>
                  <a:pt x="36633" y="66205"/>
                </a:lnTo>
                <a:lnTo>
                  <a:pt x="35466" y="69083"/>
                </a:lnTo>
                <a:lnTo>
                  <a:pt x="38705" y="69083"/>
                </a:lnTo>
                <a:cubicBezTo>
                  <a:pt x="38672" y="69416"/>
                  <a:pt x="38650" y="69716"/>
                  <a:pt x="38638" y="69988"/>
                </a:cubicBezTo>
                <a:cubicBezTo>
                  <a:pt x="38622" y="70255"/>
                  <a:pt x="38611" y="70500"/>
                  <a:pt x="38611" y="70705"/>
                </a:cubicBezTo>
                <a:cubicBezTo>
                  <a:pt x="38611" y="70977"/>
                  <a:pt x="38622" y="71233"/>
                  <a:pt x="38638" y="71472"/>
                </a:cubicBezTo>
                <a:cubicBezTo>
                  <a:pt x="38650" y="71711"/>
                  <a:pt x="38672" y="71938"/>
                  <a:pt x="38705" y="72150"/>
                </a:cubicBezTo>
                <a:lnTo>
                  <a:pt x="36677" y="72150"/>
                </a:lnTo>
                <a:lnTo>
                  <a:pt x="35466" y="74983"/>
                </a:lnTo>
                <a:lnTo>
                  <a:pt x="38927" y="74983"/>
                </a:lnTo>
                <a:cubicBezTo>
                  <a:pt x="39405" y="78588"/>
                  <a:pt x="40627" y="81455"/>
                  <a:pt x="42572" y="83583"/>
                </a:cubicBezTo>
                <a:cubicBezTo>
                  <a:pt x="44822" y="86050"/>
                  <a:pt x="47961" y="87277"/>
                  <a:pt x="51977" y="87277"/>
                </a:cubicBezTo>
                <a:cubicBezTo>
                  <a:pt x="54472" y="87277"/>
                  <a:pt x="56733" y="86616"/>
                  <a:pt x="58772" y="85300"/>
                </a:cubicBezTo>
                <a:lnTo>
                  <a:pt x="58772" y="80300"/>
                </a:lnTo>
                <a:cubicBezTo>
                  <a:pt x="57633" y="81350"/>
                  <a:pt x="56616" y="82100"/>
                  <a:pt x="55716" y="82550"/>
                </a:cubicBezTo>
                <a:cubicBezTo>
                  <a:pt x="54722" y="83027"/>
                  <a:pt x="53477" y="83272"/>
                  <a:pt x="51977" y="83272"/>
                </a:cubicBezTo>
                <a:cubicBezTo>
                  <a:pt x="49666" y="83272"/>
                  <a:pt x="47838" y="82411"/>
                  <a:pt x="46488" y="80705"/>
                </a:cubicBezTo>
                <a:cubicBezTo>
                  <a:pt x="45322" y="79327"/>
                  <a:pt x="44555" y="77416"/>
                  <a:pt x="44194" y="74983"/>
                </a:cubicBezTo>
                <a:lnTo>
                  <a:pt x="53238" y="74983"/>
                </a:lnTo>
                <a:lnTo>
                  <a:pt x="54366" y="72150"/>
                </a:lnTo>
                <a:lnTo>
                  <a:pt x="43966" y="72150"/>
                </a:lnTo>
                <a:cubicBezTo>
                  <a:pt x="43938" y="72000"/>
                  <a:pt x="43922" y="71533"/>
                  <a:pt x="43922" y="70750"/>
                </a:cubicBezTo>
                <a:lnTo>
                  <a:pt x="43922" y="69716"/>
                </a:lnTo>
                <a:cubicBezTo>
                  <a:pt x="43922" y="69444"/>
                  <a:pt x="43938" y="69233"/>
                  <a:pt x="43966" y="69083"/>
                </a:cubicBezTo>
                <a:lnTo>
                  <a:pt x="54994" y="69083"/>
                </a:lnTo>
                <a:lnTo>
                  <a:pt x="56166" y="66205"/>
                </a:lnTo>
                <a:lnTo>
                  <a:pt x="44288" y="66205"/>
                </a:lnTo>
                <a:cubicBezTo>
                  <a:pt x="44677" y="64105"/>
                  <a:pt x="45438" y="62344"/>
                  <a:pt x="46577" y="60933"/>
                </a:cubicBezTo>
                <a:cubicBezTo>
                  <a:pt x="47927" y="59344"/>
                  <a:pt x="49605" y="58550"/>
                  <a:pt x="51622" y="585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2525066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70333" y="55116"/>
                </a:moveTo>
                <a:cubicBezTo>
                  <a:pt x="69100" y="59922"/>
                  <a:pt x="61472" y="57477"/>
                  <a:pt x="59000" y="56877"/>
                </a:cubicBezTo>
                <a:lnTo>
                  <a:pt x="61172" y="48388"/>
                </a:lnTo>
                <a:cubicBezTo>
                  <a:pt x="63650" y="48988"/>
                  <a:pt x="71616" y="50105"/>
                  <a:pt x="70333" y="55116"/>
                </a:cubicBezTo>
                <a:moveTo>
                  <a:pt x="68977" y="68816"/>
                </a:moveTo>
                <a:cubicBezTo>
                  <a:pt x="67622" y="74100"/>
                  <a:pt x="58461" y="71244"/>
                  <a:pt x="55488" y="70527"/>
                </a:cubicBezTo>
                <a:lnTo>
                  <a:pt x="57894" y="61161"/>
                </a:lnTo>
                <a:cubicBezTo>
                  <a:pt x="60866" y="61883"/>
                  <a:pt x="70394" y="63305"/>
                  <a:pt x="68977" y="68816"/>
                </a:cubicBezTo>
                <a:moveTo>
                  <a:pt x="70205" y="45411"/>
                </a:moveTo>
                <a:lnTo>
                  <a:pt x="72000" y="38422"/>
                </a:lnTo>
                <a:lnTo>
                  <a:pt x="67616" y="37366"/>
                </a:lnTo>
                <a:lnTo>
                  <a:pt x="65872" y="44166"/>
                </a:lnTo>
                <a:cubicBezTo>
                  <a:pt x="64716" y="43888"/>
                  <a:pt x="63533" y="43627"/>
                  <a:pt x="62355" y="43366"/>
                </a:cubicBezTo>
                <a:lnTo>
                  <a:pt x="64116" y="36516"/>
                </a:lnTo>
                <a:lnTo>
                  <a:pt x="59738" y="35455"/>
                </a:lnTo>
                <a:lnTo>
                  <a:pt x="57938" y="42444"/>
                </a:lnTo>
                <a:cubicBezTo>
                  <a:pt x="56988" y="42233"/>
                  <a:pt x="56055" y="42027"/>
                  <a:pt x="55144" y="41805"/>
                </a:cubicBezTo>
                <a:lnTo>
                  <a:pt x="55150" y="41783"/>
                </a:lnTo>
                <a:lnTo>
                  <a:pt x="49105" y="40316"/>
                </a:lnTo>
                <a:lnTo>
                  <a:pt x="47938" y="44861"/>
                </a:lnTo>
                <a:cubicBezTo>
                  <a:pt x="47938" y="44861"/>
                  <a:pt x="51188" y="45583"/>
                  <a:pt x="51122" y="45633"/>
                </a:cubicBezTo>
                <a:cubicBezTo>
                  <a:pt x="52894" y="46061"/>
                  <a:pt x="53216" y="47200"/>
                  <a:pt x="53161" y="48100"/>
                </a:cubicBezTo>
                <a:lnTo>
                  <a:pt x="51122" y="56061"/>
                </a:lnTo>
                <a:cubicBezTo>
                  <a:pt x="51244" y="56094"/>
                  <a:pt x="51400" y="56133"/>
                  <a:pt x="51572" y="56200"/>
                </a:cubicBezTo>
                <a:cubicBezTo>
                  <a:pt x="51427" y="56166"/>
                  <a:pt x="51272" y="56127"/>
                  <a:pt x="51111" y="56094"/>
                </a:cubicBezTo>
                <a:lnTo>
                  <a:pt x="48244" y="67238"/>
                </a:lnTo>
                <a:cubicBezTo>
                  <a:pt x="48033" y="67766"/>
                  <a:pt x="47477" y="68550"/>
                  <a:pt x="46238" y="68250"/>
                </a:cubicBezTo>
                <a:cubicBezTo>
                  <a:pt x="46283" y="68316"/>
                  <a:pt x="43050" y="67483"/>
                  <a:pt x="43050" y="67483"/>
                </a:cubicBezTo>
                <a:lnTo>
                  <a:pt x="40877" y="72350"/>
                </a:lnTo>
                <a:lnTo>
                  <a:pt x="46577" y="73727"/>
                </a:lnTo>
                <a:cubicBezTo>
                  <a:pt x="47638" y="73983"/>
                  <a:pt x="48677" y="74255"/>
                  <a:pt x="49700" y="74511"/>
                </a:cubicBezTo>
                <a:lnTo>
                  <a:pt x="47894" y="81577"/>
                </a:lnTo>
                <a:lnTo>
                  <a:pt x="52266" y="82638"/>
                </a:lnTo>
                <a:lnTo>
                  <a:pt x="54061" y="75644"/>
                </a:lnTo>
                <a:cubicBezTo>
                  <a:pt x="55261" y="75961"/>
                  <a:pt x="56422" y="76250"/>
                  <a:pt x="57555" y="76527"/>
                </a:cubicBezTo>
                <a:lnTo>
                  <a:pt x="55766" y="83483"/>
                </a:lnTo>
                <a:lnTo>
                  <a:pt x="60150" y="84544"/>
                </a:lnTo>
                <a:lnTo>
                  <a:pt x="61961" y="77488"/>
                </a:lnTo>
                <a:cubicBezTo>
                  <a:pt x="69438" y="78861"/>
                  <a:pt x="75055" y="78305"/>
                  <a:pt x="77416" y="71750"/>
                </a:cubicBezTo>
                <a:cubicBezTo>
                  <a:pt x="79327" y="66466"/>
                  <a:pt x="77322" y="63422"/>
                  <a:pt x="73388" y="61433"/>
                </a:cubicBezTo>
                <a:cubicBezTo>
                  <a:pt x="76255" y="60794"/>
                  <a:pt x="78416" y="58966"/>
                  <a:pt x="78988" y="55188"/>
                </a:cubicBezTo>
                <a:cubicBezTo>
                  <a:pt x="79783" y="50033"/>
                  <a:pt x="75738" y="47261"/>
                  <a:pt x="70205" y="45411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2925117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55844" y="67105"/>
                </a:moveTo>
                <a:cubicBezTo>
                  <a:pt x="54877" y="70844"/>
                  <a:pt x="48883" y="68950"/>
                  <a:pt x="46938" y="68483"/>
                </a:cubicBezTo>
                <a:lnTo>
                  <a:pt x="48655" y="61877"/>
                </a:lnTo>
                <a:cubicBezTo>
                  <a:pt x="50594" y="62344"/>
                  <a:pt x="56855" y="63211"/>
                  <a:pt x="55844" y="67105"/>
                </a:cubicBezTo>
                <a:moveTo>
                  <a:pt x="54777" y="77766"/>
                </a:moveTo>
                <a:cubicBezTo>
                  <a:pt x="53716" y="81872"/>
                  <a:pt x="46516" y="79655"/>
                  <a:pt x="44183" y="79100"/>
                </a:cubicBezTo>
                <a:lnTo>
                  <a:pt x="46072" y="71816"/>
                </a:lnTo>
                <a:cubicBezTo>
                  <a:pt x="48411" y="72372"/>
                  <a:pt x="55888" y="73483"/>
                  <a:pt x="54777" y="77766"/>
                </a:cubicBezTo>
                <a:moveTo>
                  <a:pt x="55744" y="59561"/>
                </a:moveTo>
                <a:lnTo>
                  <a:pt x="57155" y="54127"/>
                </a:lnTo>
                <a:lnTo>
                  <a:pt x="53711" y="53305"/>
                </a:lnTo>
                <a:lnTo>
                  <a:pt x="52338" y="58594"/>
                </a:lnTo>
                <a:cubicBezTo>
                  <a:pt x="51433" y="58377"/>
                  <a:pt x="50500" y="58172"/>
                  <a:pt x="49583" y="57966"/>
                </a:cubicBezTo>
                <a:lnTo>
                  <a:pt x="50961" y="52644"/>
                </a:lnTo>
                <a:lnTo>
                  <a:pt x="47522" y="51822"/>
                </a:lnTo>
                <a:lnTo>
                  <a:pt x="46111" y="57255"/>
                </a:lnTo>
                <a:cubicBezTo>
                  <a:pt x="45361" y="57088"/>
                  <a:pt x="44627" y="56927"/>
                  <a:pt x="43911" y="56755"/>
                </a:cubicBezTo>
                <a:lnTo>
                  <a:pt x="43911" y="56738"/>
                </a:lnTo>
                <a:lnTo>
                  <a:pt x="39166" y="55600"/>
                </a:lnTo>
                <a:lnTo>
                  <a:pt x="38250" y="59133"/>
                </a:lnTo>
                <a:cubicBezTo>
                  <a:pt x="38250" y="59133"/>
                  <a:pt x="40805" y="59694"/>
                  <a:pt x="40750" y="59727"/>
                </a:cubicBezTo>
                <a:cubicBezTo>
                  <a:pt x="42144" y="60066"/>
                  <a:pt x="42400" y="60950"/>
                  <a:pt x="42355" y="61655"/>
                </a:cubicBezTo>
                <a:lnTo>
                  <a:pt x="40750" y="67850"/>
                </a:lnTo>
                <a:cubicBezTo>
                  <a:pt x="40844" y="67866"/>
                  <a:pt x="40972" y="67900"/>
                  <a:pt x="41105" y="67955"/>
                </a:cubicBezTo>
                <a:cubicBezTo>
                  <a:pt x="40994" y="67927"/>
                  <a:pt x="40872" y="67900"/>
                  <a:pt x="40744" y="67866"/>
                </a:cubicBezTo>
                <a:lnTo>
                  <a:pt x="38488" y="76538"/>
                </a:lnTo>
                <a:cubicBezTo>
                  <a:pt x="38322" y="76950"/>
                  <a:pt x="37888" y="77555"/>
                  <a:pt x="36916" y="77327"/>
                </a:cubicBezTo>
                <a:cubicBezTo>
                  <a:pt x="36950" y="77377"/>
                  <a:pt x="34411" y="76727"/>
                  <a:pt x="34411" y="76727"/>
                </a:cubicBezTo>
                <a:lnTo>
                  <a:pt x="32700" y="80511"/>
                </a:lnTo>
                <a:lnTo>
                  <a:pt x="37177" y="81588"/>
                </a:lnTo>
                <a:cubicBezTo>
                  <a:pt x="38016" y="81783"/>
                  <a:pt x="38833" y="81994"/>
                  <a:pt x="39633" y="82194"/>
                </a:cubicBezTo>
                <a:lnTo>
                  <a:pt x="38211" y="87688"/>
                </a:lnTo>
                <a:lnTo>
                  <a:pt x="41650" y="88516"/>
                </a:lnTo>
                <a:lnTo>
                  <a:pt x="43061" y="83077"/>
                </a:lnTo>
                <a:cubicBezTo>
                  <a:pt x="44005" y="83322"/>
                  <a:pt x="44916" y="83550"/>
                  <a:pt x="45805" y="83761"/>
                </a:cubicBezTo>
                <a:lnTo>
                  <a:pt x="44400" y="89172"/>
                </a:lnTo>
                <a:lnTo>
                  <a:pt x="47844" y="90000"/>
                </a:lnTo>
                <a:lnTo>
                  <a:pt x="49266" y="84511"/>
                </a:lnTo>
                <a:cubicBezTo>
                  <a:pt x="55144" y="85577"/>
                  <a:pt x="59555" y="85150"/>
                  <a:pt x="61416" y="80044"/>
                </a:cubicBezTo>
                <a:cubicBezTo>
                  <a:pt x="62911" y="75938"/>
                  <a:pt x="61338" y="73566"/>
                  <a:pt x="58250" y="72027"/>
                </a:cubicBezTo>
                <a:cubicBezTo>
                  <a:pt x="60500" y="71527"/>
                  <a:pt x="62194" y="70105"/>
                  <a:pt x="62650" y="67166"/>
                </a:cubicBezTo>
                <a:cubicBezTo>
                  <a:pt x="63272" y="63155"/>
                  <a:pt x="60088" y="61000"/>
                  <a:pt x="55744" y="59561"/>
                </a:cubicBezTo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100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05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16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4"/>
          <p:cNvSpPr/>
          <p:nvPr/>
        </p:nvSpPr>
        <p:spPr>
          <a:xfrm>
            <a:off x="3325166" y="3526804"/>
            <a:ext cx="209400" cy="90900"/>
          </a:xfrm>
          <a:custGeom>
            <a:rect b="b" l="l" r="r" t="t"/>
            <a:pathLst>
              <a:path extrusionOk="0" h="120000" w="120000">
                <a:moveTo>
                  <a:pt x="63900" y="65766"/>
                </a:moveTo>
                <a:cubicBezTo>
                  <a:pt x="63472" y="65172"/>
                  <a:pt x="62988" y="64700"/>
                  <a:pt x="62455" y="64338"/>
                </a:cubicBezTo>
                <a:cubicBezTo>
                  <a:pt x="61911" y="63972"/>
                  <a:pt x="61677" y="63655"/>
                  <a:pt x="61116" y="63388"/>
                </a:cubicBezTo>
                <a:lnTo>
                  <a:pt x="61116" y="79227"/>
                </a:lnTo>
                <a:cubicBezTo>
                  <a:pt x="62433" y="79038"/>
                  <a:pt x="63205" y="78333"/>
                  <a:pt x="64044" y="77083"/>
                </a:cubicBezTo>
                <a:cubicBezTo>
                  <a:pt x="64888" y="75838"/>
                  <a:pt x="65311" y="73850"/>
                  <a:pt x="65311" y="71133"/>
                </a:cubicBezTo>
                <a:cubicBezTo>
                  <a:pt x="65311" y="69866"/>
                  <a:pt x="65183" y="68800"/>
                  <a:pt x="64922" y="67938"/>
                </a:cubicBezTo>
                <a:cubicBezTo>
                  <a:pt x="64666" y="67077"/>
                  <a:pt x="64327" y="66355"/>
                  <a:pt x="63900" y="65766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94" y="90000"/>
                  <a:pt x="87272" y="92233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3"/>
                  <a:pt x="96961" y="90000"/>
                  <a:pt x="95455" y="90000"/>
                </a:cubicBezTo>
                <a:moveTo>
                  <a:pt x="55094" y="47272"/>
                </a:moveTo>
                <a:cubicBezTo>
                  <a:pt x="55094" y="48366"/>
                  <a:pt x="55211" y="49288"/>
                  <a:pt x="55455" y="50061"/>
                </a:cubicBezTo>
                <a:cubicBezTo>
                  <a:pt x="55700" y="50833"/>
                  <a:pt x="56011" y="51488"/>
                  <a:pt x="56388" y="52033"/>
                </a:cubicBezTo>
                <a:cubicBezTo>
                  <a:pt x="56772" y="52577"/>
                  <a:pt x="57211" y="53022"/>
                  <a:pt x="57711" y="53361"/>
                </a:cubicBezTo>
                <a:cubicBezTo>
                  <a:pt x="58211" y="53694"/>
                  <a:pt x="58405" y="53983"/>
                  <a:pt x="58916" y="54205"/>
                </a:cubicBezTo>
                <a:lnTo>
                  <a:pt x="58916" y="40616"/>
                </a:lnTo>
                <a:cubicBezTo>
                  <a:pt x="57600" y="40616"/>
                  <a:pt x="56894" y="41122"/>
                  <a:pt x="56172" y="42138"/>
                </a:cubicBezTo>
                <a:cubicBezTo>
                  <a:pt x="55450" y="43161"/>
                  <a:pt x="55094" y="44872"/>
                  <a:pt x="55094" y="47272"/>
                </a:cubicBezTo>
                <a:moveTo>
                  <a:pt x="111816" y="20000"/>
                </a:moveTo>
                <a:cubicBezTo>
                  <a:pt x="110311" y="20000"/>
                  <a:pt x="109088" y="17761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7" y="10000"/>
                  <a:pt x="114544" y="12238"/>
                  <a:pt x="114544" y="15000"/>
                </a:cubicBezTo>
                <a:cubicBezTo>
                  <a:pt x="114544" y="17761"/>
                  <a:pt x="113327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11"/>
                  <a:pt x="103638" y="105000"/>
                </a:cubicBezTo>
                <a:cubicBezTo>
                  <a:pt x="103638" y="106761"/>
                  <a:pt x="103833" y="108427"/>
                  <a:pt x="104138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1"/>
                  <a:pt x="12700" y="90000"/>
                  <a:pt x="8183" y="90000"/>
                </a:cubicBezTo>
                <a:cubicBezTo>
                  <a:pt x="7222" y="90000"/>
                  <a:pt x="6311" y="90361"/>
                  <a:pt x="5455" y="90916"/>
                </a:cubicBezTo>
                <a:lnTo>
                  <a:pt x="5455" y="29077"/>
                </a:lnTo>
                <a:cubicBezTo>
                  <a:pt x="6311" y="29638"/>
                  <a:pt x="7222" y="30000"/>
                  <a:pt x="8183" y="30000"/>
                </a:cubicBezTo>
                <a:cubicBezTo>
                  <a:pt x="12700" y="30000"/>
                  <a:pt x="16361" y="23283"/>
                  <a:pt x="16361" y="15000"/>
                </a:cubicBezTo>
                <a:cubicBezTo>
                  <a:pt x="16361" y="13233"/>
                  <a:pt x="16166" y="11572"/>
                  <a:pt x="15861" y="10000"/>
                </a:cubicBezTo>
                <a:lnTo>
                  <a:pt x="104138" y="10000"/>
                </a:lnTo>
                <a:cubicBezTo>
                  <a:pt x="103833" y="11572"/>
                  <a:pt x="103638" y="13233"/>
                  <a:pt x="103638" y="15000"/>
                </a:cubicBezTo>
                <a:cubicBezTo>
                  <a:pt x="103638" y="23283"/>
                  <a:pt x="107300" y="30000"/>
                  <a:pt x="111816" y="30000"/>
                </a:cubicBezTo>
                <a:cubicBezTo>
                  <a:pt x="112777" y="30000"/>
                  <a:pt x="113688" y="29638"/>
                  <a:pt x="114544" y="29077"/>
                </a:cubicBezTo>
                <a:cubicBezTo>
                  <a:pt x="114544" y="29077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7" y="100000"/>
                  <a:pt x="114544" y="102238"/>
                  <a:pt x="114544" y="105000"/>
                </a:cubicBezTo>
                <a:cubicBezTo>
                  <a:pt x="114544" y="107761"/>
                  <a:pt x="113327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1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1"/>
                  <a:pt x="9688" y="20000"/>
                  <a:pt x="8183" y="20000"/>
                </a:cubicBezTo>
                <a:cubicBezTo>
                  <a:pt x="6672" y="20000"/>
                  <a:pt x="5455" y="17761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  <a:moveTo>
                  <a:pt x="68805" y="76672"/>
                </a:moveTo>
                <a:cubicBezTo>
                  <a:pt x="68355" y="78561"/>
                  <a:pt x="67738" y="80122"/>
                  <a:pt x="66955" y="81366"/>
                </a:cubicBezTo>
                <a:cubicBezTo>
                  <a:pt x="66177" y="82616"/>
                  <a:pt x="65261" y="83566"/>
                  <a:pt x="64211" y="84222"/>
                </a:cubicBezTo>
                <a:cubicBezTo>
                  <a:pt x="63161" y="84877"/>
                  <a:pt x="62338" y="85250"/>
                  <a:pt x="61116" y="85344"/>
                </a:cubicBezTo>
                <a:lnTo>
                  <a:pt x="61116" y="89988"/>
                </a:lnTo>
                <a:lnTo>
                  <a:pt x="58916" y="89988"/>
                </a:lnTo>
                <a:lnTo>
                  <a:pt x="58916" y="85344"/>
                </a:lnTo>
                <a:cubicBezTo>
                  <a:pt x="57600" y="85294"/>
                  <a:pt x="56700" y="84911"/>
                  <a:pt x="55605" y="84188"/>
                </a:cubicBezTo>
                <a:cubicBezTo>
                  <a:pt x="54505" y="83461"/>
                  <a:pt x="53566" y="82427"/>
                  <a:pt x="52783" y="81088"/>
                </a:cubicBezTo>
                <a:cubicBezTo>
                  <a:pt x="52005" y="79755"/>
                  <a:pt x="51400" y="78116"/>
                  <a:pt x="50972" y="76166"/>
                </a:cubicBezTo>
                <a:cubicBezTo>
                  <a:pt x="50544" y="74216"/>
                  <a:pt x="50344" y="71977"/>
                  <a:pt x="50366" y="69433"/>
                </a:cubicBezTo>
                <a:lnTo>
                  <a:pt x="54544" y="69433"/>
                </a:lnTo>
                <a:cubicBezTo>
                  <a:pt x="54516" y="72422"/>
                  <a:pt x="54872" y="74783"/>
                  <a:pt x="55605" y="76500"/>
                </a:cubicBezTo>
                <a:cubicBezTo>
                  <a:pt x="56333" y="78227"/>
                  <a:pt x="57233" y="79133"/>
                  <a:pt x="58916" y="79227"/>
                </a:cubicBezTo>
                <a:lnTo>
                  <a:pt x="58916" y="62772"/>
                </a:lnTo>
                <a:cubicBezTo>
                  <a:pt x="57916" y="62272"/>
                  <a:pt x="57233" y="61672"/>
                  <a:pt x="56244" y="60966"/>
                </a:cubicBezTo>
                <a:cubicBezTo>
                  <a:pt x="55255" y="60272"/>
                  <a:pt x="54366" y="59366"/>
                  <a:pt x="53572" y="58250"/>
                </a:cubicBezTo>
                <a:cubicBezTo>
                  <a:pt x="52777" y="57138"/>
                  <a:pt x="52138" y="55750"/>
                  <a:pt x="51650" y="54072"/>
                </a:cubicBezTo>
                <a:cubicBezTo>
                  <a:pt x="51161" y="52394"/>
                  <a:pt x="50916" y="50311"/>
                  <a:pt x="50916" y="47816"/>
                </a:cubicBezTo>
                <a:cubicBezTo>
                  <a:pt x="50916" y="45644"/>
                  <a:pt x="51144" y="43727"/>
                  <a:pt x="51594" y="42077"/>
                </a:cubicBezTo>
                <a:cubicBezTo>
                  <a:pt x="52050" y="40422"/>
                  <a:pt x="52655" y="39033"/>
                  <a:pt x="53427" y="37927"/>
                </a:cubicBezTo>
                <a:cubicBezTo>
                  <a:pt x="54194" y="36816"/>
                  <a:pt x="55077" y="35966"/>
                  <a:pt x="56077" y="35377"/>
                </a:cubicBezTo>
                <a:cubicBezTo>
                  <a:pt x="57083" y="34788"/>
                  <a:pt x="57822" y="34494"/>
                  <a:pt x="58916" y="34494"/>
                </a:cubicBezTo>
                <a:lnTo>
                  <a:pt x="58916" y="30033"/>
                </a:lnTo>
                <a:lnTo>
                  <a:pt x="61116" y="30033"/>
                </a:lnTo>
                <a:lnTo>
                  <a:pt x="61116" y="34494"/>
                </a:lnTo>
                <a:cubicBezTo>
                  <a:pt x="62216" y="34494"/>
                  <a:pt x="62938" y="34761"/>
                  <a:pt x="63916" y="35311"/>
                </a:cubicBezTo>
                <a:cubicBezTo>
                  <a:pt x="64894" y="35855"/>
                  <a:pt x="65744" y="36672"/>
                  <a:pt x="66461" y="37755"/>
                </a:cubicBezTo>
                <a:cubicBezTo>
                  <a:pt x="67183" y="38844"/>
                  <a:pt x="67755" y="40227"/>
                  <a:pt x="68183" y="41905"/>
                </a:cubicBezTo>
                <a:cubicBezTo>
                  <a:pt x="68611" y="43583"/>
                  <a:pt x="68827" y="45527"/>
                  <a:pt x="68827" y="47744"/>
                </a:cubicBezTo>
                <a:lnTo>
                  <a:pt x="64650" y="47744"/>
                </a:lnTo>
                <a:cubicBezTo>
                  <a:pt x="64600" y="45438"/>
                  <a:pt x="64277" y="43666"/>
                  <a:pt x="63683" y="42450"/>
                </a:cubicBezTo>
                <a:cubicBezTo>
                  <a:pt x="63083" y="41222"/>
                  <a:pt x="62433" y="40616"/>
                  <a:pt x="61116" y="40616"/>
                </a:cubicBezTo>
                <a:lnTo>
                  <a:pt x="61116" y="54955"/>
                </a:lnTo>
                <a:cubicBezTo>
                  <a:pt x="62216" y="55500"/>
                  <a:pt x="62977" y="56133"/>
                  <a:pt x="64027" y="56861"/>
                </a:cubicBezTo>
                <a:cubicBezTo>
                  <a:pt x="65077" y="57583"/>
                  <a:pt x="66005" y="58511"/>
                  <a:pt x="66811" y="59644"/>
                </a:cubicBezTo>
                <a:cubicBezTo>
                  <a:pt x="67616" y="60777"/>
                  <a:pt x="68261" y="62183"/>
                  <a:pt x="68750" y="63861"/>
                </a:cubicBezTo>
                <a:cubicBezTo>
                  <a:pt x="69238" y="65538"/>
                  <a:pt x="69483" y="67600"/>
                  <a:pt x="69483" y="70044"/>
                </a:cubicBezTo>
                <a:cubicBezTo>
                  <a:pt x="69483" y="72583"/>
                  <a:pt x="69255" y="74794"/>
                  <a:pt x="68805" y="7667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88"/>
                  <a:pt x="47950" y="100000"/>
                  <a:pt x="60000" y="100000"/>
                </a:cubicBezTo>
                <a:cubicBezTo>
                  <a:pt x="72050" y="100000"/>
                  <a:pt x="81816" y="82088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3"/>
                  <a:pt x="21816" y="25000"/>
                </a:cubicBezTo>
                <a:cubicBezTo>
                  <a:pt x="21816" y="27761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1"/>
                  <a:pt x="32727" y="25000"/>
                </a:cubicBezTo>
                <a:cubicBezTo>
                  <a:pt x="32727" y="22233"/>
                  <a:pt x="31505" y="20000"/>
                  <a:pt x="30000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3725217" y="3511651"/>
            <a:ext cx="209400" cy="121200"/>
          </a:xfrm>
          <a:custGeom>
            <a:rect b="b" l="l" r="r" t="t"/>
            <a:pathLst>
              <a:path extrusionOk="0" h="120000" w="120000">
                <a:moveTo>
                  <a:pt x="55088" y="65455"/>
                </a:moveTo>
                <a:cubicBezTo>
                  <a:pt x="55088" y="66272"/>
                  <a:pt x="55216" y="66966"/>
                  <a:pt x="55455" y="67550"/>
                </a:cubicBezTo>
                <a:cubicBezTo>
                  <a:pt x="55700" y="68127"/>
                  <a:pt x="56011" y="68616"/>
                  <a:pt x="56394" y="69027"/>
                </a:cubicBezTo>
                <a:cubicBezTo>
                  <a:pt x="56772" y="69433"/>
                  <a:pt x="57211" y="69761"/>
                  <a:pt x="57711" y="70022"/>
                </a:cubicBezTo>
                <a:cubicBezTo>
                  <a:pt x="58211" y="70277"/>
                  <a:pt x="58405" y="70488"/>
                  <a:pt x="58916" y="70661"/>
                </a:cubicBezTo>
                <a:lnTo>
                  <a:pt x="58916" y="60455"/>
                </a:lnTo>
                <a:cubicBezTo>
                  <a:pt x="57600" y="60455"/>
                  <a:pt x="56894" y="60844"/>
                  <a:pt x="56172" y="61611"/>
                </a:cubicBezTo>
                <a:cubicBezTo>
                  <a:pt x="55450" y="62372"/>
                  <a:pt x="55088" y="63655"/>
                  <a:pt x="55088" y="65455"/>
                </a:cubicBezTo>
                <a:moveTo>
                  <a:pt x="63894" y="79322"/>
                </a:moveTo>
                <a:cubicBezTo>
                  <a:pt x="63472" y="78883"/>
                  <a:pt x="62988" y="78527"/>
                  <a:pt x="62455" y="78255"/>
                </a:cubicBezTo>
                <a:cubicBezTo>
                  <a:pt x="61916" y="77983"/>
                  <a:pt x="61677" y="77744"/>
                  <a:pt x="61116" y="77544"/>
                </a:cubicBezTo>
                <a:lnTo>
                  <a:pt x="61116" y="89422"/>
                </a:lnTo>
                <a:cubicBezTo>
                  <a:pt x="62433" y="89283"/>
                  <a:pt x="63205" y="88750"/>
                  <a:pt x="64044" y="87811"/>
                </a:cubicBezTo>
                <a:cubicBezTo>
                  <a:pt x="64888" y="86877"/>
                  <a:pt x="65311" y="85394"/>
                  <a:pt x="65311" y="83355"/>
                </a:cubicBezTo>
                <a:cubicBezTo>
                  <a:pt x="65311" y="82405"/>
                  <a:pt x="65183" y="81605"/>
                  <a:pt x="64922" y="80955"/>
                </a:cubicBezTo>
                <a:cubicBezTo>
                  <a:pt x="64666" y="80311"/>
                  <a:pt x="64327" y="79766"/>
                  <a:pt x="63894" y="79322"/>
                </a:cubicBezTo>
                <a:moveTo>
                  <a:pt x="68805" y="87505"/>
                </a:moveTo>
                <a:cubicBezTo>
                  <a:pt x="68355" y="88922"/>
                  <a:pt x="67738" y="90088"/>
                  <a:pt x="66955" y="91027"/>
                </a:cubicBezTo>
                <a:cubicBezTo>
                  <a:pt x="66172" y="91961"/>
                  <a:pt x="65261" y="92672"/>
                  <a:pt x="64211" y="93166"/>
                </a:cubicBezTo>
                <a:cubicBezTo>
                  <a:pt x="63161" y="93661"/>
                  <a:pt x="62338" y="93944"/>
                  <a:pt x="61116" y="94011"/>
                </a:cubicBezTo>
                <a:lnTo>
                  <a:pt x="61116" y="97494"/>
                </a:lnTo>
                <a:lnTo>
                  <a:pt x="58916" y="97494"/>
                </a:lnTo>
                <a:lnTo>
                  <a:pt x="58916" y="94011"/>
                </a:lnTo>
                <a:cubicBezTo>
                  <a:pt x="57600" y="93972"/>
                  <a:pt x="56700" y="93683"/>
                  <a:pt x="55605" y="93144"/>
                </a:cubicBezTo>
                <a:cubicBezTo>
                  <a:pt x="54505" y="92594"/>
                  <a:pt x="53566" y="91822"/>
                  <a:pt x="52783" y="90822"/>
                </a:cubicBezTo>
                <a:cubicBezTo>
                  <a:pt x="52005" y="89822"/>
                  <a:pt x="51400" y="88588"/>
                  <a:pt x="50972" y="87127"/>
                </a:cubicBezTo>
                <a:cubicBezTo>
                  <a:pt x="50544" y="85666"/>
                  <a:pt x="50344" y="83983"/>
                  <a:pt x="50366" y="82083"/>
                </a:cubicBezTo>
                <a:lnTo>
                  <a:pt x="54544" y="82083"/>
                </a:lnTo>
                <a:cubicBezTo>
                  <a:pt x="54516" y="84322"/>
                  <a:pt x="54872" y="86088"/>
                  <a:pt x="55605" y="87383"/>
                </a:cubicBezTo>
                <a:cubicBezTo>
                  <a:pt x="56333" y="88672"/>
                  <a:pt x="57233" y="89350"/>
                  <a:pt x="58916" y="89422"/>
                </a:cubicBezTo>
                <a:lnTo>
                  <a:pt x="58916" y="77083"/>
                </a:lnTo>
                <a:cubicBezTo>
                  <a:pt x="57916" y="76705"/>
                  <a:pt x="57233" y="76255"/>
                  <a:pt x="56244" y="75727"/>
                </a:cubicBezTo>
                <a:cubicBezTo>
                  <a:pt x="55255" y="75205"/>
                  <a:pt x="54366" y="74522"/>
                  <a:pt x="53572" y="73688"/>
                </a:cubicBezTo>
                <a:cubicBezTo>
                  <a:pt x="52777" y="72861"/>
                  <a:pt x="52138" y="71816"/>
                  <a:pt x="51650" y="70555"/>
                </a:cubicBezTo>
                <a:cubicBezTo>
                  <a:pt x="51161" y="69300"/>
                  <a:pt x="50916" y="67733"/>
                  <a:pt x="50916" y="65861"/>
                </a:cubicBezTo>
                <a:cubicBezTo>
                  <a:pt x="50916" y="64233"/>
                  <a:pt x="51144" y="62800"/>
                  <a:pt x="51594" y="61555"/>
                </a:cubicBezTo>
                <a:cubicBezTo>
                  <a:pt x="52050" y="60316"/>
                  <a:pt x="52655" y="59277"/>
                  <a:pt x="53427" y="58444"/>
                </a:cubicBezTo>
                <a:cubicBezTo>
                  <a:pt x="54194" y="57611"/>
                  <a:pt x="55077" y="56977"/>
                  <a:pt x="56077" y="56533"/>
                </a:cubicBezTo>
                <a:cubicBezTo>
                  <a:pt x="57077" y="56094"/>
                  <a:pt x="57816" y="55872"/>
                  <a:pt x="58916" y="55872"/>
                </a:cubicBezTo>
                <a:lnTo>
                  <a:pt x="58916" y="52527"/>
                </a:lnTo>
                <a:lnTo>
                  <a:pt x="61116" y="52527"/>
                </a:lnTo>
                <a:lnTo>
                  <a:pt x="61116" y="55872"/>
                </a:lnTo>
                <a:cubicBezTo>
                  <a:pt x="62216" y="55872"/>
                  <a:pt x="62938" y="56072"/>
                  <a:pt x="63916" y="56483"/>
                </a:cubicBezTo>
                <a:cubicBezTo>
                  <a:pt x="64894" y="56888"/>
                  <a:pt x="65744" y="57500"/>
                  <a:pt x="66461" y="58322"/>
                </a:cubicBezTo>
                <a:cubicBezTo>
                  <a:pt x="67183" y="59133"/>
                  <a:pt x="67755" y="60172"/>
                  <a:pt x="68183" y="61427"/>
                </a:cubicBezTo>
                <a:cubicBezTo>
                  <a:pt x="68611" y="62688"/>
                  <a:pt x="68822" y="64150"/>
                  <a:pt x="68822" y="65816"/>
                </a:cubicBezTo>
                <a:lnTo>
                  <a:pt x="64650" y="65816"/>
                </a:lnTo>
                <a:cubicBezTo>
                  <a:pt x="64600" y="64077"/>
                  <a:pt x="64277" y="62755"/>
                  <a:pt x="63683" y="61833"/>
                </a:cubicBezTo>
                <a:cubicBezTo>
                  <a:pt x="63083" y="60916"/>
                  <a:pt x="62433" y="60455"/>
                  <a:pt x="61116" y="60455"/>
                </a:cubicBezTo>
                <a:lnTo>
                  <a:pt x="61116" y="71216"/>
                </a:lnTo>
                <a:cubicBezTo>
                  <a:pt x="62216" y="71633"/>
                  <a:pt x="62977" y="72100"/>
                  <a:pt x="64027" y="72644"/>
                </a:cubicBezTo>
                <a:cubicBezTo>
                  <a:pt x="65077" y="73194"/>
                  <a:pt x="66005" y="73888"/>
                  <a:pt x="66811" y="74738"/>
                </a:cubicBezTo>
                <a:cubicBezTo>
                  <a:pt x="67616" y="75583"/>
                  <a:pt x="68261" y="76638"/>
                  <a:pt x="68750" y="77894"/>
                </a:cubicBezTo>
                <a:cubicBezTo>
                  <a:pt x="69238" y="79155"/>
                  <a:pt x="69483" y="80700"/>
                  <a:pt x="69483" y="82538"/>
                </a:cubicBezTo>
                <a:cubicBezTo>
                  <a:pt x="69483" y="84438"/>
                  <a:pt x="69255" y="86094"/>
                  <a:pt x="68805" y="87505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72"/>
                  <a:pt x="47950" y="105000"/>
                  <a:pt x="60000" y="105000"/>
                </a:cubicBezTo>
                <a:cubicBezTo>
                  <a:pt x="72050" y="105000"/>
                  <a:pt x="81816" y="91572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5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5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124766" y="3837475"/>
            <a:ext cx="209400" cy="106200"/>
          </a:xfrm>
          <a:custGeom>
            <a:rect b="b" l="l" r="r" t="t"/>
            <a:pathLst>
              <a:path extrusionOk="0" h="120000" w="120000">
                <a:moveTo>
                  <a:pt x="56711" y="84766"/>
                </a:moveTo>
                <a:cubicBezTo>
                  <a:pt x="56322" y="86111"/>
                  <a:pt x="55800" y="87227"/>
                  <a:pt x="55127" y="88116"/>
                </a:cubicBezTo>
                <a:cubicBezTo>
                  <a:pt x="54455" y="89011"/>
                  <a:pt x="53666" y="89688"/>
                  <a:pt x="52772" y="90155"/>
                </a:cubicBezTo>
                <a:cubicBezTo>
                  <a:pt x="52011" y="90555"/>
                  <a:pt x="51350" y="90777"/>
                  <a:pt x="50538" y="90888"/>
                </a:cubicBezTo>
                <a:lnTo>
                  <a:pt x="50538" y="94283"/>
                </a:lnTo>
                <a:lnTo>
                  <a:pt x="47811" y="94283"/>
                </a:lnTo>
                <a:lnTo>
                  <a:pt x="47811" y="90894"/>
                </a:lnTo>
                <a:cubicBezTo>
                  <a:pt x="46922" y="90805"/>
                  <a:pt x="46200" y="90577"/>
                  <a:pt x="45394" y="90133"/>
                </a:cubicBezTo>
                <a:cubicBezTo>
                  <a:pt x="44450" y="89611"/>
                  <a:pt x="43644" y="88877"/>
                  <a:pt x="42977" y="87922"/>
                </a:cubicBezTo>
                <a:cubicBezTo>
                  <a:pt x="42305" y="86972"/>
                  <a:pt x="41788" y="85794"/>
                  <a:pt x="41422" y="84405"/>
                </a:cubicBezTo>
                <a:cubicBezTo>
                  <a:pt x="41055" y="83011"/>
                  <a:pt x="40883" y="81411"/>
                  <a:pt x="40905" y="79594"/>
                </a:cubicBezTo>
                <a:lnTo>
                  <a:pt x="44483" y="79594"/>
                </a:lnTo>
                <a:cubicBezTo>
                  <a:pt x="44461" y="81733"/>
                  <a:pt x="44766" y="83416"/>
                  <a:pt x="45394" y="84644"/>
                </a:cubicBezTo>
                <a:cubicBezTo>
                  <a:pt x="45944" y="85727"/>
                  <a:pt x="46683" y="86277"/>
                  <a:pt x="47811" y="86461"/>
                </a:cubicBezTo>
                <a:lnTo>
                  <a:pt x="47811" y="74622"/>
                </a:lnTo>
                <a:cubicBezTo>
                  <a:pt x="47177" y="74311"/>
                  <a:pt x="46638" y="73961"/>
                  <a:pt x="45944" y="73550"/>
                </a:cubicBezTo>
                <a:cubicBezTo>
                  <a:pt x="45100" y="73050"/>
                  <a:pt x="44333" y="72405"/>
                  <a:pt x="43650" y="71611"/>
                </a:cubicBezTo>
                <a:cubicBezTo>
                  <a:pt x="42972" y="70811"/>
                  <a:pt x="42422" y="69822"/>
                  <a:pt x="42005" y="68622"/>
                </a:cubicBezTo>
                <a:cubicBezTo>
                  <a:pt x="41583" y="67422"/>
                  <a:pt x="41377" y="65933"/>
                  <a:pt x="41377" y="64155"/>
                </a:cubicBezTo>
                <a:cubicBezTo>
                  <a:pt x="41377" y="62600"/>
                  <a:pt x="41572" y="61238"/>
                  <a:pt x="41961" y="60050"/>
                </a:cubicBezTo>
                <a:cubicBezTo>
                  <a:pt x="42344" y="58866"/>
                  <a:pt x="42866" y="57883"/>
                  <a:pt x="43527" y="57088"/>
                </a:cubicBezTo>
                <a:cubicBezTo>
                  <a:pt x="44188" y="56300"/>
                  <a:pt x="44944" y="55688"/>
                  <a:pt x="45800" y="55266"/>
                </a:cubicBezTo>
                <a:cubicBezTo>
                  <a:pt x="46516" y="54916"/>
                  <a:pt x="47105" y="54750"/>
                  <a:pt x="47811" y="54688"/>
                </a:cubicBezTo>
                <a:lnTo>
                  <a:pt x="47811" y="51427"/>
                </a:lnTo>
                <a:lnTo>
                  <a:pt x="50538" y="51427"/>
                </a:lnTo>
                <a:lnTo>
                  <a:pt x="50538" y="54688"/>
                </a:lnTo>
                <a:cubicBezTo>
                  <a:pt x="51244" y="54738"/>
                  <a:pt x="51822" y="54894"/>
                  <a:pt x="52516" y="55216"/>
                </a:cubicBezTo>
                <a:cubicBezTo>
                  <a:pt x="53361" y="55605"/>
                  <a:pt x="54083" y="56188"/>
                  <a:pt x="54705" y="56972"/>
                </a:cubicBezTo>
                <a:cubicBezTo>
                  <a:pt x="55316" y="57744"/>
                  <a:pt x="55811" y="58733"/>
                  <a:pt x="56177" y="59933"/>
                </a:cubicBezTo>
                <a:cubicBezTo>
                  <a:pt x="56544" y="61127"/>
                  <a:pt x="56727" y="62522"/>
                  <a:pt x="56727" y="64111"/>
                </a:cubicBezTo>
                <a:lnTo>
                  <a:pt x="53150" y="64111"/>
                </a:lnTo>
                <a:cubicBezTo>
                  <a:pt x="53105" y="62455"/>
                  <a:pt x="52827" y="61194"/>
                  <a:pt x="52316" y="60316"/>
                </a:cubicBezTo>
                <a:cubicBezTo>
                  <a:pt x="51883" y="59583"/>
                  <a:pt x="51350" y="59227"/>
                  <a:pt x="50538" y="59111"/>
                </a:cubicBezTo>
                <a:lnTo>
                  <a:pt x="50538" y="69466"/>
                </a:lnTo>
                <a:cubicBezTo>
                  <a:pt x="51255" y="69805"/>
                  <a:pt x="51866" y="70183"/>
                  <a:pt x="52616" y="70611"/>
                </a:cubicBezTo>
                <a:cubicBezTo>
                  <a:pt x="53516" y="71133"/>
                  <a:pt x="54311" y="71794"/>
                  <a:pt x="55000" y="72605"/>
                </a:cubicBezTo>
                <a:cubicBezTo>
                  <a:pt x="55688" y="73416"/>
                  <a:pt x="56244" y="74416"/>
                  <a:pt x="56666" y="75611"/>
                </a:cubicBezTo>
                <a:cubicBezTo>
                  <a:pt x="57083" y="76816"/>
                  <a:pt x="57288" y="78283"/>
                  <a:pt x="57288" y="80038"/>
                </a:cubicBezTo>
                <a:cubicBezTo>
                  <a:pt x="57288" y="81844"/>
                  <a:pt x="57100" y="83422"/>
                  <a:pt x="56711" y="84766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2"/>
                  <a:pt x="38544" y="102855"/>
                  <a:pt x="49088" y="102855"/>
                </a:cubicBezTo>
                <a:cubicBezTo>
                  <a:pt x="59633" y="102855"/>
                  <a:pt x="68183" y="89422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3"/>
                  <a:pt x="21816" y="8572"/>
                </a:cubicBezTo>
                <a:lnTo>
                  <a:pt x="21816" y="12855"/>
                </a:lnTo>
                <a:cubicBezTo>
                  <a:pt x="21816" y="15222"/>
                  <a:pt x="23038" y="17144"/>
                  <a:pt x="24544" y="17144"/>
                </a:cubicBezTo>
                <a:cubicBezTo>
                  <a:pt x="26050" y="17144"/>
                  <a:pt x="27272" y="15222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44"/>
                  <a:pt x="120000" y="85716"/>
                </a:cubicBezTo>
                <a:lnTo>
                  <a:pt x="120000" y="8572"/>
                </a:lnTo>
                <a:cubicBezTo>
                  <a:pt x="120000" y="3833"/>
                  <a:pt x="117555" y="0"/>
                  <a:pt x="114544" y="0"/>
                </a:cubicBezTo>
                <a:moveTo>
                  <a:pt x="52505" y="76977"/>
                </a:moveTo>
                <a:cubicBezTo>
                  <a:pt x="52138" y="76555"/>
                  <a:pt x="51722" y="76211"/>
                  <a:pt x="51266" y="75950"/>
                </a:cubicBezTo>
                <a:cubicBezTo>
                  <a:pt x="50972" y="75788"/>
                  <a:pt x="50761" y="75644"/>
                  <a:pt x="50538" y="75500"/>
                </a:cubicBezTo>
                <a:lnTo>
                  <a:pt x="50538" y="86444"/>
                </a:lnTo>
                <a:cubicBezTo>
                  <a:pt x="51388" y="86238"/>
                  <a:pt x="52016" y="85816"/>
                  <a:pt x="52627" y="85061"/>
                </a:cubicBezTo>
                <a:cubicBezTo>
                  <a:pt x="53355" y="84172"/>
                  <a:pt x="53711" y="82755"/>
                  <a:pt x="53711" y="80805"/>
                </a:cubicBezTo>
                <a:cubicBezTo>
                  <a:pt x="53711" y="79905"/>
                  <a:pt x="53605" y="79144"/>
                  <a:pt x="53383" y="78527"/>
                </a:cubicBezTo>
                <a:cubicBezTo>
                  <a:pt x="53166" y="77911"/>
                  <a:pt x="52872" y="77394"/>
                  <a:pt x="52505" y="76977"/>
                </a:cubicBezTo>
                <a:moveTo>
                  <a:pt x="73638" y="94283"/>
                </a:moveTo>
                <a:cubicBezTo>
                  <a:pt x="72127" y="94283"/>
                  <a:pt x="70911" y="96200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0"/>
                  <a:pt x="75138" y="94283"/>
                  <a:pt x="73638" y="94283"/>
                </a:cubicBezTo>
                <a:moveTo>
                  <a:pt x="90000" y="42855"/>
                </a:moveTo>
                <a:cubicBezTo>
                  <a:pt x="88488" y="42855"/>
                  <a:pt x="87272" y="40938"/>
                  <a:pt x="87272" y="38572"/>
                </a:cubicBezTo>
                <a:cubicBezTo>
                  <a:pt x="87272" y="36200"/>
                  <a:pt x="88488" y="34283"/>
                  <a:pt x="90000" y="34283"/>
                </a:cubicBezTo>
                <a:cubicBezTo>
                  <a:pt x="91505" y="34283"/>
                  <a:pt x="92727" y="36200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594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0"/>
                  <a:pt x="82011" y="110077"/>
                  <a:pt x="82316" y="111427"/>
                </a:cubicBezTo>
                <a:lnTo>
                  <a:pt x="15861" y="111427"/>
                </a:lnTo>
                <a:cubicBezTo>
                  <a:pt x="16166" y="110077"/>
                  <a:pt x="16361" y="108650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594"/>
                  <a:pt x="5455" y="95072"/>
                </a:cubicBezTo>
                <a:lnTo>
                  <a:pt x="5455" y="50638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2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1" y="35633"/>
                  <a:pt x="81816" y="37061"/>
                  <a:pt x="81816" y="38572"/>
                </a:cubicBezTo>
                <a:cubicBezTo>
                  <a:pt x="81816" y="45672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38"/>
                </a:cubicBezTo>
                <a:cubicBezTo>
                  <a:pt x="92727" y="50638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88" y="111427"/>
                  <a:pt x="87272" y="109511"/>
                  <a:pt x="87272" y="107144"/>
                </a:cubicBezTo>
                <a:cubicBezTo>
                  <a:pt x="87272" y="104772"/>
                  <a:pt x="88488" y="102855"/>
                  <a:pt x="90000" y="102855"/>
                </a:cubicBezTo>
                <a:cubicBezTo>
                  <a:pt x="91505" y="102855"/>
                  <a:pt x="92727" y="104772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2"/>
                  <a:pt x="6672" y="102855"/>
                  <a:pt x="8183" y="102855"/>
                </a:cubicBezTo>
                <a:cubicBezTo>
                  <a:pt x="9688" y="102855"/>
                  <a:pt x="10911" y="104772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0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0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38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38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4955" y="63766"/>
                </a:moveTo>
                <a:cubicBezTo>
                  <a:pt x="44955" y="64544"/>
                  <a:pt x="45061" y="65211"/>
                  <a:pt x="45272" y="65755"/>
                </a:cubicBezTo>
                <a:cubicBezTo>
                  <a:pt x="45477" y="66311"/>
                  <a:pt x="45744" y="66777"/>
                  <a:pt x="46072" y="67166"/>
                </a:cubicBezTo>
                <a:cubicBezTo>
                  <a:pt x="46394" y="67555"/>
                  <a:pt x="46772" y="67872"/>
                  <a:pt x="47200" y="68111"/>
                </a:cubicBezTo>
                <a:cubicBezTo>
                  <a:pt x="47455" y="68255"/>
                  <a:pt x="47627" y="68388"/>
                  <a:pt x="47811" y="68500"/>
                </a:cubicBezTo>
                <a:lnTo>
                  <a:pt x="47811" y="59094"/>
                </a:lnTo>
                <a:cubicBezTo>
                  <a:pt x="46983" y="59183"/>
                  <a:pt x="46405" y="59488"/>
                  <a:pt x="45877" y="60100"/>
                </a:cubicBezTo>
                <a:cubicBezTo>
                  <a:pt x="45261" y="60827"/>
                  <a:pt x="44955" y="62055"/>
                  <a:pt x="44955" y="63766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524816" y="3845053"/>
            <a:ext cx="209400" cy="90900"/>
          </a:xfrm>
          <a:custGeom>
            <a:rect b="b" l="l" r="r" t="t"/>
            <a:pathLst>
              <a:path extrusionOk="0" h="120000" w="120000">
                <a:moveTo>
                  <a:pt x="65877" y="52811"/>
                </a:moveTo>
                <a:lnTo>
                  <a:pt x="64838" y="57216"/>
                </a:lnTo>
                <a:lnTo>
                  <a:pt x="55038" y="57216"/>
                </a:lnTo>
                <a:cubicBezTo>
                  <a:pt x="55011" y="57444"/>
                  <a:pt x="55000" y="57766"/>
                  <a:pt x="55000" y="58177"/>
                </a:cubicBezTo>
                <a:lnTo>
                  <a:pt x="55000" y="59761"/>
                </a:lnTo>
                <a:cubicBezTo>
                  <a:pt x="55000" y="60955"/>
                  <a:pt x="55011" y="61666"/>
                  <a:pt x="55038" y="61894"/>
                </a:cubicBezTo>
                <a:lnTo>
                  <a:pt x="64277" y="61894"/>
                </a:lnTo>
                <a:lnTo>
                  <a:pt x="63277" y="66227"/>
                </a:lnTo>
                <a:lnTo>
                  <a:pt x="55238" y="66227"/>
                </a:lnTo>
                <a:cubicBezTo>
                  <a:pt x="55561" y="69938"/>
                  <a:pt x="56238" y="72855"/>
                  <a:pt x="57283" y="74966"/>
                </a:cubicBezTo>
                <a:cubicBezTo>
                  <a:pt x="58483" y="77577"/>
                  <a:pt x="60105" y="78883"/>
                  <a:pt x="62161" y="78883"/>
                </a:cubicBezTo>
                <a:cubicBezTo>
                  <a:pt x="63494" y="78883"/>
                  <a:pt x="64600" y="78522"/>
                  <a:pt x="65477" y="77783"/>
                </a:cubicBezTo>
                <a:cubicBezTo>
                  <a:pt x="66277" y="77100"/>
                  <a:pt x="67183" y="75950"/>
                  <a:pt x="68200" y="74344"/>
                </a:cubicBezTo>
                <a:lnTo>
                  <a:pt x="68200" y="81977"/>
                </a:lnTo>
                <a:cubicBezTo>
                  <a:pt x="66383" y="83994"/>
                  <a:pt x="64372" y="85005"/>
                  <a:pt x="62161" y="85005"/>
                </a:cubicBezTo>
                <a:cubicBezTo>
                  <a:pt x="58588" y="85005"/>
                  <a:pt x="55800" y="83127"/>
                  <a:pt x="53794" y="79372"/>
                </a:cubicBezTo>
                <a:cubicBezTo>
                  <a:pt x="52066" y="76111"/>
                  <a:pt x="50983" y="71733"/>
                  <a:pt x="50555" y="66227"/>
                </a:cubicBezTo>
                <a:lnTo>
                  <a:pt x="47477" y="66227"/>
                </a:lnTo>
                <a:lnTo>
                  <a:pt x="48555" y="61894"/>
                </a:lnTo>
                <a:lnTo>
                  <a:pt x="50361" y="61894"/>
                </a:lnTo>
                <a:cubicBezTo>
                  <a:pt x="50333" y="61572"/>
                  <a:pt x="50311" y="61233"/>
                  <a:pt x="50300" y="60861"/>
                </a:cubicBezTo>
                <a:cubicBezTo>
                  <a:pt x="50283" y="60494"/>
                  <a:pt x="50277" y="60105"/>
                  <a:pt x="50277" y="59688"/>
                </a:cubicBezTo>
                <a:cubicBezTo>
                  <a:pt x="50277" y="59372"/>
                  <a:pt x="50283" y="59000"/>
                  <a:pt x="50300" y="58594"/>
                </a:cubicBezTo>
                <a:cubicBezTo>
                  <a:pt x="50311" y="58177"/>
                  <a:pt x="50333" y="57716"/>
                  <a:pt x="50361" y="57216"/>
                </a:cubicBezTo>
                <a:lnTo>
                  <a:pt x="47477" y="57216"/>
                </a:lnTo>
                <a:lnTo>
                  <a:pt x="48522" y="52811"/>
                </a:lnTo>
                <a:lnTo>
                  <a:pt x="50638" y="52811"/>
                </a:lnTo>
                <a:cubicBezTo>
                  <a:pt x="51305" y="47538"/>
                  <a:pt x="52516" y="43366"/>
                  <a:pt x="54277" y="40294"/>
                </a:cubicBezTo>
                <a:cubicBezTo>
                  <a:pt x="56333" y="36761"/>
                  <a:pt x="58955" y="34994"/>
                  <a:pt x="62161" y="34994"/>
                </a:cubicBezTo>
                <a:cubicBezTo>
                  <a:pt x="64477" y="34994"/>
                  <a:pt x="66855" y="36416"/>
                  <a:pt x="69277" y="39255"/>
                </a:cubicBezTo>
                <a:lnTo>
                  <a:pt x="67438" y="45516"/>
                </a:lnTo>
                <a:cubicBezTo>
                  <a:pt x="65733" y="42588"/>
                  <a:pt x="63866" y="41116"/>
                  <a:pt x="61838" y="41116"/>
                </a:cubicBezTo>
                <a:cubicBezTo>
                  <a:pt x="60050" y="41116"/>
                  <a:pt x="58561" y="42333"/>
                  <a:pt x="57361" y="44766"/>
                </a:cubicBezTo>
                <a:cubicBezTo>
                  <a:pt x="56344" y="46916"/>
                  <a:pt x="55666" y="49605"/>
                  <a:pt x="55316" y="52811"/>
                </a:cubicBezTo>
                <a:cubicBezTo>
                  <a:pt x="55316" y="52811"/>
                  <a:pt x="65877" y="52811"/>
                  <a:pt x="65877" y="52811"/>
                </a:cubicBezTo>
                <a:close/>
                <a:moveTo>
                  <a:pt x="60000" y="20005"/>
                </a:moveTo>
                <a:cubicBezTo>
                  <a:pt x="47950" y="20005"/>
                  <a:pt x="38183" y="37911"/>
                  <a:pt x="38183" y="59994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59994"/>
                </a:cubicBezTo>
                <a:cubicBezTo>
                  <a:pt x="81816" y="37911"/>
                  <a:pt x="72050" y="20005"/>
                  <a:pt x="60000" y="20005"/>
                </a:cubicBezTo>
                <a:moveTo>
                  <a:pt x="30000" y="20005"/>
                </a:moveTo>
                <a:lnTo>
                  <a:pt x="24544" y="20005"/>
                </a:lnTo>
                <a:cubicBezTo>
                  <a:pt x="23038" y="20005"/>
                  <a:pt x="21816" y="22238"/>
                  <a:pt x="21816" y="25005"/>
                </a:cubicBezTo>
                <a:cubicBezTo>
                  <a:pt x="21816" y="27766"/>
                  <a:pt x="23038" y="30005"/>
                  <a:pt x="24544" y="30005"/>
                </a:cubicBezTo>
                <a:lnTo>
                  <a:pt x="30000" y="30005"/>
                </a:lnTo>
                <a:cubicBezTo>
                  <a:pt x="31505" y="30005"/>
                  <a:pt x="32727" y="27766"/>
                  <a:pt x="32727" y="25005"/>
                </a:cubicBezTo>
                <a:cubicBezTo>
                  <a:pt x="32727" y="22238"/>
                  <a:pt x="31505" y="20005"/>
                  <a:pt x="30000" y="20005"/>
                </a:cubicBezTo>
                <a:moveTo>
                  <a:pt x="95455" y="89994"/>
                </a:moveTo>
                <a:lnTo>
                  <a:pt x="90000" y="89994"/>
                </a:lnTo>
                <a:cubicBezTo>
                  <a:pt x="88494" y="89994"/>
                  <a:pt x="87272" y="92238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8"/>
                  <a:pt x="96961" y="89994"/>
                  <a:pt x="95455" y="89994"/>
                </a:cubicBezTo>
                <a:moveTo>
                  <a:pt x="111816" y="20005"/>
                </a:moveTo>
                <a:cubicBezTo>
                  <a:pt x="110311" y="20005"/>
                  <a:pt x="109088" y="17766"/>
                  <a:pt x="109088" y="15005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5"/>
                </a:cubicBezTo>
                <a:cubicBezTo>
                  <a:pt x="114544" y="17766"/>
                  <a:pt x="113322" y="20005"/>
                  <a:pt x="111816" y="20005"/>
                </a:cubicBezTo>
                <a:moveTo>
                  <a:pt x="114544" y="90916"/>
                </a:moveTo>
                <a:cubicBezTo>
                  <a:pt x="113688" y="90355"/>
                  <a:pt x="112777" y="89994"/>
                  <a:pt x="111816" y="89994"/>
                </a:cubicBezTo>
                <a:cubicBezTo>
                  <a:pt x="107300" y="89994"/>
                  <a:pt x="103638" y="96716"/>
                  <a:pt x="103638" y="105000"/>
                </a:cubicBezTo>
                <a:cubicBezTo>
                  <a:pt x="103638" y="106761"/>
                  <a:pt x="103827" y="108427"/>
                  <a:pt x="104133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6"/>
                  <a:pt x="12700" y="89994"/>
                  <a:pt x="8183" y="89994"/>
                </a:cubicBezTo>
                <a:cubicBezTo>
                  <a:pt x="7216" y="89994"/>
                  <a:pt x="6311" y="90355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5"/>
                  <a:pt x="8183" y="30005"/>
                </a:cubicBezTo>
                <a:cubicBezTo>
                  <a:pt x="12700" y="30005"/>
                  <a:pt x="16361" y="23288"/>
                  <a:pt x="16361" y="15005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27" y="11572"/>
                  <a:pt x="103638" y="13238"/>
                  <a:pt x="103638" y="15005"/>
                </a:cubicBezTo>
                <a:cubicBezTo>
                  <a:pt x="103638" y="23288"/>
                  <a:pt x="107300" y="30005"/>
                  <a:pt x="111816" y="30005"/>
                </a:cubicBezTo>
                <a:cubicBezTo>
                  <a:pt x="112777" y="30005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3"/>
                  <a:pt x="110311" y="100000"/>
                  <a:pt x="111816" y="100000"/>
                </a:cubicBezTo>
                <a:cubicBezTo>
                  <a:pt x="113322" y="100000"/>
                  <a:pt x="114544" y="102233"/>
                  <a:pt x="114544" y="105000"/>
                </a:cubicBezTo>
                <a:cubicBezTo>
                  <a:pt x="114544" y="107761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7" y="110000"/>
                  <a:pt x="5455" y="107761"/>
                  <a:pt x="5455" y="105000"/>
                </a:cubicBezTo>
                <a:cubicBezTo>
                  <a:pt x="5455" y="102233"/>
                  <a:pt x="6677" y="100000"/>
                  <a:pt x="8183" y="100000"/>
                </a:cubicBezTo>
                <a:cubicBezTo>
                  <a:pt x="9688" y="100000"/>
                  <a:pt x="10911" y="102233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5"/>
                </a:cubicBezTo>
                <a:cubicBezTo>
                  <a:pt x="10911" y="17766"/>
                  <a:pt x="9688" y="20005"/>
                  <a:pt x="8183" y="20005"/>
                </a:cubicBezTo>
                <a:cubicBezTo>
                  <a:pt x="6677" y="20005"/>
                  <a:pt x="5455" y="17766"/>
                  <a:pt x="5455" y="15005"/>
                </a:cubicBezTo>
                <a:cubicBezTo>
                  <a:pt x="5455" y="12238"/>
                  <a:pt x="6677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16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924866" y="3829899"/>
            <a:ext cx="209400" cy="121200"/>
          </a:xfrm>
          <a:custGeom>
            <a:rect b="b" l="l" r="r" t="t"/>
            <a:pathLst>
              <a:path extrusionOk="0" h="120000" w="120000"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  <a:moveTo>
                  <a:pt x="65877" y="69605"/>
                </a:moveTo>
                <a:lnTo>
                  <a:pt x="64838" y="72911"/>
                </a:lnTo>
                <a:lnTo>
                  <a:pt x="55044" y="72911"/>
                </a:lnTo>
                <a:cubicBezTo>
                  <a:pt x="55011" y="73083"/>
                  <a:pt x="55000" y="73322"/>
                  <a:pt x="55000" y="73633"/>
                </a:cubicBezTo>
                <a:lnTo>
                  <a:pt x="55000" y="74822"/>
                </a:lnTo>
                <a:cubicBezTo>
                  <a:pt x="55000" y="75716"/>
                  <a:pt x="55011" y="76250"/>
                  <a:pt x="55044" y="76422"/>
                </a:cubicBezTo>
                <a:lnTo>
                  <a:pt x="64277" y="76422"/>
                </a:lnTo>
                <a:lnTo>
                  <a:pt x="63283" y="79666"/>
                </a:lnTo>
                <a:lnTo>
                  <a:pt x="55238" y="79666"/>
                </a:lnTo>
                <a:cubicBezTo>
                  <a:pt x="55561" y="82455"/>
                  <a:pt x="56244" y="84644"/>
                  <a:pt x="57283" y="86222"/>
                </a:cubicBezTo>
                <a:cubicBezTo>
                  <a:pt x="58483" y="88183"/>
                  <a:pt x="60105" y="89166"/>
                  <a:pt x="62161" y="89166"/>
                </a:cubicBezTo>
                <a:cubicBezTo>
                  <a:pt x="63494" y="89166"/>
                  <a:pt x="64600" y="88888"/>
                  <a:pt x="65483" y="88338"/>
                </a:cubicBezTo>
                <a:cubicBezTo>
                  <a:pt x="66277" y="87822"/>
                  <a:pt x="67183" y="86966"/>
                  <a:pt x="68200" y="85761"/>
                </a:cubicBezTo>
                <a:lnTo>
                  <a:pt x="68200" y="91488"/>
                </a:lnTo>
                <a:cubicBezTo>
                  <a:pt x="66388" y="93005"/>
                  <a:pt x="64372" y="93755"/>
                  <a:pt x="62161" y="93755"/>
                </a:cubicBezTo>
                <a:cubicBezTo>
                  <a:pt x="58588" y="93755"/>
                  <a:pt x="55800" y="92350"/>
                  <a:pt x="53800" y="89522"/>
                </a:cubicBezTo>
                <a:cubicBezTo>
                  <a:pt x="52066" y="87088"/>
                  <a:pt x="50983" y="83800"/>
                  <a:pt x="50561" y="79666"/>
                </a:cubicBezTo>
                <a:lnTo>
                  <a:pt x="47483" y="79666"/>
                </a:lnTo>
                <a:lnTo>
                  <a:pt x="48561" y="76422"/>
                </a:lnTo>
                <a:lnTo>
                  <a:pt x="50361" y="76422"/>
                </a:lnTo>
                <a:cubicBezTo>
                  <a:pt x="50333" y="76177"/>
                  <a:pt x="50311" y="75922"/>
                  <a:pt x="50300" y="75650"/>
                </a:cubicBezTo>
                <a:cubicBezTo>
                  <a:pt x="50283" y="75372"/>
                  <a:pt x="50277" y="75083"/>
                  <a:pt x="50277" y="74766"/>
                </a:cubicBezTo>
                <a:cubicBezTo>
                  <a:pt x="50277" y="74533"/>
                  <a:pt x="50283" y="74255"/>
                  <a:pt x="50300" y="73944"/>
                </a:cubicBezTo>
                <a:cubicBezTo>
                  <a:pt x="50311" y="73633"/>
                  <a:pt x="50333" y="73288"/>
                  <a:pt x="50361" y="72911"/>
                </a:cubicBezTo>
                <a:lnTo>
                  <a:pt x="47483" y="72911"/>
                </a:lnTo>
                <a:lnTo>
                  <a:pt x="48522" y="69605"/>
                </a:lnTo>
                <a:lnTo>
                  <a:pt x="50638" y="69605"/>
                </a:lnTo>
                <a:cubicBezTo>
                  <a:pt x="51305" y="65655"/>
                  <a:pt x="52516" y="62522"/>
                  <a:pt x="54277" y="60222"/>
                </a:cubicBezTo>
                <a:cubicBezTo>
                  <a:pt x="56333" y="57572"/>
                  <a:pt x="58961" y="56244"/>
                  <a:pt x="62161" y="56244"/>
                </a:cubicBezTo>
                <a:cubicBezTo>
                  <a:pt x="64483" y="56244"/>
                  <a:pt x="66855" y="57311"/>
                  <a:pt x="69277" y="59444"/>
                </a:cubicBezTo>
                <a:lnTo>
                  <a:pt x="67438" y="64138"/>
                </a:lnTo>
                <a:cubicBezTo>
                  <a:pt x="65733" y="61944"/>
                  <a:pt x="63866" y="60838"/>
                  <a:pt x="61838" y="60838"/>
                </a:cubicBezTo>
                <a:cubicBezTo>
                  <a:pt x="60050" y="60838"/>
                  <a:pt x="58561" y="61750"/>
                  <a:pt x="57361" y="63572"/>
                </a:cubicBezTo>
                <a:cubicBezTo>
                  <a:pt x="56350" y="65188"/>
                  <a:pt x="55666" y="67205"/>
                  <a:pt x="55322" y="69605"/>
                </a:cubicBezTo>
                <a:cubicBezTo>
                  <a:pt x="55322" y="69605"/>
                  <a:pt x="65877" y="69605"/>
                  <a:pt x="65877" y="69605"/>
                </a:cubicBezTo>
                <a:close/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2" y="37500"/>
                  <a:pt x="114544" y="39177"/>
                  <a:pt x="114544" y="41250"/>
                </a:cubicBezTo>
                <a:cubicBezTo>
                  <a:pt x="114544" y="43322"/>
                  <a:pt x="113322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7"/>
                  <a:pt x="104138" y="112500"/>
                </a:cubicBezTo>
                <a:lnTo>
                  <a:pt x="15861" y="112500"/>
                </a:lnTo>
                <a:cubicBezTo>
                  <a:pt x="16166" y="111327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16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16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2" y="105000"/>
                  <a:pt x="114544" y="106683"/>
                  <a:pt x="114544" y="108750"/>
                </a:cubicBezTo>
                <a:cubicBezTo>
                  <a:pt x="114544" y="110822"/>
                  <a:pt x="113322" y="112500"/>
                  <a:pt x="111816" y="112500"/>
                </a:cubicBezTo>
                <a:moveTo>
                  <a:pt x="8183" y="112500"/>
                </a:moveTo>
                <a:cubicBezTo>
                  <a:pt x="6677" y="112500"/>
                  <a:pt x="5455" y="110822"/>
                  <a:pt x="5455" y="108750"/>
                </a:cubicBezTo>
                <a:cubicBezTo>
                  <a:pt x="5455" y="106683"/>
                  <a:pt x="6677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7" y="45000"/>
                  <a:pt x="5455" y="43322"/>
                  <a:pt x="5455" y="41250"/>
                </a:cubicBezTo>
                <a:cubicBezTo>
                  <a:pt x="5455" y="39177"/>
                  <a:pt x="6677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61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61"/>
                  <a:pt x="117555" y="30000"/>
                  <a:pt x="114544" y="30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66" y="22500"/>
                  <a:pt x="109088" y="20822"/>
                  <a:pt x="109088" y="18750"/>
                </a:cubicBezTo>
                <a:cubicBezTo>
                  <a:pt x="109088" y="16677"/>
                  <a:pt x="107866" y="15000"/>
                  <a:pt x="106361" y="15000"/>
                </a:cubicBezTo>
                <a:lnTo>
                  <a:pt x="13638" y="15000"/>
                </a:lnTo>
                <a:cubicBezTo>
                  <a:pt x="12133" y="15000"/>
                  <a:pt x="10911" y="16677"/>
                  <a:pt x="10911" y="18750"/>
                </a:cubicBezTo>
                <a:cubicBezTo>
                  <a:pt x="10911" y="20822"/>
                  <a:pt x="12133" y="22500"/>
                  <a:pt x="13638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1324917" y="3837475"/>
            <a:ext cx="209400" cy="106200"/>
          </a:xfrm>
          <a:custGeom>
            <a:rect b="b" l="l" r="r" t="t"/>
            <a:pathLst>
              <a:path extrusionOk="0" h="120000" w="120000">
                <a:moveTo>
                  <a:pt x="53522" y="67927"/>
                </a:moveTo>
                <a:lnTo>
                  <a:pt x="52744" y="70950"/>
                </a:lnTo>
                <a:lnTo>
                  <a:pt x="45394" y="70950"/>
                </a:lnTo>
                <a:cubicBezTo>
                  <a:pt x="45372" y="71105"/>
                  <a:pt x="45361" y="71327"/>
                  <a:pt x="45361" y="71611"/>
                </a:cubicBezTo>
                <a:lnTo>
                  <a:pt x="45361" y="72694"/>
                </a:lnTo>
                <a:cubicBezTo>
                  <a:pt x="45361" y="73511"/>
                  <a:pt x="45372" y="74000"/>
                  <a:pt x="45394" y="74155"/>
                </a:cubicBezTo>
                <a:lnTo>
                  <a:pt x="52322" y="74155"/>
                </a:lnTo>
                <a:lnTo>
                  <a:pt x="51572" y="77127"/>
                </a:lnTo>
                <a:lnTo>
                  <a:pt x="45544" y="77127"/>
                </a:lnTo>
                <a:cubicBezTo>
                  <a:pt x="45783" y="79677"/>
                  <a:pt x="46294" y="81672"/>
                  <a:pt x="47072" y="83116"/>
                </a:cubicBezTo>
                <a:cubicBezTo>
                  <a:pt x="47972" y="84911"/>
                  <a:pt x="49194" y="85805"/>
                  <a:pt x="50733" y="85805"/>
                </a:cubicBezTo>
                <a:cubicBezTo>
                  <a:pt x="51733" y="85805"/>
                  <a:pt x="52561" y="85561"/>
                  <a:pt x="53222" y="85055"/>
                </a:cubicBezTo>
                <a:cubicBezTo>
                  <a:pt x="53822" y="84583"/>
                  <a:pt x="54500" y="83800"/>
                  <a:pt x="55261" y="82694"/>
                </a:cubicBezTo>
                <a:lnTo>
                  <a:pt x="55261" y="87933"/>
                </a:lnTo>
                <a:cubicBezTo>
                  <a:pt x="53900" y="89311"/>
                  <a:pt x="52388" y="90011"/>
                  <a:pt x="50733" y="90011"/>
                </a:cubicBezTo>
                <a:cubicBezTo>
                  <a:pt x="48050" y="90011"/>
                  <a:pt x="45961" y="88722"/>
                  <a:pt x="44461" y="86138"/>
                </a:cubicBezTo>
                <a:cubicBezTo>
                  <a:pt x="43161" y="83911"/>
                  <a:pt x="42350" y="80900"/>
                  <a:pt x="42033" y="77127"/>
                </a:cubicBezTo>
                <a:lnTo>
                  <a:pt x="39722" y="77127"/>
                </a:lnTo>
                <a:lnTo>
                  <a:pt x="40533" y="74155"/>
                </a:lnTo>
                <a:lnTo>
                  <a:pt x="41883" y="74155"/>
                </a:lnTo>
                <a:cubicBezTo>
                  <a:pt x="41866" y="73938"/>
                  <a:pt x="41844" y="73705"/>
                  <a:pt x="41833" y="73450"/>
                </a:cubicBezTo>
                <a:cubicBezTo>
                  <a:pt x="41827" y="73194"/>
                  <a:pt x="41822" y="72927"/>
                  <a:pt x="41822" y="72650"/>
                </a:cubicBezTo>
                <a:cubicBezTo>
                  <a:pt x="41822" y="72427"/>
                  <a:pt x="41827" y="72172"/>
                  <a:pt x="41833" y="71894"/>
                </a:cubicBezTo>
                <a:cubicBezTo>
                  <a:pt x="41844" y="71611"/>
                  <a:pt x="41866" y="71294"/>
                  <a:pt x="41883" y="70950"/>
                </a:cubicBezTo>
                <a:lnTo>
                  <a:pt x="39722" y="70950"/>
                </a:lnTo>
                <a:lnTo>
                  <a:pt x="40505" y="67927"/>
                </a:lnTo>
                <a:lnTo>
                  <a:pt x="42094" y="67927"/>
                </a:lnTo>
                <a:cubicBezTo>
                  <a:pt x="42594" y="64311"/>
                  <a:pt x="43505" y="61450"/>
                  <a:pt x="44822" y="59344"/>
                </a:cubicBezTo>
                <a:cubicBezTo>
                  <a:pt x="46361" y="56927"/>
                  <a:pt x="48333" y="55711"/>
                  <a:pt x="50733" y="55711"/>
                </a:cubicBezTo>
                <a:cubicBezTo>
                  <a:pt x="52472" y="55711"/>
                  <a:pt x="54255" y="56683"/>
                  <a:pt x="56072" y="58633"/>
                </a:cubicBezTo>
                <a:lnTo>
                  <a:pt x="54694" y="62927"/>
                </a:lnTo>
                <a:cubicBezTo>
                  <a:pt x="53411" y="60916"/>
                  <a:pt x="52011" y="59905"/>
                  <a:pt x="50494" y="59905"/>
                </a:cubicBezTo>
                <a:cubicBezTo>
                  <a:pt x="49150" y="59905"/>
                  <a:pt x="48033" y="60744"/>
                  <a:pt x="47133" y="62411"/>
                </a:cubicBezTo>
                <a:cubicBezTo>
                  <a:pt x="46372" y="63888"/>
                  <a:pt x="45861" y="65727"/>
                  <a:pt x="45605" y="67927"/>
                </a:cubicBezTo>
                <a:cubicBezTo>
                  <a:pt x="45605" y="67927"/>
                  <a:pt x="53522" y="67927"/>
                  <a:pt x="53522" y="67927"/>
                </a:cubicBezTo>
                <a:close/>
                <a:moveTo>
                  <a:pt x="49088" y="42855"/>
                </a:moveTo>
                <a:cubicBezTo>
                  <a:pt x="38544" y="42855"/>
                  <a:pt x="30000" y="56294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94"/>
                  <a:pt x="59633" y="42855"/>
                  <a:pt x="49088" y="42855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22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22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7" y="111427"/>
                  <a:pt x="5455" y="109511"/>
                  <a:pt x="5455" y="107144"/>
                </a:cubicBezTo>
                <a:cubicBezTo>
                  <a:pt x="5455" y="104777"/>
                  <a:pt x="6677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7" y="42855"/>
                  <a:pt x="5455" y="40938"/>
                  <a:pt x="5455" y="38572"/>
                </a:cubicBezTo>
                <a:cubicBezTo>
                  <a:pt x="5455" y="36205"/>
                  <a:pt x="6677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0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61" y="85716"/>
                  <a:pt x="103638" y="87638"/>
                  <a:pt x="103638" y="90000"/>
                </a:cubicBezTo>
                <a:cubicBezTo>
                  <a:pt x="103638" y="92366"/>
                  <a:pt x="104861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73638" y="94283"/>
                </a:moveTo>
                <a:cubicBezTo>
                  <a:pt x="72133" y="94283"/>
                  <a:pt x="70911" y="96205"/>
                  <a:pt x="70911" y="98572"/>
                </a:cubicBezTo>
                <a:cubicBezTo>
                  <a:pt x="70911" y="100938"/>
                  <a:pt x="72133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5"/>
                  <a:pt x="75138" y="94283"/>
                  <a:pt x="73638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1724967" y="3845052"/>
            <a:ext cx="209400" cy="90900"/>
          </a:xfrm>
          <a:custGeom>
            <a:rect b="b" l="l" r="r" t="t"/>
            <a:pathLst>
              <a:path extrusionOk="0" h="120000" w="120000">
                <a:moveTo>
                  <a:pt x="57738" y="61427"/>
                </a:moveTo>
                <a:lnTo>
                  <a:pt x="56188" y="72866"/>
                </a:lnTo>
                <a:cubicBezTo>
                  <a:pt x="58100" y="73738"/>
                  <a:pt x="63988" y="77233"/>
                  <a:pt x="64861" y="70777"/>
                </a:cubicBezTo>
                <a:cubicBezTo>
                  <a:pt x="65772" y="64044"/>
                  <a:pt x="59644" y="62305"/>
                  <a:pt x="57738" y="61427"/>
                </a:cubicBezTo>
                <a:moveTo>
                  <a:pt x="59844" y="45811"/>
                </a:moveTo>
                <a:lnTo>
                  <a:pt x="58444" y="56188"/>
                </a:lnTo>
                <a:cubicBezTo>
                  <a:pt x="60033" y="56922"/>
                  <a:pt x="64938" y="59900"/>
                  <a:pt x="65733" y="54033"/>
                </a:cubicBezTo>
                <a:cubicBezTo>
                  <a:pt x="66561" y="47905"/>
                  <a:pt x="61438" y="46544"/>
                  <a:pt x="59844" y="45811"/>
                </a:cubicBezTo>
                <a:moveTo>
                  <a:pt x="71294" y="54122"/>
                </a:moveTo>
                <a:cubicBezTo>
                  <a:pt x="70927" y="58733"/>
                  <a:pt x="69538" y="60966"/>
                  <a:pt x="67700" y="61755"/>
                </a:cubicBezTo>
                <a:cubicBezTo>
                  <a:pt x="70227" y="64177"/>
                  <a:pt x="71511" y="67911"/>
                  <a:pt x="70288" y="74366"/>
                </a:cubicBezTo>
                <a:cubicBezTo>
                  <a:pt x="68766" y="82377"/>
                  <a:pt x="65155" y="83055"/>
                  <a:pt x="60350" y="81377"/>
                </a:cubicBezTo>
                <a:lnTo>
                  <a:pt x="59183" y="90000"/>
                </a:lnTo>
                <a:lnTo>
                  <a:pt x="56366" y="88700"/>
                </a:lnTo>
                <a:lnTo>
                  <a:pt x="57516" y="80194"/>
                </a:lnTo>
                <a:cubicBezTo>
                  <a:pt x="56788" y="79866"/>
                  <a:pt x="56044" y="79505"/>
                  <a:pt x="55272" y="79122"/>
                </a:cubicBezTo>
                <a:lnTo>
                  <a:pt x="54116" y="87666"/>
                </a:lnTo>
                <a:lnTo>
                  <a:pt x="51305" y="86377"/>
                </a:lnTo>
                <a:lnTo>
                  <a:pt x="52466" y="77738"/>
                </a:lnTo>
                <a:cubicBezTo>
                  <a:pt x="51811" y="77422"/>
                  <a:pt x="51144" y="77094"/>
                  <a:pt x="50461" y="76777"/>
                </a:cubicBezTo>
                <a:lnTo>
                  <a:pt x="46794" y="75094"/>
                </a:lnTo>
                <a:lnTo>
                  <a:pt x="48194" y="69144"/>
                </a:lnTo>
                <a:cubicBezTo>
                  <a:pt x="48194" y="69144"/>
                  <a:pt x="50272" y="70161"/>
                  <a:pt x="50238" y="70083"/>
                </a:cubicBezTo>
                <a:cubicBezTo>
                  <a:pt x="51038" y="70450"/>
                  <a:pt x="51394" y="69494"/>
                  <a:pt x="51533" y="68850"/>
                </a:cubicBezTo>
                <a:lnTo>
                  <a:pt x="53372" y="55222"/>
                </a:lnTo>
                <a:cubicBezTo>
                  <a:pt x="53477" y="55272"/>
                  <a:pt x="53577" y="55316"/>
                  <a:pt x="53672" y="55361"/>
                </a:cubicBezTo>
                <a:cubicBezTo>
                  <a:pt x="53561" y="55277"/>
                  <a:pt x="53461" y="55222"/>
                  <a:pt x="53377" y="55183"/>
                </a:cubicBezTo>
                <a:lnTo>
                  <a:pt x="54694" y="45461"/>
                </a:lnTo>
                <a:cubicBezTo>
                  <a:pt x="54727" y="44355"/>
                  <a:pt x="54522" y="42961"/>
                  <a:pt x="53377" y="42438"/>
                </a:cubicBezTo>
                <a:cubicBezTo>
                  <a:pt x="53422" y="42383"/>
                  <a:pt x="51333" y="41494"/>
                  <a:pt x="51333" y="41494"/>
                </a:cubicBezTo>
                <a:lnTo>
                  <a:pt x="52083" y="35950"/>
                </a:lnTo>
                <a:lnTo>
                  <a:pt x="55966" y="37738"/>
                </a:lnTo>
                <a:lnTo>
                  <a:pt x="55966" y="37766"/>
                </a:lnTo>
                <a:cubicBezTo>
                  <a:pt x="56550" y="38027"/>
                  <a:pt x="57155" y="38288"/>
                  <a:pt x="57766" y="38538"/>
                </a:cubicBezTo>
                <a:lnTo>
                  <a:pt x="58922" y="30005"/>
                </a:lnTo>
                <a:lnTo>
                  <a:pt x="61738" y="31300"/>
                </a:lnTo>
                <a:lnTo>
                  <a:pt x="60605" y="39666"/>
                </a:lnTo>
                <a:cubicBezTo>
                  <a:pt x="61361" y="39983"/>
                  <a:pt x="62122" y="40305"/>
                  <a:pt x="62861" y="40650"/>
                </a:cubicBezTo>
                <a:lnTo>
                  <a:pt x="63983" y="32338"/>
                </a:lnTo>
                <a:lnTo>
                  <a:pt x="66805" y="33633"/>
                </a:lnTo>
                <a:lnTo>
                  <a:pt x="65650" y="42166"/>
                </a:lnTo>
                <a:cubicBezTo>
                  <a:pt x="69205" y="44433"/>
                  <a:pt x="71811" y="47816"/>
                  <a:pt x="71294" y="5412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88" y="90000"/>
                  <a:pt x="87272" y="92238"/>
                  <a:pt x="87272" y="95000"/>
                </a:cubicBezTo>
                <a:cubicBezTo>
                  <a:pt x="87272" y="97766"/>
                  <a:pt x="88488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6"/>
                  <a:pt x="98183" y="95000"/>
                </a:cubicBezTo>
                <a:cubicBezTo>
                  <a:pt x="98183" y="92238"/>
                  <a:pt x="96961" y="90000"/>
                  <a:pt x="95455" y="9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8"/>
                  <a:pt x="21816" y="25000"/>
                </a:cubicBezTo>
                <a:cubicBezTo>
                  <a:pt x="21816" y="27766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6"/>
                  <a:pt x="32727" y="25000"/>
                </a:cubicBezTo>
                <a:cubicBezTo>
                  <a:pt x="32727" y="22238"/>
                  <a:pt x="31505" y="20000"/>
                  <a:pt x="30000" y="20000"/>
                </a:cubicBezTo>
                <a:moveTo>
                  <a:pt x="111816" y="20000"/>
                </a:moveTo>
                <a:cubicBezTo>
                  <a:pt x="110311" y="20000"/>
                  <a:pt x="109088" y="17766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0"/>
                </a:cubicBezTo>
                <a:cubicBezTo>
                  <a:pt x="114544" y="17766"/>
                  <a:pt x="113322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22"/>
                  <a:pt x="103638" y="105000"/>
                </a:cubicBezTo>
                <a:cubicBezTo>
                  <a:pt x="103638" y="106761"/>
                  <a:pt x="103833" y="108433"/>
                  <a:pt x="104133" y="110000"/>
                </a:cubicBezTo>
                <a:lnTo>
                  <a:pt x="15861" y="110000"/>
                </a:lnTo>
                <a:cubicBezTo>
                  <a:pt x="16166" y="108433"/>
                  <a:pt x="16361" y="106761"/>
                  <a:pt x="16361" y="105000"/>
                </a:cubicBezTo>
                <a:cubicBezTo>
                  <a:pt x="16361" y="96722"/>
                  <a:pt x="12700" y="90000"/>
                  <a:pt x="8183" y="90000"/>
                </a:cubicBezTo>
                <a:cubicBezTo>
                  <a:pt x="7216" y="90000"/>
                  <a:pt x="6311" y="90361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0"/>
                  <a:pt x="8183" y="30000"/>
                </a:cubicBezTo>
                <a:cubicBezTo>
                  <a:pt x="12700" y="30000"/>
                  <a:pt x="16361" y="23288"/>
                  <a:pt x="16361" y="15000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33" y="11572"/>
                  <a:pt x="103638" y="13238"/>
                  <a:pt x="103638" y="15000"/>
                </a:cubicBezTo>
                <a:cubicBezTo>
                  <a:pt x="103638" y="23288"/>
                  <a:pt x="107300" y="30000"/>
                  <a:pt x="111816" y="30000"/>
                </a:cubicBezTo>
                <a:cubicBezTo>
                  <a:pt x="112777" y="30000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6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2" y="100000"/>
                  <a:pt x="114544" y="102238"/>
                  <a:pt x="114544" y="105000"/>
                </a:cubicBezTo>
                <a:cubicBezTo>
                  <a:pt x="114544" y="107766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6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6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6"/>
                  <a:pt x="9688" y="20000"/>
                  <a:pt x="8183" y="20000"/>
                </a:cubicBezTo>
                <a:cubicBezTo>
                  <a:pt x="6672" y="20000"/>
                  <a:pt x="5455" y="17766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2125017" y="3829899"/>
            <a:ext cx="209400" cy="121200"/>
          </a:xfrm>
          <a:custGeom>
            <a:rect b="b" l="l" r="r" t="t"/>
            <a:pathLst>
              <a:path extrusionOk="0" h="120000" w="120000">
                <a:moveTo>
                  <a:pt x="57738" y="76066"/>
                </a:moveTo>
                <a:lnTo>
                  <a:pt x="56188" y="84650"/>
                </a:lnTo>
                <a:cubicBezTo>
                  <a:pt x="58100" y="85305"/>
                  <a:pt x="63988" y="87922"/>
                  <a:pt x="64861" y="83083"/>
                </a:cubicBezTo>
                <a:cubicBezTo>
                  <a:pt x="65772" y="78033"/>
                  <a:pt x="59650" y="76727"/>
                  <a:pt x="57738" y="76066"/>
                </a:cubicBezTo>
                <a:moveTo>
                  <a:pt x="71300" y="70588"/>
                </a:moveTo>
                <a:cubicBezTo>
                  <a:pt x="70927" y="74050"/>
                  <a:pt x="69538" y="75727"/>
                  <a:pt x="67700" y="76316"/>
                </a:cubicBezTo>
                <a:cubicBezTo>
                  <a:pt x="70227" y="78133"/>
                  <a:pt x="71516" y="80927"/>
                  <a:pt x="70288" y="85772"/>
                </a:cubicBezTo>
                <a:cubicBezTo>
                  <a:pt x="68766" y="91783"/>
                  <a:pt x="65155" y="92294"/>
                  <a:pt x="60350" y="91033"/>
                </a:cubicBezTo>
                <a:lnTo>
                  <a:pt x="59183" y="97500"/>
                </a:lnTo>
                <a:lnTo>
                  <a:pt x="56372" y="96527"/>
                </a:lnTo>
                <a:lnTo>
                  <a:pt x="57522" y="90150"/>
                </a:lnTo>
                <a:cubicBezTo>
                  <a:pt x="56788" y="89900"/>
                  <a:pt x="56044" y="89627"/>
                  <a:pt x="55277" y="89338"/>
                </a:cubicBezTo>
                <a:lnTo>
                  <a:pt x="54116" y="95750"/>
                </a:lnTo>
                <a:lnTo>
                  <a:pt x="51305" y="94783"/>
                </a:lnTo>
                <a:lnTo>
                  <a:pt x="52472" y="88300"/>
                </a:lnTo>
                <a:cubicBezTo>
                  <a:pt x="51811" y="88066"/>
                  <a:pt x="51144" y="87822"/>
                  <a:pt x="50461" y="87583"/>
                </a:cubicBezTo>
                <a:lnTo>
                  <a:pt x="46800" y="86322"/>
                </a:lnTo>
                <a:lnTo>
                  <a:pt x="48194" y="81861"/>
                </a:lnTo>
                <a:cubicBezTo>
                  <a:pt x="48194" y="81861"/>
                  <a:pt x="50272" y="82622"/>
                  <a:pt x="50244" y="82566"/>
                </a:cubicBezTo>
                <a:cubicBezTo>
                  <a:pt x="51038" y="82838"/>
                  <a:pt x="51394" y="82116"/>
                  <a:pt x="51533" y="81638"/>
                </a:cubicBezTo>
                <a:lnTo>
                  <a:pt x="53377" y="71416"/>
                </a:lnTo>
                <a:cubicBezTo>
                  <a:pt x="53477" y="71455"/>
                  <a:pt x="53583" y="71488"/>
                  <a:pt x="53672" y="71522"/>
                </a:cubicBezTo>
                <a:cubicBezTo>
                  <a:pt x="53561" y="71455"/>
                  <a:pt x="53461" y="71416"/>
                  <a:pt x="53383" y="71388"/>
                </a:cubicBezTo>
                <a:lnTo>
                  <a:pt x="54694" y="64094"/>
                </a:lnTo>
                <a:cubicBezTo>
                  <a:pt x="54733" y="63266"/>
                  <a:pt x="54522" y="62222"/>
                  <a:pt x="53383" y="61827"/>
                </a:cubicBezTo>
                <a:cubicBezTo>
                  <a:pt x="53427" y="61783"/>
                  <a:pt x="51338" y="61122"/>
                  <a:pt x="51338" y="61122"/>
                </a:cubicBezTo>
                <a:lnTo>
                  <a:pt x="52088" y="56961"/>
                </a:lnTo>
                <a:lnTo>
                  <a:pt x="55972" y="58300"/>
                </a:lnTo>
                <a:lnTo>
                  <a:pt x="55966" y="58322"/>
                </a:lnTo>
                <a:cubicBezTo>
                  <a:pt x="56555" y="58522"/>
                  <a:pt x="57155" y="58716"/>
                  <a:pt x="57766" y="58905"/>
                </a:cubicBezTo>
                <a:lnTo>
                  <a:pt x="58922" y="52505"/>
                </a:lnTo>
                <a:lnTo>
                  <a:pt x="61738" y="53477"/>
                </a:lnTo>
                <a:lnTo>
                  <a:pt x="60605" y="59750"/>
                </a:lnTo>
                <a:cubicBezTo>
                  <a:pt x="61361" y="59988"/>
                  <a:pt x="62122" y="60233"/>
                  <a:pt x="62866" y="60483"/>
                </a:cubicBezTo>
                <a:lnTo>
                  <a:pt x="63988" y="54250"/>
                </a:lnTo>
                <a:lnTo>
                  <a:pt x="66805" y="55222"/>
                </a:lnTo>
                <a:lnTo>
                  <a:pt x="65650" y="61627"/>
                </a:lnTo>
                <a:cubicBezTo>
                  <a:pt x="69205" y="63322"/>
                  <a:pt x="71811" y="65861"/>
                  <a:pt x="71300" y="70588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77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77"/>
                  <a:pt x="31505" y="45000"/>
                  <a:pt x="3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83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83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59850" y="64355"/>
                </a:moveTo>
                <a:lnTo>
                  <a:pt x="58444" y="72138"/>
                </a:lnTo>
                <a:cubicBezTo>
                  <a:pt x="60038" y="72688"/>
                  <a:pt x="64938" y="74927"/>
                  <a:pt x="65733" y="70522"/>
                </a:cubicBezTo>
                <a:cubicBezTo>
                  <a:pt x="66561" y="65927"/>
                  <a:pt x="61438" y="64905"/>
                  <a:pt x="59850" y="64355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0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0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2525066" y="3837475"/>
            <a:ext cx="209400" cy="106200"/>
          </a:xfrm>
          <a:custGeom>
            <a:rect b="b" l="l" r="r" t="t"/>
            <a:pathLst>
              <a:path extrusionOk="0" h="120000" w="120000">
                <a:moveTo>
                  <a:pt x="58011" y="68655"/>
                </a:moveTo>
                <a:cubicBezTo>
                  <a:pt x="57722" y="71955"/>
                  <a:pt x="56644" y="73555"/>
                  <a:pt x="55211" y="74111"/>
                </a:cubicBezTo>
                <a:cubicBezTo>
                  <a:pt x="57177" y="75850"/>
                  <a:pt x="58177" y="78505"/>
                  <a:pt x="57222" y="83116"/>
                </a:cubicBezTo>
                <a:cubicBezTo>
                  <a:pt x="56044" y="88838"/>
                  <a:pt x="53233" y="89322"/>
                  <a:pt x="49500" y="88127"/>
                </a:cubicBezTo>
                <a:lnTo>
                  <a:pt x="48588" y="94283"/>
                </a:lnTo>
                <a:lnTo>
                  <a:pt x="46400" y="93361"/>
                </a:lnTo>
                <a:lnTo>
                  <a:pt x="47294" y="87283"/>
                </a:lnTo>
                <a:cubicBezTo>
                  <a:pt x="46727" y="87044"/>
                  <a:pt x="46144" y="86788"/>
                  <a:pt x="45550" y="86516"/>
                </a:cubicBezTo>
                <a:lnTo>
                  <a:pt x="44650" y="92622"/>
                </a:lnTo>
                <a:lnTo>
                  <a:pt x="42461" y="91694"/>
                </a:lnTo>
                <a:lnTo>
                  <a:pt x="43366" y="85527"/>
                </a:lnTo>
                <a:cubicBezTo>
                  <a:pt x="42855" y="85305"/>
                  <a:pt x="42338" y="85066"/>
                  <a:pt x="41805" y="84844"/>
                </a:cubicBezTo>
                <a:lnTo>
                  <a:pt x="38955" y="83638"/>
                </a:lnTo>
                <a:lnTo>
                  <a:pt x="40038" y="79388"/>
                </a:lnTo>
                <a:cubicBezTo>
                  <a:pt x="40038" y="79388"/>
                  <a:pt x="41655" y="80116"/>
                  <a:pt x="41638" y="80066"/>
                </a:cubicBezTo>
                <a:cubicBezTo>
                  <a:pt x="42255" y="80327"/>
                  <a:pt x="42533" y="79638"/>
                  <a:pt x="42638" y="79177"/>
                </a:cubicBezTo>
                <a:lnTo>
                  <a:pt x="44072" y="69450"/>
                </a:lnTo>
                <a:cubicBezTo>
                  <a:pt x="44155" y="69477"/>
                  <a:pt x="44227" y="69511"/>
                  <a:pt x="44300" y="69544"/>
                </a:cubicBezTo>
                <a:cubicBezTo>
                  <a:pt x="44216" y="69483"/>
                  <a:pt x="44138" y="69450"/>
                  <a:pt x="44077" y="69416"/>
                </a:cubicBezTo>
                <a:lnTo>
                  <a:pt x="45100" y="62472"/>
                </a:lnTo>
                <a:cubicBezTo>
                  <a:pt x="45122" y="61683"/>
                  <a:pt x="44961" y="60688"/>
                  <a:pt x="44077" y="60311"/>
                </a:cubicBezTo>
                <a:cubicBezTo>
                  <a:pt x="44111" y="60272"/>
                  <a:pt x="42483" y="59638"/>
                  <a:pt x="42483" y="59638"/>
                </a:cubicBezTo>
                <a:lnTo>
                  <a:pt x="43066" y="55677"/>
                </a:lnTo>
                <a:lnTo>
                  <a:pt x="46094" y="56955"/>
                </a:lnTo>
                <a:lnTo>
                  <a:pt x="46088" y="56972"/>
                </a:lnTo>
                <a:cubicBezTo>
                  <a:pt x="46544" y="57161"/>
                  <a:pt x="47011" y="57344"/>
                  <a:pt x="47488" y="57533"/>
                </a:cubicBezTo>
                <a:lnTo>
                  <a:pt x="48383" y="51433"/>
                </a:lnTo>
                <a:lnTo>
                  <a:pt x="50572" y="52355"/>
                </a:lnTo>
                <a:lnTo>
                  <a:pt x="49694" y="58333"/>
                </a:lnTo>
                <a:cubicBezTo>
                  <a:pt x="50283" y="58561"/>
                  <a:pt x="50877" y="58788"/>
                  <a:pt x="51450" y="59038"/>
                </a:cubicBezTo>
                <a:lnTo>
                  <a:pt x="52322" y="53094"/>
                </a:lnTo>
                <a:lnTo>
                  <a:pt x="54516" y="54022"/>
                </a:lnTo>
                <a:lnTo>
                  <a:pt x="53616" y="60122"/>
                </a:lnTo>
                <a:cubicBezTo>
                  <a:pt x="56383" y="61733"/>
                  <a:pt x="58405" y="64155"/>
                  <a:pt x="58011" y="68655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73638" y="94283"/>
                </a:moveTo>
                <a:cubicBezTo>
                  <a:pt x="72127" y="94283"/>
                  <a:pt x="70911" y="96211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44" y="102855"/>
                  <a:pt x="76361" y="100938"/>
                  <a:pt x="76361" y="98572"/>
                </a:cubicBezTo>
                <a:cubicBezTo>
                  <a:pt x="76361" y="96211"/>
                  <a:pt x="75144" y="94283"/>
                  <a:pt x="73638" y="94283"/>
                </a:cubicBezTo>
                <a:moveTo>
                  <a:pt x="49105" y="62722"/>
                </a:moveTo>
                <a:lnTo>
                  <a:pt x="48016" y="70133"/>
                </a:lnTo>
                <a:cubicBezTo>
                  <a:pt x="49250" y="70655"/>
                  <a:pt x="53066" y="72788"/>
                  <a:pt x="53683" y="68594"/>
                </a:cubicBezTo>
                <a:cubicBezTo>
                  <a:pt x="54322" y="64216"/>
                  <a:pt x="50344" y="63244"/>
                  <a:pt x="49105" y="62722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5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83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16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22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22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83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7"/>
                  <a:pt x="6672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5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7461" y="73872"/>
                </a:moveTo>
                <a:lnTo>
                  <a:pt x="46261" y="82050"/>
                </a:lnTo>
                <a:cubicBezTo>
                  <a:pt x="47750" y="82677"/>
                  <a:pt x="52327" y="85166"/>
                  <a:pt x="53005" y="80555"/>
                </a:cubicBezTo>
                <a:cubicBezTo>
                  <a:pt x="53716" y="75744"/>
                  <a:pt x="48950" y="74500"/>
                  <a:pt x="47461" y="73872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5" y="51427"/>
                  <a:pt x="27272" y="49511"/>
                  <a:pt x="27272" y="47144"/>
                </a:cubicBezTo>
                <a:cubicBezTo>
                  <a:pt x="27272" y="44777"/>
                  <a:pt x="26055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2925117" y="3829899"/>
            <a:ext cx="209400" cy="121200"/>
          </a:xfrm>
          <a:custGeom>
            <a:rect b="b" l="l" r="r" t="t"/>
            <a:pathLst>
              <a:path extrusionOk="0" h="120000" w="120000">
                <a:moveTo>
                  <a:pt x="94861" y="67500"/>
                </a:moveTo>
                <a:lnTo>
                  <a:pt x="96077" y="52500"/>
                </a:lnTo>
                <a:lnTo>
                  <a:pt x="110238" y="52500"/>
                </a:lnTo>
                <a:lnTo>
                  <a:pt x="107811" y="67500"/>
                </a:lnTo>
                <a:cubicBezTo>
                  <a:pt x="107811" y="67500"/>
                  <a:pt x="94861" y="67500"/>
                  <a:pt x="94861" y="67500"/>
                </a:cubicBezTo>
                <a:close/>
                <a:moveTo>
                  <a:pt x="104177" y="90000"/>
                </a:moveTo>
                <a:lnTo>
                  <a:pt x="93044" y="90000"/>
                </a:lnTo>
                <a:lnTo>
                  <a:pt x="94261" y="75000"/>
                </a:lnTo>
                <a:lnTo>
                  <a:pt x="106600" y="75000"/>
                </a:lnTo>
                <a:cubicBezTo>
                  <a:pt x="106600" y="75000"/>
                  <a:pt x="104177" y="90000"/>
                  <a:pt x="104177" y="90000"/>
                </a:cubicBezTo>
                <a:close/>
                <a:moveTo>
                  <a:pt x="98183" y="112500"/>
                </a:moveTo>
                <a:cubicBezTo>
                  <a:pt x="95172" y="112500"/>
                  <a:pt x="92727" y="109138"/>
                  <a:pt x="92727" y="105000"/>
                </a:cubicBezTo>
                <a:cubicBezTo>
                  <a:pt x="92727" y="100861"/>
                  <a:pt x="95172" y="97500"/>
                  <a:pt x="98183" y="97500"/>
                </a:cubicBezTo>
                <a:cubicBezTo>
                  <a:pt x="101194" y="97500"/>
                  <a:pt x="103638" y="100861"/>
                  <a:pt x="103638" y="105000"/>
                </a:cubicBezTo>
                <a:cubicBezTo>
                  <a:pt x="103638" y="109138"/>
                  <a:pt x="101194" y="112500"/>
                  <a:pt x="98183" y="112500"/>
                </a:cubicBezTo>
                <a:moveTo>
                  <a:pt x="91194" y="45000"/>
                </a:moveTo>
                <a:lnTo>
                  <a:pt x="76361" y="45000"/>
                </a:lnTo>
                <a:lnTo>
                  <a:pt x="76361" y="30000"/>
                </a:lnTo>
                <a:lnTo>
                  <a:pt x="92405" y="30000"/>
                </a:lnTo>
                <a:cubicBezTo>
                  <a:pt x="92405" y="30000"/>
                  <a:pt x="91194" y="45000"/>
                  <a:pt x="91194" y="45000"/>
                </a:cubicBezTo>
                <a:close/>
                <a:moveTo>
                  <a:pt x="89377" y="67500"/>
                </a:moveTo>
                <a:lnTo>
                  <a:pt x="76361" y="67500"/>
                </a:lnTo>
                <a:lnTo>
                  <a:pt x="76361" y="52500"/>
                </a:lnTo>
                <a:lnTo>
                  <a:pt x="90588" y="52500"/>
                </a:lnTo>
                <a:cubicBezTo>
                  <a:pt x="90588" y="52500"/>
                  <a:pt x="89377" y="67500"/>
                  <a:pt x="89377" y="67500"/>
                </a:cubicBezTo>
                <a:close/>
                <a:moveTo>
                  <a:pt x="87561" y="90000"/>
                </a:moveTo>
                <a:lnTo>
                  <a:pt x="76361" y="90000"/>
                </a:lnTo>
                <a:lnTo>
                  <a:pt x="76361" y="75000"/>
                </a:lnTo>
                <a:lnTo>
                  <a:pt x="88772" y="75000"/>
                </a:lnTo>
                <a:cubicBezTo>
                  <a:pt x="88772" y="75000"/>
                  <a:pt x="87561" y="90000"/>
                  <a:pt x="87561" y="90000"/>
                </a:cubicBezTo>
                <a:close/>
                <a:moveTo>
                  <a:pt x="70911" y="45000"/>
                </a:moveTo>
                <a:lnTo>
                  <a:pt x="56077" y="45000"/>
                </a:lnTo>
                <a:lnTo>
                  <a:pt x="54866" y="30000"/>
                </a:lnTo>
                <a:lnTo>
                  <a:pt x="70911" y="30000"/>
                </a:lnTo>
                <a:cubicBezTo>
                  <a:pt x="70911" y="30000"/>
                  <a:pt x="70911" y="45000"/>
                  <a:pt x="70911" y="45000"/>
                </a:cubicBezTo>
                <a:close/>
                <a:moveTo>
                  <a:pt x="70911" y="67500"/>
                </a:moveTo>
                <a:lnTo>
                  <a:pt x="57894" y="67500"/>
                </a:lnTo>
                <a:lnTo>
                  <a:pt x="56683" y="52500"/>
                </a:lnTo>
                <a:lnTo>
                  <a:pt x="70911" y="52500"/>
                </a:lnTo>
                <a:cubicBezTo>
                  <a:pt x="70911" y="52500"/>
                  <a:pt x="70911" y="67500"/>
                  <a:pt x="70911" y="67500"/>
                </a:cubicBezTo>
                <a:close/>
                <a:moveTo>
                  <a:pt x="70911" y="90000"/>
                </a:moveTo>
                <a:lnTo>
                  <a:pt x="59711" y="90000"/>
                </a:lnTo>
                <a:lnTo>
                  <a:pt x="58505" y="75000"/>
                </a:lnTo>
                <a:lnTo>
                  <a:pt x="70911" y="75000"/>
                </a:lnTo>
                <a:cubicBezTo>
                  <a:pt x="70911" y="75000"/>
                  <a:pt x="70911" y="90000"/>
                  <a:pt x="70911" y="90000"/>
                </a:cubicBezTo>
                <a:close/>
                <a:moveTo>
                  <a:pt x="49088" y="112500"/>
                </a:moveTo>
                <a:cubicBezTo>
                  <a:pt x="46077" y="112500"/>
                  <a:pt x="43638" y="109138"/>
                  <a:pt x="43638" y="105000"/>
                </a:cubicBezTo>
                <a:cubicBezTo>
                  <a:pt x="43638" y="100861"/>
                  <a:pt x="46077" y="97500"/>
                  <a:pt x="49088" y="97500"/>
                </a:cubicBezTo>
                <a:cubicBezTo>
                  <a:pt x="52105" y="97500"/>
                  <a:pt x="54544" y="100861"/>
                  <a:pt x="54544" y="105000"/>
                </a:cubicBezTo>
                <a:cubicBezTo>
                  <a:pt x="54544" y="109138"/>
                  <a:pt x="52105" y="112500"/>
                  <a:pt x="49088" y="112500"/>
                </a:cubicBezTo>
                <a:moveTo>
                  <a:pt x="40072" y="75000"/>
                </a:moveTo>
                <a:lnTo>
                  <a:pt x="53016" y="75000"/>
                </a:lnTo>
                <a:lnTo>
                  <a:pt x="54227" y="90000"/>
                </a:lnTo>
                <a:lnTo>
                  <a:pt x="43000" y="90000"/>
                </a:lnTo>
                <a:cubicBezTo>
                  <a:pt x="43000" y="90000"/>
                  <a:pt x="40072" y="75000"/>
                  <a:pt x="40072" y="75000"/>
                </a:cubicBezTo>
                <a:close/>
                <a:moveTo>
                  <a:pt x="38611" y="67500"/>
                </a:moveTo>
                <a:lnTo>
                  <a:pt x="35683" y="52500"/>
                </a:lnTo>
                <a:lnTo>
                  <a:pt x="51194" y="52500"/>
                </a:lnTo>
                <a:lnTo>
                  <a:pt x="52411" y="67500"/>
                </a:lnTo>
                <a:cubicBezTo>
                  <a:pt x="52411" y="67500"/>
                  <a:pt x="38611" y="67500"/>
                  <a:pt x="38611" y="67500"/>
                </a:cubicBezTo>
                <a:close/>
                <a:moveTo>
                  <a:pt x="31294" y="30000"/>
                </a:moveTo>
                <a:lnTo>
                  <a:pt x="49377" y="30000"/>
                </a:lnTo>
                <a:lnTo>
                  <a:pt x="50588" y="45000"/>
                </a:lnTo>
                <a:lnTo>
                  <a:pt x="34222" y="45000"/>
                </a:lnTo>
                <a:cubicBezTo>
                  <a:pt x="34222" y="45000"/>
                  <a:pt x="31294" y="30000"/>
                  <a:pt x="31294" y="30000"/>
                </a:cubicBezTo>
                <a:close/>
                <a:moveTo>
                  <a:pt x="97894" y="30000"/>
                </a:moveTo>
                <a:lnTo>
                  <a:pt x="113872" y="30000"/>
                </a:lnTo>
                <a:lnTo>
                  <a:pt x="111450" y="45000"/>
                </a:lnTo>
                <a:lnTo>
                  <a:pt x="96683" y="45000"/>
                </a:lnTo>
                <a:cubicBezTo>
                  <a:pt x="96683" y="45000"/>
                  <a:pt x="97894" y="30000"/>
                  <a:pt x="97894" y="30000"/>
                </a:cubicBezTo>
                <a:close/>
                <a:moveTo>
                  <a:pt x="108994" y="94655"/>
                </a:moveTo>
                <a:lnTo>
                  <a:pt x="109011" y="94655"/>
                </a:lnTo>
                <a:lnTo>
                  <a:pt x="119922" y="27161"/>
                </a:lnTo>
                <a:lnTo>
                  <a:pt x="119872" y="27144"/>
                </a:lnTo>
                <a:cubicBezTo>
                  <a:pt x="119922" y="26850"/>
                  <a:pt x="120000" y="26566"/>
                  <a:pt x="120000" y="26250"/>
                </a:cubicBezTo>
                <a:cubicBezTo>
                  <a:pt x="120000" y="24177"/>
                  <a:pt x="118777" y="22500"/>
                  <a:pt x="117272" y="22500"/>
                </a:cubicBezTo>
                <a:lnTo>
                  <a:pt x="29833" y="22500"/>
                </a:lnTo>
                <a:lnTo>
                  <a:pt x="25966" y="2672"/>
                </a:lnTo>
                <a:lnTo>
                  <a:pt x="25927" y="2688"/>
                </a:lnTo>
                <a:cubicBezTo>
                  <a:pt x="25583" y="1150"/>
                  <a:pt x="24583" y="0"/>
                  <a:pt x="23350" y="0"/>
                </a:cubicBezTo>
                <a:lnTo>
                  <a:pt x="2727" y="0"/>
                </a:lnTo>
                <a:cubicBezTo>
                  <a:pt x="1222" y="0"/>
                  <a:pt x="0" y="1677"/>
                  <a:pt x="0" y="3750"/>
                </a:cubicBezTo>
                <a:cubicBezTo>
                  <a:pt x="0" y="5822"/>
                  <a:pt x="1222" y="7500"/>
                  <a:pt x="2727" y="7500"/>
                </a:cubicBezTo>
                <a:lnTo>
                  <a:pt x="21261" y="7500"/>
                </a:lnTo>
                <a:lnTo>
                  <a:pt x="38294" y="94827"/>
                </a:lnTo>
                <a:lnTo>
                  <a:pt x="38300" y="94827"/>
                </a:lnTo>
                <a:cubicBezTo>
                  <a:pt x="38533" y="95883"/>
                  <a:pt x="39094" y="96744"/>
                  <a:pt x="39822" y="97183"/>
                </a:cubicBezTo>
                <a:cubicBezTo>
                  <a:pt x="38800" y="99461"/>
                  <a:pt x="38183" y="102127"/>
                  <a:pt x="38183" y="105000"/>
                </a:cubicBezTo>
                <a:cubicBezTo>
                  <a:pt x="38183" y="113283"/>
                  <a:pt x="43066" y="120000"/>
                  <a:pt x="49088" y="120000"/>
                </a:cubicBezTo>
                <a:cubicBezTo>
                  <a:pt x="55116" y="120000"/>
                  <a:pt x="60000" y="113283"/>
                  <a:pt x="60000" y="105000"/>
                </a:cubicBezTo>
                <a:cubicBezTo>
                  <a:pt x="60000" y="102255"/>
                  <a:pt x="59422" y="99716"/>
                  <a:pt x="58488" y="97500"/>
                </a:cubicBezTo>
                <a:lnTo>
                  <a:pt x="88783" y="97500"/>
                </a:lnTo>
                <a:cubicBezTo>
                  <a:pt x="87850" y="99716"/>
                  <a:pt x="87272" y="102255"/>
                  <a:pt x="87272" y="105000"/>
                </a:cubicBezTo>
                <a:cubicBezTo>
                  <a:pt x="87272" y="113283"/>
                  <a:pt x="92155" y="120000"/>
                  <a:pt x="98183" y="120000"/>
                </a:cubicBezTo>
                <a:cubicBezTo>
                  <a:pt x="104205" y="120000"/>
                  <a:pt x="109088" y="113283"/>
                  <a:pt x="109088" y="105000"/>
                </a:cubicBezTo>
                <a:cubicBezTo>
                  <a:pt x="109088" y="102127"/>
                  <a:pt x="108472" y="99461"/>
                  <a:pt x="107450" y="97183"/>
                </a:cubicBezTo>
                <a:cubicBezTo>
                  <a:pt x="108216" y="96722"/>
                  <a:pt x="108783" y="95788"/>
                  <a:pt x="108994" y="946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4"/>
          <p:cNvSpPr/>
          <p:nvPr/>
        </p:nvSpPr>
        <p:spPr>
          <a:xfrm>
            <a:off x="3325166" y="3807166"/>
            <a:ext cx="209400" cy="166800"/>
          </a:xfrm>
          <a:custGeom>
            <a:rect b="b" l="l" r="r" t="t"/>
            <a:pathLst>
              <a:path extrusionOk="0" h="120000" w="120000">
                <a:moveTo>
                  <a:pt x="94861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1" y="81816"/>
                  <a:pt x="94861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22" y="52483"/>
                </a:lnTo>
                <a:lnTo>
                  <a:pt x="119872" y="52466"/>
                </a:lnTo>
                <a:cubicBezTo>
                  <a:pt x="119922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8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0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71705" y="42838"/>
                </a:moveTo>
                <a:cubicBezTo>
                  <a:pt x="72200" y="43333"/>
                  <a:pt x="72883" y="43638"/>
                  <a:pt x="73638" y="43638"/>
                </a:cubicBezTo>
                <a:cubicBezTo>
                  <a:pt x="74388" y="43638"/>
                  <a:pt x="75072" y="43333"/>
                  <a:pt x="75566" y="42838"/>
                </a:cubicBezTo>
                <a:lnTo>
                  <a:pt x="86472" y="31927"/>
                </a:lnTo>
                <a:cubicBezTo>
                  <a:pt x="86966" y="31433"/>
                  <a:pt x="87272" y="30755"/>
                  <a:pt x="87272" y="30000"/>
                </a:cubicBezTo>
                <a:cubicBezTo>
                  <a:pt x="87272" y="28494"/>
                  <a:pt x="86055" y="27277"/>
                  <a:pt x="84544" y="27277"/>
                </a:cubicBezTo>
                <a:cubicBezTo>
                  <a:pt x="83794" y="27277"/>
                  <a:pt x="83111" y="27577"/>
                  <a:pt x="82616" y="28072"/>
                </a:cubicBezTo>
                <a:lnTo>
                  <a:pt x="76361" y="34327"/>
                </a:lnTo>
                <a:lnTo>
                  <a:pt x="76361" y="2727"/>
                </a:lnTo>
                <a:lnTo>
                  <a:pt x="76361" y="2727"/>
                </a:lnTo>
                <a:cubicBezTo>
                  <a:pt x="76361" y="1222"/>
                  <a:pt x="75144" y="0"/>
                  <a:pt x="73638" y="0"/>
                </a:cubicBezTo>
                <a:cubicBezTo>
                  <a:pt x="72127" y="0"/>
                  <a:pt x="70911" y="1222"/>
                  <a:pt x="70911" y="2727"/>
                </a:cubicBezTo>
                <a:lnTo>
                  <a:pt x="70911" y="34327"/>
                </a:lnTo>
                <a:lnTo>
                  <a:pt x="64655" y="28072"/>
                </a:lnTo>
                <a:cubicBezTo>
                  <a:pt x="64161" y="27577"/>
                  <a:pt x="63483" y="27277"/>
                  <a:pt x="62727" y="27277"/>
                </a:cubicBezTo>
                <a:cubicBezTo>
                  <a:pt x="61222" y="27277"/>
                  <a:pt x="60000" y="28494"/>
                  <a:pt x="60000" y="30000"/>
                </a:cubicBezTo>
                <a:cubicBezTo>
                  <a:pt x="60000" y="30755"/>
                  <a:pt x="60305" y="31433"/>
                  <a:pt x="60800" y="31927"/>
                </a:cubicBezTo>
                <a:cubicBezTo>
                  <a:pt x="60800" y="31927"/>
                  <a:pt x="71705" y="42838"/>
                  <a:pt x="71705" y="428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4"/>
          <p:cNvSpPr/>
          <p:nvPr/>
        </p:nvSpPr>
        <p:spPr>
          <a:xfrm>
            <a:off x="3725217" y="3807166"/>
            <a:ext cx="209400" cy="166800"/>
          </a:xfrm>
          <a:custGeom>
            <a:rect b="b" l="l" r="r" t="t"/>
            <a:pathLst>
              <a:path extrusionOk="0" h="120000" w="120000">
                <a:moveTo>
                  <a:pt x="94866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6" y="81816"/>
                  <a:pt x="94866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16" y="52483"/>
                </a:lnTo>
                <a:lnTo>
                  <a:pt x="119872" y="52466"/>
                </a:lnTo>
                <a:cubicBezTo>
                  <a:pt x="119927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3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5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62727" y="16361"/>
                </a:moveTo>
                <a:cubicBezTo>
                  <a:pt x="63483" y="16361"/>
                  <a:pt x="64161" y="16061"/>
                  <a:pt x="64655" y="15566"/>
                </a:cubicBezTo>
                <a:lnTo>
                  <a:pt x="70911" y="9311"/>
                </a:lnTo>
                <a:lnTo>
                  <a:pt x="70911" y="40911"/>
                </a:lnTo>
                <a:cubicBezTo>
                  <a:pt x="70911" y="42411"/>
                  <a:pt x="72127" y="43638"/>
                  <a:pt x="73638" y="43638"/>
                </a:cubicBezTo>
                <a:cubicBezTo>
                  <a:pt x="75144" y="43638"/>
                  <a:pt x="76361" y="42411"/>
                  <a:pt x="76361" y="40911"/>
                </a:cubicBezTo>
                <a:lnTo>
                  <a:pt x="76361" y="9311"/>
                </a:lnTo>
                <a:lnTo>
                  <a:pt x="82616" y="15566"/>
                </a:lnTo>
                <a:cubicBezTo>
                  <a:pt x="83105" y="16061"/>
                  <a:pt x="83788" y="16361"/>
                  <a:pt x="84544" y="16361"/>
                </a:cubicBezTo>
                <a:cubicBezTo>
                  <a:pt x="86055" y="16361"/>
                  <a:pt x="87272" y="15144"/>
                  <a:pt x="87272" y="13638"/>
                </a:cubicBezTo>
                <a:cubicBezTo>
                  <a:pt x="87272" y="12883"/>
                  <a:pt x="86966" y="12200"/>
                  <a:pt x="86472" y="11705"/>
                </a:cubicBezTo>
                <a:lnTo>
                  <a:pt x="75566" y="800"/>
                </a:lnTo>
                <a:cubicBezTo>
                  <a:pt x="75072" y="305"/>
                  <a:pt x="74388" y="0"/>
                  <a:pt x="73638" y="0"/>
                </a:cubicBezTo>
                <a:cubicBezTo>
                  <a:pt x="72877" y="0"/>
                  <a:pt x="72200" y="305"/>
                  <a:pt x="71705" y="800"/>
                </a:cubicBezTo>
                <a:lnTo>
                  <a:pt x="60800" y="11705"/>
                </a:lnTo>
                <a:cubicBezTo>
                  <a:pt x="60305" y="12200"/>
                  <a:pt x="60000" y="12883"/>
                  <a:pt x="60000" y="13638"/>
                </a:cubicBezTo>
                <a:cubicBezTo>
                  <a:pt x="60000" y="15144"/>
                  <a:pt x="61222" y="16361"/>
                  <a:pt x="62727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4"/>
          <p:cNvSpPr/>
          <p:nvPr/>
        </p:nvSpPr>
        <p:spPr>
          <a:xfrm>
            <a:off x="4137006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5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51816" y="18000"/>
                </a:moveTo>
                <a:lnTo>
                  <a:pt x="83416" y="18000"/>
                </a:lnTo>
                <a:lnTo>
                  <a:pt x="77161" y="24877"/>
                </a:lnTo>
                <a:cubicBezTo>
                  <a:pt x="76672" y="25427"/>
                  <a:pt x="76361" y="26172"/>
                  <a:pt x="76361" y="27000"/>
                </a:cubicBezTo>
                <a:cubicBezTo>
                  <a:pt x="76361" y="28661"/>
                  <a:pt x="77588" y="30000"/>
                  <a:pt x="79088" y="30000"/>
                </a:cubicBezTo>
                <a:cubicBezTo>
                  <a:pt x="79850" y="30000"/>
                  <a:pt x="80527" y="29666"/>
                  <a:pt x="81016" y="29122"/>
                </a:cubicBezTo>
                <a:lnTo>
                  <a:pt x="91927" y="17122"/>
                </a:lnTo>
                <a:cubicBezTo>
                  <a:pt x="92422" y="16577"/>
                  <a:pt x="92727" y="15827"/>
                  <a:pt x="92727" y="15000"/>
                </a:cubicBezTo>
                <a:cubicBezTo>
                  <a:pt x="92727" y="14177"/>
                  <a:pt x="92422" y="13427"/>
                  <a:pt x="91927" y="12877"/>
                </a:cubicBezTo>
                <a:lnTo>
                  <a:pt x="81016" y="877"/>
                </a:lnTo>
                <a:cubicBezTo>
                  <a:pt x="80527" y="338"/>
                  <a:pt x="79850" y="0"/>
                  <a:pt x="79088" y="0"/>
                </a:cubicBezTo>
                <a:cubicBezTo>
                  <a:pt x="77588" y="0"/>
                  <a:pt x="76361" y="1344"/>
                  <a:pt x="76361" y="3000"/>
                </a:cubicBezTo>
                <a:cubicBezTo>
                  <a:pt x="76361" y="3827"/>
                  <a:pt x="76672" y="4577"/>
                  <a:pt x="77161" y="5122"/>
                </a:cubicBezTo>
                <a:lnTo>
                  <a:pt x="83416" y="12000"/>
                </a:lnTo>
                <a:lnTo>
                  <a:pt x="51816" y="12000"/>
                </a:lnTo>
                <a:cubicBezTo>
                  <a:pt x="50311" y="12000"/>
                  <a:pt x="49088" y="13344"/>
                  <a:pt x="49088" y="15000"/>
                </a:cubicBezTo>
                <a:cubicBezTo>
                  <a:pt x="49088" y="16661"/>
                  <a:pt x="50311" y="18000"/>
                  <a:pt x="51816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4"/>
          <p:cNvSpPr/>
          <p:nvPr/>
        </p:nvSpPr>
        <p:spPr>
          <a:xfrm>
            <a:off x="4537056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800" y="29122"/>
                </a:moveTo>
                <a:cubicBezTo>
                  <a:pt x="61294" y="29666"/>
                  <a:pt x="61972" y="30000"/>
                  <a:pt x="62727" y="30000"/>
                </a:cubicBezTo>
                <a:cubicBezTo>
                  <a:pt x="64233" y="30000"/>
                  <a:pt x="65455" y="28661"/>
                  <a:pt x="65455" y="27000"/>
                </a:cubicBezTo>
                <a:cubicBezTo>
                  <a:pt x="65455" y="26172"/>
                  <a:pt x="65150" y="25427"/>
                  <a:pt x="64655" y="24877"/>
                </a:cubicBezTo>
                <a:lnTo>
                  <a:pt x="58400" y="18000"/>
                </a:lnTo>
                <a:lnTo>
                  <a:pt x="90000" y="18000"/>
                </a:lnTo>
                <a:cubicBezTo>
                  <a:pt x="91505" y="18000"/>
                  <a:pt x="92727" y="16661"/>
                  <a:pt x="92727" y="15000"/>
                </a:cubicBezTo>
                <a:cubicBezTo>
                  <a:pt x="92727" y="13344"/>
                  <a:pt x="91505" y="12000"/>
                  <a:pt x="90000" y="12000"/>
                </a:cubicBezTo>
                <a:lnTo>
                  <a:pt x="58400" y="12000"/>
                </a:lnTo>
                <a:lnTo>
                  <a:pt x="64655" y="5122"/>
                </a:lnTo>
                <a:cubicBezTo>
                  <a:pt x="65150" y="4577"/>
                  <a:pt x="65455" y="3827"/>
                  <a:pt x="65455" y="3000"/>
                </a:cubicBezTo>
                <a:cubicBezTo>
                  <a:pt x="65455" y="1344"/>
                  <a:pt x="64233" y="0"/>
                  <a:pt x="62727" y="0"/>
                </a:cubicBezTo>
                <a:cubicBezTo>
                  <a:pt x="61972" y="0"/>
                  <a:pt x="61294" y="338"/>
                  <a:pt x="60800" y="877"/>
                </a:cubicBezTo>
                <a:lnTo>
                  <a:pt x="49888" y="12877"/>
                </a:lnTo>
                <a:cubicBezTo>
                  <a:pt x="49394" y="13427"/>
                  <a:pt x="49088" y="14177"/>
                  <a:pt x="49088" y="15000"/>
                </a:cubicBezTo>
                <a:cubicBezTo>
                  <a:pt x="49088" y="15827"/>
                  <a:pt x="49394" y="16577"/>
                  <a:pt x="49888" y="17122"/>
                </a:cubicBezTo>
                <a:cubicBezTo>
                  <a:pt x="49888" y="17122"/>
                  <a:pt x="60800" y="29122"/>
                  <a:pt x="60800" y="29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4"/>
          <p:cNvSpPr/>
          <p:nvPr/>
        </p:nvSpPr>
        <p:spPr>
          <a:xfrm>
            <a:off x="4937106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2" y="103572"/>
                  <a:pt x="107450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000" y="21000"/>
                </a:moveTo>
                <a:lnTo>
                  <a:pt x="70911" y="21000"/>
                </a:lnTo>
                <a:lnTo>
                  <a:pt x="70911" y="33000"/>
                </a:lnTo>
                <a:cubicBezTo>
                  <a:pt x="70911" y="34661"/>
                  <a:pt x="72133" y="36000"/>
                  <a:pt x="73638" y="36000"/>
                </a:cubicBezTo>
                <a:cubicBezTo>
                  <a:pt x="75144" y="36000"/>
                  <a:pt x="76361" y="34661"/>
                  <a:pt x="76361" y="33000"/>
                </a:cubicBezTo>
                <a:lnTo>
                  <a:pt x="76361" y="21000"/>
                </a:lnTo>
                <a:lnTo>
                  <a:pt x="87272" y="21000"/>
                </a:lnTo>
                <a:cubicBezTo>
                  <a:pt x="88777" y="21000"/>
                  <a:pt x="90000" y="19661"/>
                  <a:pt x="90000" y="18000"/>
                </a:cubicBezTo>
                <a:cubicBezTo>
                  <a:pt x="90000" y="16344"/>
                  <a:pt x="88777" y="15000"/>
                  <a:pt x="87272" y="15000"/>
                </a:cubicBezTo>
                <a:lnTo>
                  <a:pt x="76361" y="15000"/>
                </a:lnTo>
                <a:lnTo>
                  <a:pt x="76361" y="3000"/>
                </a:lnTo>
                <a:cubicBezTo>
                  <a:pt x="76361" y="1344"/>
                  <a:pt x="75144" y="0"/>
                  <a:pt x="73638" y="0"/>
                </a:cubicBezTo>
                <a:cubicBezTo>
                  <a:pt x="72133" y="0"/>
                  <a:pt x="70911" y="1344"/>
                  <a:pt x="70911" y="3000"/>
                </a:cubicBezTo>
                <a:lnTo>
                  <a:pt x="70911" y="15000"/>
                </a:lnTo>
                <a:lnTo>
                  <a:pt x="60000" y="15000"/>
                </a:lnTo>
                <a:cubicBezTo>
                  <a:pt x="58494" y="15000"/>
                  <a:pt x="57272" y="16344"/>
                  <a:pt x="57272" y="18000"/>
                </a:cubicBezTo>
                <a:cubicBezTo>
                  <a:pt x="57272" y="19661"/>
                  <a:pt x="58494" y="21000"/>
                  <a:pt x="60000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5337155" y="3507862"/>
            <a:ext cx="209400" cy="132600"/>
          </a:xfrm>
          <a:custGeom>
            <a:rect b="b" l="l" r="r" t="t"/>
            <a:pathLst>
              <a:path extrusionOk="0" h="120000" w="120000">
                <a:moveTo>
                  <a:pt x="94866" y="72000"/>
                </a:moveTo>
                <a:lnTo>
                  <a:pt x="96077" y="58283"/>
                </a:lnTo>
                <a:lnTo>
                  <a:pt x="110238" y="58283"/>
                </a:lnTo>
                <a:lnTo>
                  <a:pt x="107816" y="72000"/>
                </a:lnTo>
                <a:cubicBezTo>
                  <a:pt x="107816" y="72000"/>
                  <a:pt x="94866" y="72000"/>
                  <a:pt x="94866" y="72000"/>
                </a:cubicBezTo>
                <a:close/>
                <a:moveTo>
                  <a:pt x="104177" y="92572"/>
                </a:moveTo>
                <a:lnTo>
                  <a:pt x="93044" y="92572"/>
                </a:lnTo>
                <a:lnTo>
                  <a:pt x="94261" y="78855"/>
                </a:lnTo>
                <a:lnTo>
                  <a:pt x="106600" y="78855"/>
                </a:lnTo>
                <a:cubicBezTo>
                  <a:pt x="106600" y="78855"/>
                  <a:pt x="104177" y="92572"/>
                  <a:pt x="104177" y="92572"/>
                </a:cubicBezTo>
                <a:close/>
                <a:moveTo>
                  <a:pt x="98183" y="113144"/>
                </a:moveTo>
                <a:cubicBezTo>
                  <a:pt x="95172" y="113144"/>
                  <a:pt x="92727" y="110072"/>
                  <a:pt x="92727" y="106283"/>
                </a:cubicBezTo>
                <a:cubicBezTo>
                  <a:pt x="92727" y="102500"/>
                  <a:pt x="95172" y="99427"/>
                  <a:pt x="98183" y="99427"/>
                </a:cubicBezTo>
                <a:cubicBezTo>
                  <a:pt x="101194" y="99427"/>
                  <a:pt x="103638" y="102500"/>
                  <a:pt x="103638" y="106283"/>
                </a:cubicBezTo>
                <a:cubicBezTo>
                  <a:pt x="103638" y="110072"/>
                  <a:pt x="101194" y="113144"/>
                  <a:pt x="98183" y="113144"/>
                </a:cubicBezTo>
                <a:moveTo>
                  <a:pt x="91194" y="51427"/>
                </a:moveTo>
                <a:lnTo>
                  <a:pt x="76361" y="51427"/>
                </a:lnTo>
                <a:lnTo>
                  <a:pt x="76361" y="37716"/>
                </a:lnTo>
                <a:lnTo>
                  <a:pt x="92411" y="37716"/>
                </a:lnTo>
                <a:cubicBezTo>
                  <a:pt x="92411" y="37716"/>
                  <a:pt x="91194" y="51427"/>
                  <a:pt x="91194" y="51427"/>
                </a:cubicBezTo>
                <a:close/>
                <a:moveTo>
                  <a:pt x="89377" y="72000"/>
                </a:moveTo>
                <a:lnTo>
                  <a:pt x="76361" y="72000"/>
                </a:lnTo>
                <a:lnTo>
                  <a:pt x="76361" y="58283"/>
                </a:lnTo>
                <a:lnTo>
                  <a:pt x="90594" y="58283"/>
                </a:lnTo>
                <a:cubicBezTo>
                  <a:pt x="90594" y="58283"/>
                  <a:pt x="89377" y="72000"/>
                  <a:pt x="89377" y="72000"/>
                </a:cubicBezTo>
                <a:close/>
                <a:moveTo>
                  <a:pt x="87561" y="92572"/>
                </a:moveTo>
                <a:lnTo>
                  <a:pt x="76361" y="92572"/>
                </a:lnTo>
                <a:lnTo>
                  <a:pt x="76361" y="78855"/>
                </a:lnTo>
                <a:lnTo>
                  <a:pt x="88772" y="78855"/>
                </a:lnTo>
                <a:cubicBezTo>
                  <a:pt x="88772" y="78855"/>
                  <a:pt x="87561" y="92572"/>
                  <a:pt x="87561" y="92572"/>
                </a:cubicBezTo>
                <a:close/>
                <a:moveTo>
                  <a:pt x="70911" y="51427"/>
                </a:moveTo>
                <a:lnTo>
                  <a:pt x="56077" y="51427"/>
                </a:lnTo>
                <a:lnTo>
                  <a:pt x="54866" y="37716"/>
                </a:lnTo>
                <a:lnTo>
                  <a:pt x="70911" y="37716"/>
                </a:lnTo>
                <a:cubicBezTo>
                  <a:pt x="70911" y="37716"/>
                  <a:pt x="70911" y="51427"/>
                  <a:pt x="70911" y="51427"/>
                </a:cubicBezTo>
                <a:close/>
                <a:moveTo>
                  <a:pt x="70911" y="72000"/>
                </a:moveTo>
                <a:lnTo>
                  <a:pt x="57900" y="72000"/>
                </a:lnTo>
                <a:lnTo>
                  <a:pt x="56683" y="58283"/>
                </a:lnTo>
                <a:lnTo>
                  <a:pt x="70911" y="58283"/>
                </a:lnTo>
                <a:cubicBezTo>
                  <a:pt x="70911" y="58283"/>
                  <a:pt x="70911" y="72000"/>
                  <a:pt x="70911" y="72000"/>
                </a:cubicBezTo>
                <a:close/>
                <a:moveTo>
                  <a:pt x="70911" y="92572"/>
                </a:moveTo>
                <a:lnTo>
                  <a:pt x="59711" y="92572"/>
                </a:lnTo>
                <a:lnTo>
                  <a:pt x="58505" y="78855"/>
                </a:lnTo>
                <a:lnTo>
                  <a:pt x="70911" y="78855"/>
                </a:lnTo>
                <a:cubicBezTo>
                  <a:pt x="70911" y="78855"/>
                  <a:pt x="70911" y="92572"/>
                  <a:pt x="70911" y="92572"/>
                </a:cubicBezTo>
                <a:close/>
                <a:moveTo>
                  <a:pt x="49088" y="113144"/>
                </a:moveTo>
                <a:cubicBezTo>
                  <a:pt x="46077" y="113144"/>
                  <a:pt x="43638" y="110072"/>
                  <a:pt x="43638" y="106283"/>
                </a:cubicBezTo>
                <a:cubicBezTo>
                  <a:pt x="43638" y="102500"/>
                  <a:pt x="46077" y="99427"/>
                  <a:pt x="49088" y="99427"/>
                </a:cubicBezTo>
                <a:cubicBezTo>
                  <a:pt x="52105" y="99427"/>
                  <a:pt x="54544" y="102500"/>
                  <a:pt x="54544" y="106283"/>
                </a:cubicBezTo>
                <a:cubicBezTo>
                  <a:pt x="54544" y="110072"/>
                  <a:pt x="52105" y="113144"/>
                  <a:pt x="49088" y="113144"/>
                </a:cubicBezTo>
                <a:moveTo>
                  <a:pt x="40077" y="78855"/>
                </a:moveTo>
                <a:lnTo>
                  <a:pt x="53016" y="78855"/>
                </a:lnTo>
                <a:lnTo>
                  <a:pt x="54227" y="92572"/>
                </a:lnTo>
                <a:lnTo>
                  <a:pt x="43000" y="92572"/>
                </a:lnTo>
                <a:cubicBezTo>
                  <a:pt x="43000" y="92572"/>
                  <a:pt x="40077" y="78855"/>
                  <a:pt x="40077" y="78855"/>
                </a:cubicBezTo>
                <a:close/>
                <a:moveTo>
                  <a:pt x="38611" y="72000"/>
                </a:moveTo>
                <a:lnTo>
                  <a:pt x="35688" y="58283"/>
                </a:lnTo>
                <a:lnTo>
                  <a:pt x="51194" y="58283"/>
                </a:lnTo>
                <a:lnTo>
                  <a:pt x="52411" y="72000"/>
                </a:lnTo>
                <a:cubicBezTo>
                  <a:pt x="52411" y="72000"/>
                  <a:pt x="38611" y="72000"/>
                  <a:pt x="38611" y="72000"/>
                </a:cubicBezTo>
                <a:close/>
                <a:moveTo>
                  <a:pt x="31294" y="37716"/>
                </a:moveTo>
                <a:lnTo>
                  <a:pt x="49377" y="37716"/>
                </a:lnTo>
                <a:lnTo>
                  <a:pt x="50594" y="51427"/>
                </a:lnTo>
                <a:lnTo>
                  <a:pt x="34222" y="51427"/>
                </a:lnTo>
                <a:cubicBezTo>
                  <a:pt x="34222" y="51427"/>
                  <a:pt x="31294" y="37716"/>
                  <a:pt x="31294" y="37716"/>
                </a:cubicBezTo>
                <a:close/>
                <a:moveTo>
                  <a:pt x="97894" y="37716"/>
                </a:moveTo>
                <a:lnTo>
                  <a:pt x="113877" y="37716"/>
                </a:lnTo>
                <a:lnTo>
                  <a:pt x="111450" y="51427"/>
                </a:lnTo>
                <a:lnTo>
                  <a:pt x="96683" y="51427"/>
                </a:lnTo>
                <a:cubicBezTo>
                  <a:pt x="96683" y="51427"/>
                  <a:pt x="97894" y="37716"/>
                  <a:pt x="97894" y="37716"/>
                </a:cubicBezTo>
                <a:close/>
                <a:moveTo>
                  <a:pt x="108994" y="96827"/>
                </a:moveTo>
                <a:lnTo>
                  <a:pt x="109011" y="96827"/>
                </a:lnTo>
                <a:lnTo>
                  <a:pt x="119916" y="35116"/>
                </a:lnTo>
                <a:lnTo>
                  <a:pt x="119872" y="35100"/>
                </a:lnTo>
                <a:cubicBezTo>
                  <a:pt x="119922" y="34833"/>
                  <a:pt x="120000" y="34577"/>
                  <a:pt x="120000" y="34283"/>
                </a:cubicBezTo>
                <a:cubicBezTo>
                  <a:pt x="120000" y="32388"/>
                  <a:pt x="118777" y="30855"/>
                  <a:pt x="117272" y="30855"/>
                </a:cubicBezTo>
                <a:lnTo>
                  <a:pt x="29833" y="30855"/>
                </a:lnTo>
                <a:lnTo>
                  <a:pt x="25966" y="12727"/>
                </a:lnTo>
                <a:lnTo>
                  <a:pt x="25927" y="12744"/>
                </a:lnTo>
                <a:cubicBezTo>
                  <a:pt x="25588" y="11333"/>
                  <a:pt x="24588" y="10283"/>
                  <a:pt x="23355" y="10283"/>
                </a:cubicBezTo>
                <a:lnTo>
                  <a:pt x="2727" y="10283"/>
                </a:lnTo>
                <a:cubicBezTo>
                  <a:pt x="1222" y="10283"/>
                  <a:pt x="0" y="11816"/>
                  <a:pt x="0" y="13716"/>
                </a:cubicBezTo>
                <a:cubicBezTo>
                  <a:pt x="0" y="15611"/>
                  <a:pt x="1222" y="17144"/>
                  <a:pt x="2727" y="17144"/>
                </a:cubicBezTo>
                <a:lnTo>
                  <a:pt x="21261" y="17144"/>
                </a:lnTo>
                <a:lnTo>
                  <a:pt x="38294" y="96983"/>
                </a:lnTo>
                <a:lnTo>
                  <a:pt x="38300" y="96983"/>
                </a:lnTo>
                <a:cubicBezTo>
                  <a:pt x="38533" y="97950"/>
                  <a:pt x="39094" y="98733"/>
                  <a:pt x="39822" y="99138"/>
                </a:cubicBezTo>
                <a:cubicBezTo>
                  <a:pt x="38800" y="101222"/>
                  <a:pt x="38183" y="103655"/>
                  <a:pt x="38183" y="106283"/>
                </a:cubicBezTo>
                <a:cubicBezTo>
                  <a:pt x="38183" y="113861"/>
                  <a:pt x="43066" y="120000"/>
                  <a:pt x="49088" y="120000"/>
                </a:cubicBezTo>
                <a:cubicBezTo>
                  <a:pt x="55116" y="120000"/>
                  <a:pt x="60000" y="113861"/>
                  <a:pt x="60000" y="106283"/>
                </a:cubicBezTo>
                <a:cubicBezTo>
                  <a:pt x="60000" y="103777"/>
                  <a:pt x="59422" y="101455"/>
                  <a:pt x="58488" y="99427"/>
                </a:cubicBezTo>
                <a:lnTo>
                  <a:pt x="88788" y="99427"/>
                </a:lnTo>
                <a:cubicBezTo>
                  <a:pt x="87850" y="101455"/>
                  <a:pt x="87272" y="103777"/>
                  <a:pt x="87272" y="106283"/>
                </a:cubicBezTo>
                <a:cubicBezTo>
                  <a:pt x="87272" y="113861"/>
                  <a:pt x="92155" y="120000"/>
                  <a:pt x="98183" y="120000"/>
                </a:cubicBezTo>
                <a:cubicBezTo>
                  <a:pt x="104205" y="120000"/>
                  <a:pt x="109088" y="113861"/>
                  <a:pt x="109088" y="106283"/>
                </a:cubicBezTo>
                <a:cubicBezTo>
                  <a:pt x="109088" y="103655"/>
                  <a:pt x="108472" y="101222"/>
                  <a:pt x="107450" y="99138"/>
                </a:cubicBezTo>
                <a:cubicBezTo>
                  <a:pt x="108216" y="98716"/>
                  <a:pt x="108783" y="97861"/>
                  <a:pt x="108994" y="96827"/>
                </a:cubicBezTo>
                <a:moveTo>
                  <a:pt x="60000" y="6855"/>
                </a:moveTo>
                <a:lnTo>
                  <a:pt x="87272" y="6855"/>
                </a:lnTo>
                <a:cubicBezTo>
                  <a:pt x="88777" y="6855"/>
                  <a:pt x="90000" y="5327"/>
                  <a:pt x="90000" y="3427"/>
                </a:cubicBezTo>
                <a:cubicBezTo>
                  <a:pt x="90000" y="1533"/>
                  <a:pt x="88777" y="0"/>
                  <a:pt x="87272" y="0"/>
                </a:cubicBezTo>
                <a:lnTo>
                  <a:pt x="60000" y="0"/>
                </a:lnTo>
                <a:cubicBezTo>
                  <a:pt x="58494" y="0"/>
                  <a:pt x="57272" y="1533"/>
                  <a:pt x="57272" y="3427"/>
                </a:cubicBezTo>
                <a:cubicBezTo>
                  <a:pt x="57272" y="5327"/>
                  <a:pt x="58494" y="6855"/>
                  <a:pt x="60000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5756254" y="3488919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60000"/>
                </a:moveTo>
                <a:lnTo>
                  <a:pt x="73333" y="60000"/>
                </a:lnTo>
                <a:lnTo>
                  <a:pt x="73333" y="65455"/>
                </a:lnTo>
                <a:lnTo>
                  <a:pt x="80000" y="65455"/>
                </a:lnTo>
                <a:cubicBezTo>
                  <a:pt x="80000" y="65455"/>
                  <a:pt x="80000" y="60000"/>
                  <a:pt x="80000" y="60000"/>
                </a:cubicBezTo>
                <a:close/>
                <a:moveTo>
                  <a:pt x="86666" y="65455"/>
                </a:moveTo>
                <a:lnTo>
                  <a:pt x="93333" y="65455"/>
                </a:lnTo>
                <a:lnTo>
                  <a:pt x="93333" y="60000"/>
                </a:lnTo>
                <a:lnTo>
                  <a:pt x="86666" y="60000"/>
                </a:lnTo>
                <a:cubicBezTo>
                  <a:pt x="86666" y="60000"/>
                  <a:pt x="86666" y="65455"/>
                  <a:pt x="86666" y="65455"/>
                </a:cubicBezTo>
                <a:close/>
                <a:moveTo>
                  <a:pt x="86666" y="87272"/>
                </a:moveTo>
                <a:lnTo>
                  <a:pt x="106666" y="87272"/>
                </a:lnTo>
                <a:lnTo>
                  <a:pt x="106666" y="81816"/>
                </a:lnTo>
                <a:lnTo>
                  <a:pt x="86666" y="81816"/>
                </a:lnTo>
                <a:cubicBezTo>
                  <a:pt x="86666" y="81816"/>
                  <a:pt x="86666" y="87272"/>
                  <a:pt x="86666" y="87272"/>
                </a:cubicBezTo>
                <a:close/>
                <a:moveTo>
                  <a:pt x="80000" y="49088"/>
                </a:moveTo>
                <a:lnTo>
                  <a:pt x="73333" y="49088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49088"/>
                  <a:pt x="80000" y="49088"/>
                </a:cubicBezTo>
                <a:close/>
                <a:moveTo>
                  <a:pt x="93333" y="49088"/>
                </a:moveTo>
                <a:lnTo>
                  <a:pt x="86666" y="49088"/>
                </a:lnTo>
                <a:lnTo>
                  <a:pt x="86666" y="54544"/>
                </a:lnTo>
                <a:lnTo>
                  <a:pt x="93333" y="54544"/>
                </a:lnTo>
                <a:cubicBezTo>
                  <a:pt x="93333" y="54544"/>
                  <a:pt x="93333" y="49088"/>
                  <a:pt x="93333" y="49088"/>
                </a:cubicBezTo>
                <a:close/>
                <a:moveTo>
                  <a:pt x="106666" y="38183"/>
                </a:moveTo>
                <a:lnTo>
                  <a:pt x="73333" y="38183"/>
                </a:lnTo>
                <a:lnTo>
                  <a:pt x="73333" y="43638"/>
                </a:lnTo>
                <a:lnTo>
                  <a:pt x="106666" y="43638"/>
                </a:lnTo>
                <a:cubicBezTo>
                  <a:pt x="106666" y="43638"/>
                  <a:pt x="106666" y="38183"/>
                  <a:pt x="106666" y="38183"/>
                </a:cubicBezTo>
                <a:close/>
                <a:moveTo>
                  <a:pt x="100000" y="54544"/>
                </a:moveTo>
                <a:lnTo>
                  <a:pt x="106666" y="54544"/>
                </a:lnTo>
                <a:lnTo>
                  <a:pt x="106666" y="49088"/>
                </a:lnTo>
                <a:lnTo>
                  <a:pt x="100000" y="49088"/>
                </a:lnTo>
                <a:cubicBezTo>
                  <a:pt x="100000" y="49088"/>
                  <a:pt x="100000" y="54544"/>
                  <a:pt x="100000" y="54544"/>
                </a:cubicBezTo>
                <a:close/>
                <a:moveTo>
                  <a:pt x="100000" y="65455"/>
                </a:moveTo>
                <a:lnTo>
                  <a:pt x="106666" y="65455"/>
                </a:lnTo>
                <a:lnTo>
                  <a:pt x="106666" y="60000"/>
                </a:lnTo>
                <a:lnTo>
                  <a:pt x="100000" y="60000"/>
                </a:lnTo>
                <a:cubicBezTo>
                  <a:pt x="100000" y="60000"/>
                  <a:pt x="100000" y="65455"/>
                  <a:pt x="100000" y="65455"/>
                </a:cubicBezTo>
                <a:close/>
                <a:moveTo>
                  <a:pt x="86666" y="76361"/>
                </a:moveTo>
                <a:lnTo>
                  <a:pt x="93333" y="76361"/>
                </a:lnTo>
                <a:lnTo>
                  <a:pt x="93333" y="70911"/>
                </a:lnTo>
                <a:lnTo>
                  <a:pt x="86666" y="70911"/>
                </a:lnTo>
                <a:cubicBezTo>
                  <a:pt x="86666" y="70911"/>
                  <a:pt x="86666" y="76361"/>
                  <a:pt x="86666" y="76361"/>
                </a:cubicBezTo>
                <a:close/>
                <a:moveTo>
                  <a:pt x="100000" y="76361"/>
                </a:moveTo>
                <a:lnTo>
                  <a:pt x="106666" y="76361"/>
                </a:lnTo>
                <a:lnTo>
                  <a:pt x="106666" y="70911"/>
                </a:lnTo>
                <a:lnTo>
                  <a:pt x="100000" y="70911"/>
                </a:lnTo>
                <a:cubicBezTo>
                  <a:pt x="100000" y="70911"/>
                  <a:pt x="100000" y="76361"/>
                  <a:pt x="100000" y="76361"/>
                </a:cubicBezTo>
                <a:close/>
                <a:moveTo>
                  <a:pt x="113333" y="92727"/>
                </a:moveTo>
                <a:lnTo>
                  <a:pt x="6666" y="92727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92727"/>
                  <a:pt x="113333" y="9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98183"/>
                </a:lnTo>
                <a:lnTo>
                  <a:pt x="113333" y="98183"/>
                </a:lnTo>
                <a:cubicBezTo>
                  <a:pt x="113333" y="98183"/>
                  <a:pt x="113333" y="114544"/>
                  <a:pt x="113333" y="114544"/>
                </a:cubicBezTo>
                <a:close/>
                <a:moveTo>
                  <a:pt x="83333" y="27272"/>
                </a:moveTo>
                <a:lnTo>
                  <a:pt x="76666" y="27272"/>
                </a:lnTo>
                <a:lnTo>
                  <a:pt x="76666" y="16361"/>
                </a:lnTo>
                <a:lnTo>
                  <a:pt x="83333" y="16361"/>
                </a:lnTo>
                <a:cubicBezTo>
                  <a:pt x="83333" y="16361"/>
                  <a:pt x="83333" y="27272"/>
                  <a:pt x="83333" y="27272"/>
                </a:cubicBezTo>
                <a:close/>
                <a:moveTo>
                  <a:pt x="73333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73333" y="10911"/>
                </a:lnTo>
                <a:cubicBezTo>
                  <a:pt x="73333" y="10911"/>
                  <a:pt x="73333" y="5455"/>
                  <a:pt x="73333" y="5455"/>
                </a:cubicBezTo>
                <a:close/>
                <a:moveTo>
                  <a:pt x="66666" y="10911"/>
                </a:moveTo>
                <a:lnTo>
                  <a:pt x="60000" y="10911"/>
                </a:lnTo>
                <a:lnTo>
                  <a:pt x="60000" y="5455"/>
                </a:lnTo>
                <a:lnTo>
                  <a:pt x="66666" y="5455"/>
                </a:lnTo>
                <a:cubicBezTo>
                  <a:pt x="66666" y="5455"/>
                  <a:pt x="66666" y="10911"/>
                  <a:pt x="66666" y="10911"/>
                </a:cubicBezTo>
                <a:close/>
                <a:moveTo>
                  <a:pt x="113333" y="27272"/>
                </a:moveTo>
                <a:lnTo>
                  <a:pt x="90000" y="27272"/>
                </a:lnTo>
                <a:lnTo>
                  <a:pt x="90000" y="16361"/>
                </a:lnTo>
                <a:lnTo>
                  <a:pt x="100000" y="16361"/>
                </a:lnTo>
                <a:cubicBezTo>
                  <a:pt x="103677" y="16361"/>
                  <a:pt x="106666" y="13922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60000" y="0"/>
                </a:lnTo>
                <a:cubicBezTo>
                  <a:pt x="56322" y="0"/>
                  <a:pt x="53333" y="2444"/>
                  <a:pt x="53333" y="5455"/>
                </a:cubicBezTo>
                <a:lnTo>
                  <a:pt x="53333" y="10911"/>
                </a:lnTo>
                <a:cubicBezTo>
                  <a:pt x="53333" y="13922"/>
                  <a:pt x="56322" y="16361"/>
                  <a:pt x="60000" y="16361"/>
                </a:cubicBezTo>
                <a:lnTo>
                  <a:pt x="70000" y="16361"/>
                </a:lnTo>
                <a:lnTo>
                  <a:pt x="70000" y="27272"/>
                </a:lnTo>
                <a:lnTo>
                  <a:pt x="6666" y="27272"/>
                </a:lnTo>
                <a:cubicBezTo>
                  <a:pt x="2988" y="27272"/>
                  <a:pt x="0" y="29716"/>
                  <a:pt x="0" y="32727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32727"/>
                </a:lnTo>
                <a:cubicBezTo>
                  <a:pt x="120000" y="29716"/>
                  <a:pt x="117011" y="27272"/>
                  <a:pt x="113333" y="27272"/>
                </a:cubicBezTo>
                <a:moveTo>
                  <a:pt x="20000" y="81816"/>
                </a:moveTo>
                <a:lnTo>
                  <a:pt x="13333" y="81816"/>
                </a:lnTo>
                <a:lnTo>
                  <a:pt x="13333" y="87272"/>
                </a:lnTo>
                <a:lnTo>
                  <a:pt x="20000" y="87272"/>
                </a:lnTo>
                <a:cubicBezTo>
                  <a:pt x="20000" y="87272"/>
                  <a:pt x="20000" y="81816"/>
                  <a:pt x="20000" y="81816"/>
                </a:cubicBezTo>
                <a:close/>
                <a:moveTo>
                  <a:pt x="26666" y="87272"/>
                </a:moveTo>
                <a:lnTo>
                  <a:pt x="33333" y="87272"/>
                </a:lnTo>
                <a:lnTo>
                  <a:pt x="33333" y="81816"/>
                </a:lnTo>
                <a:lnTo>
                  <a:pt x="26666" y="81816"/>
                </a:lnTo>
                <a:cubicBezTo>
                  <a:pt x="26666" y="81816"/>
                  <a:pt x="26666" y="87272"/>
                  <a:pt x="26666" y="87272"/>
                </a:cubicBezTo>
                <a:close/>
                <a:moveTo>
                  <a:pt x="50000" y="109088"/>
                </a:moveTo>
                <a:lnTo>
                  <a:pt x="70000" y="109088"/>
                </a:lnTo>
                <a:cubicBezTo>
                  <a:pt x="71838" y="109088"/>
                  <a:pt x="73333" y="107872"/>
                  <a:pt x="73333" y="106361"/>
                </a:cubicBezTo>
                <a:cubicBezTo>
                  <a:pt x="73333" y="104861"/>
                  <a:pt x="71838" y="103638"/>
                  <a:pt x="70000" y="103638"/>
                </a:cubicBezTo>
                <a:lnTo>
                  <a:pt x="50000" y="103638"/>
                </a:lnTo>
                <a:cubicBezTo>
                  <a:pt x="48161" y="103638"/>
                  <a:pt x="46666" y="104861"/>
                  <a:pt x="46666" y="106361"/>
                </a:cubicBezTo>
                <a:cubicBezTo>
                  <a:pt x="46666" y="107872"/>
                  <a:pt x="48161" y="109088"/>
                  <a:pt x="50000" y="109088"/>
                </a:cubicBezTo>
                <a:moveTo>
                  <a:pt x="40000" y="87272"/>
                </a:moveTo>
                <a:lnTo>
                  <a:pt x="46666" y="87272"/>
                </a:lnTo>
                <a:lnTo>
                  <a:pt x="46666" y="81816"/>
                </a:lnTo>
                <a:lnTo>
                  <a:pt x="40000" y="81816"/>
                </a:lnTo>
                <a:cubicBezTo>
                  <a:pt x="40000" y="81816"/>
                  <a:pt x="40000" y="87272"/>
                  <a:pt x="40000" y="87272"/>
                </a:cubicBezTo>
                <a:close/>
                <a:moveTo>
                  <a:pt x="80000" y="70911"/>
                </a:moveTo>
                <a:lnTo>
                  <a:pt x="73333" y="70911"/>
                </a:lnTo>
                <a:lnTo>
                  <a:pt x="73333" y="76361"/>
                </a:lnTo>
                <a:lnTo>
                  <a:pt x="80000" y="76361"/>
                </a:lnTo>
                <a:cubicBezTo>
                  <a:pt x="80000" y="76361"/>
                  <a:pt x="80000" y="70911"/>
                  <a:pt x="80000" y="70911"/>
                </a:cubicBezTo>
                <a:close/>
                <a:moveTo>
                  <a:pt x="60000" y="70911"/>
                </a:moveTo>
                <a:lnTo>
                  <a:pt x="20000" y="70911"/>
                </a:lnTo>
                <a:lnTo>
                  <a:pt x="20000" y="43638"/>
                </a:lnTo>
                <a:lnTo>
                  <a:pt x="60000" y="43638"/>
                </a:lnTo>
                <a:cubicBezTo>
                  <a:pt x="60000" y="43638"/>
                  <a:pt x="60000" y="70911"/>
                  <a:pt x="60000" y="70911"/>
                </a:cubicBezTo>
                <a:close/>
                <a:moveTo>
                  <a:pt x="66666" y="38183"/>
                </a:moveTo>
                <a:lnTo>
                  <a:pt x="13333" y="38183"/>
                </a:lnTo>
                <a:lnTo>
                  <a:pt x="13333" y="76361"/>
                </a:lnTo>
                <a:lnTo>
                  <a:pt x="66666" y="76361"/>
                </a:lnTo>
                <a:cubicBezTo>
                  <a:pt x="66666" y="76361"/>
                  <a:pt x="66666" y="38183"/>
                  <a:pt x="66666" y="3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4"/>
          <p:cNvSpPr/>
          <p:nvPr/>
        </p:nvSpPr>
        <p:spPr>
          <a:xfrm>
            <a:off x="6146780" y="3488919"/>
            <a:ext cx="190500" cy="166800"/>
          </a:xfrm>
          <a:custGeom>
            <a:rect b="b" l="l" r="r" t="t"/>
            <a:pathLst>
              <a:path extrusionOk="0" h="120000" w="120000">
                <a:moveTo>
                  <a:pt x="6427" y="114544"/>
                </a:moveTo>
                <a:lnTo>
                  <a:pt x="7222" y="109088"/>
                </a:lnTo>
                <a:lnTo>
                  <a:pt x="112777" y="109088"/>
                </a:lnTo>
                <a:lnTo>
                  <a:pt x="113572" y="114544"/>
                </a:lnTo>
                <a:cubicBezTo>
                  <a:pt x="113572" y="114544"/>
                  <a:pt x="6427" y="114544"/>
                  <a:pt x="6427" y="114544"/>
                </a:cubicBezTo>
                <a:close/>
                <a:moveTo>
                  <a:pt x="17622" y="38183"/>
                </a:moveTo>
                <a:lnTo>
                  <a:pt x="36000" y="38183"/>
                </a:lnTo>
                <a:lnTo>
                  <a:pt x="36000" y="49850"/>
                </a:lnTo>
                <a:cubicBezTo>
                  <a:pt x="34211" y="50794"/>
                  <a:pt x="33000" y="52533"/>
                  <a:pt x="33000" y="54544"/>
                </a:cubicBezTo>
                <a:cubicBezTo>
                  <a:pt x="33000" y="57555"/>
                  <a:pt x="35688" y="60000"/>
                  <a:pt x="39000" y="60000"/>
                </a:cubicBezTo>
                <a:cubicBezTo>
                  <a:pt x="42311" y="60000"/>
                  <a:pt x="45000" y="57555"/>
                  <a:pt x="45000" y="54544"/>
                </a:cubicBezTo>
                <a:cubicBezTo>
                  <a:pt x="45000" y="52533"/>
                  <a:pt x="43788" y="50794"/>
                  <a:pt x="42000" y="49850"/>
                </a:cubicBezTo>
                <a:lnTo>
                  <a:pt x="42000" y="38183"/>
                </a:lnTo>
                <a:lnTo>
                  <a:pt x="78000" y="38183"/>
                </a:lnTo>
                <a:lnTo>
                  <a:pt x="78000" y="49850"/>
                </a:lnTo>
                <a:cubicBezTo>
                  <a:pt x="76211" y="50794"/>
                  <a:pt x="75000" y="52533"/>
                  <a:pt x="75000" y="54544"/>
                </a:cubicBezTo>
                <a:cubicBezTo>
                  <a:pt x="75000" y="57555"/>
                  <a:pt x="77688" y="60000"/>
                  <a:pt x="81000" y="60000"/>
                </a:cubicBezTo>
                <a:cubicBezTo>
                  <a:pt x="84311" y="60000"/>
                  <a:pt x="87000" y="57555"/>
                  <a:pt x="87000" y="54544"/>
                </a:cubicBezTo>
                <a:cubicBezTo>
                  <a:pt x="87000" y="52533"/>
                  <a:pt x="85788" y="50794"/>
                  <a:pt x="84000" y="49850"/>
                </a:cubicBezTo>
                <a:lnTo>
                  <a:pt x="84000" y="38183"/>
                </a:lnTo>
                <a:lnTo>
                  <a:pt x="102377" y="38183"/>
                </a:lnTo>
                <a:lnTo>
                  <a:pt x="111972" y="103638"/>
                </a:lnTo>
                <a:lnTo>
                  <a:pt x="8027" y="103638"/>
                </a:lnTo>
                <a:cubicBezTo>
                  <a:pt x="8027" y="103638"/>
                  <a:pt x="17622" y="38183"/>
                  <a:pt x="17622" y="38183"/>
                </a:cubicBezTo>
                <a:close/>
                <a:moveTo>
                  <a:pt x="42000" y="21816"/>
                </a:moveTo>
                <a:cubicBezTo>
                  <a:pt x="42000" y="12783"/>
                  <a:pt x="50061" y="5455"/>
                  <a:pt x="60000" y="5455"/>
                </a:cubicBezTo>
                <a:cubicBezTo>
                  <a:pt x="69944" y="5455"/>
                  <a:pt x="78000" y="12783"/>
                  <a:pt x="78000" y="21816"/>
                </a:cubicBezTo>
                <a:lnTo>
                  <a:pt x="78000" y="32727"/>
                </a:lnTo>
                <a:lnTo>
                  <a:pt x="42000" y="32727"/>
                </a:lnTo>
                <a:cubicBezTo>
                  <a:pt x="42000" y="32727"/>
                  <a:pt x="42000" y="21816"/>
                  <a:pt x="42000" y="21816"/>
                </a:cubicBezTo>
                <a:close/>
                <a:moveTo>
                  <a:pt x="119922" y="116916"/>
                </a:moveTo>
                <a:lnTo>
                  <a:pt x="119972" y="116911"/>
                </a:lnTo>
                <a:lnTo>
                  <a:pt x="107972" y="35094"/>
                </a:lnTo>
                <a:lnTo>
                  <a:pt x="107922" y="35100"/>
                </a:lnTo>
                <a:cubicBezTo>
                  <a:pt x="107722" y="33772"/>
                  <a:pt x="106516" y="32727"/>
                  <a:pt x="105000" y="32727"/>
                </a:cubicBezTo>
                <a:lnTo>
                  <a:pt x="84000" y="32727"/>
                </a:lnTo>
                <a:lnTo>
                  <a:pt x="84000" y="21816"/>
                </a:lnTo>
                <a:cubicBezTo>
                  <a:pt x="84000" y="9766"/>
                  <a:pt x="73255" y="0"/>
                  <a:pt x="60000" y="0"/>
                </a:cubicBezTo>
                <a:cubicBezTo>
                  <a:pt x="46744" y="0"/>
                  <a:pt x="36000" y="9766"/>
                  <a:pt x="36000" y="21816"/>
                </a:cubicBezTo>
                <a:lnTo>
                  <a:pt x="36000" y="32727"/>
                </a:lnTo>
                <a:lnTo>
                  <a:pt x="15000" y="32727"/>
                </a:lnTo>
                <a:cubicBezTo>
                  <a:pt x="13483" y="32727"/>
                  <a:pt x="12277" y="33772"/>
                  <a:pt x="12077" y="35100"/>
                </a:cubicBezTo>
                <a:lnTo>
                  <a:pt x="12027" y="35094"/>
                </a:lnTo>
                <a:lnTo>
                  <a:pt x="27" y="116911"/>
                </a:lnTo>
                <a:lnTo>
                  <a:pt x="77" y="116916"/>
                </a:lnTo>
                <a:cubicBezTo>
                  <a:pt x="61" y="117038"/>
                  <a:pt x="0" y="117150"/>
                  <a:pt x="0" y="117272"/>
                </a:cubicBezTo>
                <a:cubicBezTo>
                  <a:pt x="0" y="118783"/>
                  <a:pt x="1344" y="120000"/>
                  <a:pt x="3000" y="120000"/>
                </a:cubicBezTo>
                <a:lnTo>
                  <a:pt x="117000" y="120000"/>
                </a:lnTo>
                <a:cubicBezTo>
                  <a:pt x="118655" y="120000"/>
                  <a:pt x="120000" y="118783"/>
                  <a:pt x="120000" y="117272"/>
                </a:cubicBezTo>
                <a:cubicBezTo>
                  <a:pt x="120000" y="117150"/>
                  <a:pt x="119938" y="117038"/>
                  <a:pt x="119922" y="1169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4"/>
          <p:cNvSpPr/>
          <p:nvPr/>
        </p:nvSpPr>
        <p:spPr>
          <a:xfrm>
            <a:off x="6532544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9927" y="100555"/>
                </a:moveTo>
                <a:lnTo>
                  <a:pt x="119977" y="100550"/>
                </a:lnTo>
                <a:lnTo>
                  <a:pt x="114522" y="29638"/>
                </a:lnTo>
                <a:lnTo>
                  <a:pt x="114472" y="29650"/>
                </a:lnTo>
                <a:cubicBezTo>
                  <a:pt x="114294" y="28316"/>
                  <a:pt x="113200" y="27272"/>
                  <a:pt x="111816" y="27272"/>
                </a:cubicBezTo>
                <a:lnTo>
                  <a:pt x="92727" y="27272"/>
                </a:lnTo>
                <a:lnTo>
                  <a:pt x="92727" y="21816"/>
                </a:lnTo>
                <a:cubicBezTo>
                  <a:pt x="92727" y="9766"/>
                  <a:pt x="82955" y="0"/>
                  <a:pt x="70911" y="0"/>
                </a:cubicBezTo>
                <a:cubicBezTo>
                  <a:pt x="62777" y="0"/>
                  <a:pt x="55694" y="4461"/>
                  <a:pt x="51944" y="11061"/>
                </a:cubicBezTo>
                <a:cubicBezTo>
                  <a:pt x="53916" y="11261"/>
                  <a:pt x="55822" y="11694"/>
                  <a:pt x="57650" y="12300"/>
                </a:cubicBezTo>
                <a:cubicBezTo>
                  <a:pt x="60616" y="8166"/>
                  <a:pt x="65433" y="5455"/>
                  <a:pt x="70911" y="5455"/>
                </a:cubicBezTo>
                <a:cubicBezTo>
                  <a:pt x="79944" y="5455"/>
                  <a:pt x="87272" y="12783"/>
                  <a:pt x="87272" y="21816"/>
                </a:cubicBezTo>
                <a:lnTo>
                  <a:pt x="87272" y="27272"/>
                </a:lnTo>
                <a:lnTo>
                  <a:pt x="74094" y="27272"/>
                </a:lnTo>
                <a:cubicBezTo>
                  <a:pt x="74855" y="29005"/>
                  <a:pt x="75450" y="30827"/>
                  <a:pt x="75838" y="32727"/>
                </a:cubicBezTo>
                <a:lnTo>
                  <a:pt x="87272" y="32727"/>
                </a:lnTo>
                <a:lnTo>
                  <a:pt x="87272" y="38183"/>
                </a:lnTo>
                <a:lnTo>
                  <a:pt x="90022" y="38183"/>
                </a:lnTo>
                <a:cubicBezTo>
                  <a:pt x="90972" y="38183"/>
                  <a:pt x="91872" y="38361"/>
                  <a:pt x="92727" y="38672"/>
                </a:cubicBezTo>
                <a:lnTo>
                  <a:pt x="92727" y="32727"/>
                </a:lnTo>
                <a:lnTo>
                  <a:pt x="109300" y="32727"/>
                </a:lnTo>
                <a:lnTo>
                  <a:pt x="113494" y="87272"/>
                </a:lnTo>
                <a:lnTo>
                  <a:pt x="101372" y="87272"/>
                </a:lnTo>
                <a:lnTo>
                  <a:pt x="101794" y="92727"/>
                </a:lnTo>
                <a:lnTo>
                  <a:pt x="113911" y="92727"/>
                </a:lnTo>
                <a:lnTo>
                  <a:pt x="114333" y="98183"/>
                </a:lnTo>
                <a:lnTo>
                  <a:pt x="102211" y="98183"/>
                </a:lnTo>
                <a:lnTo>
                  <a:pt x="102633" y="103638"/>
                </a:lnTo>
                <a:lnTo>
                  <a:pt x="117272" y="103638"/>
                </a:lnTo>
                <a:cubicBezTo>
                  <a:pt x="118777" y="103638"/>
                  <a:pt x="120000" y="102416"/>
                  <a:pt x="120000" y="100911"/>
                </a:cubicBezTo>
                <a:cubicBezTo>
                  <a:pt x="120000" y="100783"/>
                  <a:pt x="119944" y="100677"/>
                  <a:pt x="119927" y="100555"/>
                </a:cubicBezTo>
                <a:moveTo>
                  <a:pt x="5666" y="114544"/>
                </a:moveTo>
                <a:lnTo>
                  <a:pt x="6088" y="109088"/>
                </a:lnTo>
                <a:lnTo>
                  <a:pt x="92094" y="109088"/>
                </a:lnTo>
                <a:lnTo>
                  <a:pt x="92516" y="114544"/>
                </a:lnTo>
                <a:cubicBezTo>
                  <a:pt x="92516" y="114544"/>
                  <a:pt x="5666" y="114544"/>
                  <a:pt x="5666" y="114544"/>
                </a:cubicBezTo>
                <a:close/>
                <a:moveTo>
                  <a:pt x="10700" y="49088"/>
                </a:moveTo>
                <a:lnTo>
                  <a:pt x="27272" y="49088"/>
                </a:lnTo>
                <a:lnTo>
                  <a:pt x="27272" y="60755"/>
                </a:lnTo>
                <a:cubicBezTo>
                  <a:pt x="25650" y="61700"/>
                  <a:pt x="24544" y="63444"/>
                  <a:pt x="24544" y="65455"/>
                </a:cubicBezTo>
                <a:cubicBezTo>
                  <a:pt x="24544" y="68466"/>
                  <a:pt x="26988" y="70911"/>
                  <a:pt x="30000" y="70911"/>
                </a:cubicBezTo>
                <a:cubicBezTo>
                  <a:pt x="33011" y="70911"/>
                  <a:pt x="35455" y="68466"/>
                  <a:pt x="35455" y="65455"/>
                </a:cubicBezTo>
                <a:cubicBezTo>
                  <a:pt x="35455" y="63444"/>
                  <a:pt x="34350" y="61700"/>
                  <a:pt x="32727" y="60755"/>
                </a:cubicBezTo>
                <a:lnTo>
                  <a:pt x="32727" y="49088"/>
                </a:lnTo>
                <a:lnTo>
                  <a:pt x="65455" y="49088"/>
                </a:lnTo>
                <a:lnTo>
                  <a:pt x="65455" y="60755"/>
                </a:lnTo>
                <a:cubicBezTo>
                  <a:pt x="63827" y="61700"/>
                  <a:pt x="62727" y="63444"/>
                  <a:pt x="62727" y="65455"/>
                </a:cubicBezTo>
                <a:cubicBezTo>
                  <a:pt x="62727" y="68466"/>
                  <a:pt x="65172" y="70911"/>
                  <a:pt x="68183" y="70911"/>
                </a:cubicBezTo>
                <a:cubicBezTo>
                  <a:pt x="71194" y="70911"/>
                  <a:pt x="73638" y="68466"/>
                  <a:pt x="73638" y="65455"/>
                </a:cubicBezTo>
                <a:cubicBezTo>
                  <a:pt x="73638" y="63444"/>
                  <a:pt x="72533" y="61700"/>
                  <a:pt x="70911" y="60755"/>
                </a:cubicBezTo>
                <a:lnTo>
                  <a:pt x="70911" y="49088"/>
                </a:lnTo>
                <a:lnTo>
                  <a:pt x="87477" y="49088"/>
                </a:lnTo>
                <a:lnTo>
                  <a:pt x="91677" y="103638"/>
                </a:lnTo>
                <a:lnTo>
                  <a:pt x="6511" y="103638"/>
                </a:lnTo>
                <a:cubicBezTo>
                  <a:pt x="6511" y="103638"/>
                  <a:pt x="10700" y="49088"/>
                  <a:pt x="10700" y="49088"/>
                </a:cubicBezTo>
                <a:close/>
                <a:moveTo>
                  <a:pt x="32727" y="38183"/>
                </a:moveTo>
                <a:cubicBezTo>
                  <a:pt x="32727" y="29144"/>
                  <a:pt x="40055" y="21816"/>
                  <a:pt x="49088" y="21816"/>
                </a:cubicBezTo>
                <a:cubicBezTo>
                  <a:pt x="58127" y="21816"/>
                  <a:pt x="65455" y="29144"/>
                  <a:pt x="65455" y="38183"/>
                </a:cubicBezTo>
                <a:lnTo>
                  <a:pt x="65455" y="43638"/>
                </a:lnTo>
                <a:lnTo>
                  <a:pt x="32727" y="43638"/>
                </a:lnTo>
                <a:cubicBezTo>
                  <a:pt x="32727" y="43638"/>
                  <a:pt x="32727" y="38183"/>
                  <a:pt x="32727" y="38183"/>
                </a:cubicBezTo>
                <a:close/>
                <a:moveTo>
                  <a:pt x="98155" y="116911"/>
                </a:moveTo>
                <a:lnTo>
                  <a:pt x="92705" y="46005"/>
                </a:lnTo>
                <a:lnTo>
                  <a:pt x="92655" y="46011"/>
                </a:lnTo>
                <a:cubicBezTo>
                  <a:pt x="92477" y="44683"/>
                  <a:pt x="91377" y="43638"/>
                  <a:pt x="90000" y="43638"/>
                </a:cubicBezTo>
                <a:lnTo>
                  <a:pt x="70911" y="43638"/>
                </a:lnTo>
                <a:lnTo>
                  <a:pt x="70911" y="38183"/>
                </a:lnTo>
                <a:cubicBezTo>
                  <a:pt x="70911" y="26133"/>
                  <a:pt x="61138" y="16361"/>
                  <a:pt x="49088" y="16361"/>
                </a:cubicBezTo>
                <a:cubicBezTo>
                  <a:pt x="37044" y="16361"/>
                  <a:pt x="27272" y="26133"/>
                  <a:pt x="27272" y="38183"/>
                </a:cubicBezTo>
                <a:lnTo>
                  <a:pt x="27272" y="43638"/>
                </a:lnTo>
                <a:lnTo>
                  <a:pt x="8183" y="43638"/>
                </a:lnTo>
                <a:cubicBezTo>
                  <a:pt x="6800" y="43638"/>
                  <a:pt x="5705" y="44683"/>
                  <a:pt x="5527" y="46011"/>
                </a:cubicBezTo>
                <a:lnTo>
                  <a:pt x="5477" y="46005"/>
                </a:lnTo>
                <a:lnTo>
                  <a:pt x="22" y="116911"/>
                </a:lnTo>
                <a:lnTo>
                  <a:pt x="72" y="116916"/>
                </a:lnTo>
                <a:cubicBezTo>
                  <a:pt x="55" y="117038"/>
                  <a:pt x="0" y="117150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83"/>
                  <a:pt x="98183" y="117272"/>
                </a:cubicBezTo>
                <a:cubicBezTo>
                  <a:pt x="98183" y="117150"/>
                  <a:pt x="98127" y="117038"/>
                  <a:pt x="98111" y="116916"/>
                </a:cubicBezTo>
                <a:cubicBezTo>
                  <a:pt x="98111" y="116916"/>
                  <a:pt x="98155" y="116911"/>
                  <a:pt x="98155" y="116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4"/>
          <p:cNvSpPr/>
          <p:nvPr/>
        </p:nvSpPr>
        <p:spPr>
          <a:xfrm>
            <a:off x="6937356" y="3504072"/>
            <a:ext cx="209400" cy="136500"/>
          </a:xfrm>
          <a:custGeom>
            <a:rect b="b" l="l" r="r" t="t"/>
            <a:pathLst>
              <a:path extrusionOk="0" h="120000" w="120000">
                <a:moveTo>
                  <a:pt x="114544" y="53333"/>
                </a:moveTo>
                <a:lnTo>
                  <a:pt x="5455" y="53333"/>
                </a:lnTo>
                <a:lnTo>
                  <a:pt x="5455" y="46666"/>
                </a:lnTo>
                <a:lnTo>
                  <a:pt x="114544" y="46666"/>
                </a:lnTo>
                <a:cubicBezTo>
                  <a:pt x="114544" y="46666"/>
                  <a:pt x="114544" y="53333"/>
                  <a:pt x="114544" y="53333"/>
                </a:cubicBezTo>
                <a:close/>
                <a:moveTo>
                  <a:pt x="105588" y="73333"/>
                </a:moveTo>
                <a:lnTo>
                  <a:pt x="87416" y="73333"/>
                </a:lnTo>
                <a:lnTo>
                  <a:pt x="89138" y="60000"/>
                </a:lnTo>
                <a:lnTo>
                  <a:pt x="107883" y="60000"/>
                </a:lnTo>
                <a:cubicBezTo>
                  <a:pt x="107883" y="60000"/>
                  <a:pt x="105588" y="73333"/>
                  <a:pt x="105588" y="73333"/>
                </a:cubicBezTo>
                <a:close/>
                <a:moveTo>
                  <a:pt x="102144" y="93333"/>
                </a:moveTo>
                <a:lnTo>
                  <a:pt x="84833" y="93333"/>
                </a:lnTo>
                <a:lnTo>
                  <a:pt x="86555" y="80000"/>
                </a:lnTo>
                <a:lnTo>
                  <a:pt x="104438" y="80000"/>
                </a:lnTo>
                <a:cubicBezTo>
                  <a:pt x="104438" y="80000"/>
                  <a:pt x="102144" y="93333"/>
                  <a:pt x="102144" y="93333"/>
                </a:cubicBezTo>
                <a:close/>
                <a:moveTo>
                  <a:pt x="98700" y="113333"/>
                </a:moveTo>
                <a:lnTo>
                  <a:pt x="82250" y="113333"/>
                </a:lnTo>
                <a:lnTo>
                  <a:pt x="83972" y="100000"/>
                </a:lnTo>
                <a:lnTo>
                  <a:pt x="100994" y="100000"/>
                </a:lnTo>
                <a:cubicBezTo>
                  <a:pt x="100994" y="100000"/>
                  <a:pt x="98700" y="113333"/>
                  <a:pt x="98700" y="113333"/>
                </a:cubicBezTo>
                <a:close/>
                <a:moveTo>
                  <a:pt x="62727" y="73333"/>
                </a:moveTo>
                <a:lnTo>
                  <a:pt x="62727" y="60000"/>
                </a:lnTo>
                <a:lnTo>
                  <a:pt x="83683" y="60000"/>
                </a:lnTo>
                <a:lnTo>
                  <a:pt x="81961" y="73333"/>
                </a:lnTo>
                <a:cubicBezTo>
                  <a:pt x="81961" y="73333"/>
                  <a:pt x="62727" y="73333"/>
                  <a:pt x="62727" y="73333"/>
                </a:cubicBezTo>
                <a:close/>
                <a:moveTo>
                  <a:pt x="79383" y="93333"/>
                </a:moveTo>
                <a:lnTo>
                  <a:pt x="62727" y="93333"/>
                </a:lnTo>
                <a:lnTo>
                  <a:pt x="62727" y="80000"/>
                </a:lnTo>
                <a:lnTo>
                  <a:pt x="81100" y="80000"/>
                </a:lnTo>
                <a:cubicBezTo>
                  <a:pt x="81100" y="80000"/>
                  <a:pt x="79383" y="93333"/>
                  <a:pt x="79383" y="93333"/>
                </a:cubicBezTo>
                <a:close/>
                <a:moveTo>
                  <a:pt x="76794" y="113333"/>
                </a:moveTo>
                <a:lnTo>
                  <a:pt x="62727" y="113333"/>
                </a:lnTo>
                <a:lnTo>
                  <a:pt x="62727" y="100000"/>
                </a:lnTo>
                <a:lnTo>
                  <a:pt x="78516" y="100000"/>
                </a:lnTo>
                <a:cubicBezTo>
                  <a:pt x="78516" y="100000"/>
                  <a:pt x="76794" y="113333"/>
                  <a:pt x="76794" y="113333"/>
                </a:cubicBezTo>
                <a:close/>
                <a:moveTo>
                  <a:pt x="57272" y="73333"/>
                </a:moveTo>
                <a:lnTo>
                  <a:pt x="38038" y="73333"/>
                </a:lnTo>
                <a:lnTo>
                  <a:pt x="36316" y="60000"/>
                </a:lnTo>
                <a:lnTo>
                  <a:pt x="57272" y="60000"/>
                </a:lnTo>
                <a:cubicBezTo>
                  <a:pt x="57272" y="60000"/>
                  <a:pt x="57272" y="73333"/>
                  <a:pt x="57272" y="73333"/>
                </a:cubicBezTo>
                <a:close/>
                <a:moveTo>
                  <a:pt x="57272" y="93333"/>
                </a:moveTo>
                <a:lnTo>
                  <a:pt x="40616" y="93333"/>
                </a:lnTo>
                <a:lnTo>
                  <a:pt x="38900" y="80000"/>
                </a:lnTo>
                <a:lnTo>
                  <a:pt x="57272" y="80000"/>
                </a:lnTo>
                <a:cubicBezTo>
                  <a:pt x="57272" y="80000"/>
                  <a:pt x="57272" y="93333"/>
                  <a:pt x="57272" y="93333"/>
                </a:cubicBezTo>
                <a:close/>
                <a:moveTo>
                  <a:pt x="57272" y="113333"/>
                </a:moveTo>
                <a:lnTo>
                  <a:pt x="43205" y="113333"/>
                </a:lnTo>
                <a:lnTo>
                  <a:pt x="41483" y="100000"/>
                </a:lnTo>
                <a:lnTo>
                  <a:pt x="57272" y="100000"/>
                </a:lnTo>
                <a:cubicBezTo>
                  <a:pt x="57272" y="100000"/>
                  <a:pt x="57272" y="113333"/>
                  <a:pt x="57272" y="113333"/>
                </a:cubicBezTo>
                <a:close/>
                <a:moveTo>
                  <a:pt x="21300" y="113333"/>
                </a:moveTo>
                <a:lnTo>
                  <a:pt x="19005" y="100000"/>
                </a:lnTo>
                <a:lnTo>
                  <a:pt x="36027" y="100000"/>
                </a:lnTo>
                <a:lnTo>
                  <a:pt x="37750" y="113333"/>
                </a:lnTo>
                <a:cubicBezTo>
                  <a:pt x="37750" y="113333"/>
                  <a:pt x="21300" y="113333"/>
                  <a:pt x="21300" y="113333"/>
                </a:cubicBezTo>
                <a:close/>
                <a:moveTo>
                  <a:pt x="15561" y="80000"/>
                </a:moveTo>
                <a:lnTo>
                  <a:pt x="33444" y="80000"/>
                </a:lnTo>
                <a:lnTo>
                  <a:pt x="35166" y="93333"/>
                </a:lnTo>
                <a:lnTo>
                  <a:pt x="17855" y="93333"/>
                </a:lnTo>
                <a:cubicBezTo>
                  <a:pt x="17855" y="93333"/>
                  <a:pt x="15561" y="80000"/>
                  <a:pt x="15561" y="80000"/>
                </a:cubicBezTo>
                <a:close/>
                <a:moveTo>
                  <a:pt x="12116" y="60000"/>
                </a:moveTo>
                <a:lnTo>
                  <a:pt x="30861" y="60000"/>
                </a:lnTo>
                <a:lnTo>
                  <a:pt x="32583" y="73333"/>
                </a:lnTo>
                <a:lnTo>
                  <a:pt x="14411" y="73333"/>
                </a:lnTo>
                <a:cubicBezTo>
                  <a:pt x="14411" y="73333"/>
                  <a:pt x="12116" y="60000"/>
                  <a:pt x="12116" y="60000"/>
                </a:cubicBezTo>
                <a:close/>
                <a:moveTo>
                  <a:pt x="60000" y="7333"/>
                </a:moveTo>
                <a:lnTo>
                  <a:pt x="97866" y="40000"/>
                </a:lnTo>
                <a:lnTo>
                  <a:pt x="22133" y="40000"/>
                </a:lnTo>
                <a:cubicBezTo>
                  <a:pt x="22133" y="40000"/>
                  <a:pt x="60000" y="7333"/>
                  <a:pt x="60000" y="7333"/>
                </a:cubicBezTo>
                <a:close/>
                <a:moveTo>
                  <a:pt x="114544" y="40000"/>
                </a:moveTo>
                <a:lnTo>
                  <a:pt x="107133" y="40000"/>
                </a:lnTo>
                <a:lnTo>
                  <a:pt x="61983" y="1044"/>
                </a:lnTo>
                <a:lnTo>
                  <a:pt x="61972" y="1055"/>
                </a:lnTo>
                <a:cubicBezTo>
                  <a:pt x="61477" y="411"/>
                  <a:pt x="60783" y="0"/>
                  <a:pt x="60000" y="0"/>
                </a:cubicBezTo>
                <a:cubicBezTo>
                  <a:pt x="59216" y="0"/>
                  <a:pt x="58522" y="411"/>
                  <a:pt x="58027" y="1055"/>
                </a:cubicBezTo>
                <a:lnTo>
                  <a:pt x="58016" y="1044"/>
                </a:lnTo>
                <a:lnTo>
                  <a:pt x="12866" y="40000"/>
                </a:lnTo>
                <a:lnTo>
                  <a:pt x="5455" y="40000"/>
                </a:lnTo>
                <a:cubicBezTo>
                  <a:pt x="2438" y="40000"/>
                  <a:pt x="0" y="42988"/>
                  <a:pt x="0" y="46666"/>
                </a:cubicBezTo>
                <a:lnTo>
                  <a:pt x="0" y="53333"/>
                </a:lnTo>
                <a:cubicBezTo>
                  <a:pt x="0" y="57011"/>
                  <a:pt x="2438" y="60000"/>
                  <a:pt x="5455" y="60000"/>
                </a:cubicBezTo>
                <a:lnTo>
                  <a:pt x="6544" y="60000"/>
                </a:lnTo>
                <a:lnTo>
                  <a:pt x="16444" y="117472"/>
                </a:lnTo>
                <a:lnTo>
                  <a:pt x="16494" y="117461"/>
                </a:lnTo>
                <a:cubicBezTo>
                  <a:pt x="16794" y="118905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905"/>
                  <a:pt x="103505" y="117461"/>
                </a:cubicBezTo>
                <a:lnTo>
                  <a:pt x="103555" y="117472"/>
                </a:lnTo>
                <a:lnTo>
                  <a:pt x="113455" y="60000"/>
                </a:ln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46666"/>
                </a:lnTo>
                <a:cubicBezTo>
                  <a:pt x="120000" y="42988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4"/>
          <p:cNvSpPr/>
          <p:nvPr/>
        </p:nvSpPr>
        <p:spPr>
          <a:xfrm>
            <a:off x="7337405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58072" y="41122"/>
                </a:moveTo>
                <a:cubicBezTo>
                  <a:pt x="58566" y="41666"/>
                  <a:pt x="59250" y="42000"/>
                  <a:pt x="60000" y="42000"/>
                </a:cubicBezTo>
                <a:cubicBezTo>
                  <a:pt x="60755" y="42000"/>
                  <a:pt x="61433" y="41666"/>
                  <a:pt x="61927" y="41122"/>
                </a:cubicBezTo>
                <a:lnTo>
                  <a:pt x="72838" y="29122"/>
                </a:lnTo>
                <a:cubicBezTo>
                  <a:pt x="73333" y="28577"/>
                  <a:pt x="73638" y="27827"/>
                  <a:pt x="73638" y="27000"/>
                </a:cubicBezTo>
                <a:cubicBezTo>
                  <a:pt x="73638" y="25344"/>
                  <a:pt x="72416" y="24000"/>
                  <a:pt x="70911" y="24000"/>
                </a:cubicBezTo>
                <a:cubicBezTo>
                  <a:pt x="70155" y="24000"/>
                  <a:pt x="69477" y="24338"/>
                  <a:pt x="68983" y="24877"/>
                </a:cubicBezTo>
                <a:lnTo>
                  <a:pt x="62727" y="3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31755"/>
                </a:lnTo>
                <a:lnTo>
                  <a:pt x="51016" y="24877"/>
                </a:lnTo>
                <a:cubicBezTo>
                  <a:pt x="50527" y="24338"/>
                  <a:pt x="49844" y="24000"/>
                  <a:pt x="49088" y="24000"/>
                </a:cubicBezTo>
                <a:cubicBezTo>
                  <a:pt x="47583" y="24000"/>
                  <a:pt x="46361" y="25344"/>
                  <a:pt x="46361" y="27000"/>
                </a:cubicBezTo>
                <a:cubicBezTo>
                  <a:pt x="46361" y="27827"/>
                  <a:pt x="46666" y="28577"/>
                  <a:pt x="47161" y="29122"/>
                </a:cubicBezTo>
                <a:cubicBezTo>
                  <a:pt x="47161" y="29122"/>
                  <a:pt x="58072" y="41122"/>
                  <a:pt x="58072" y="41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4"/>
          <p:cNvSpPr/>
          <p:nvPr/>
        </p:nvSpPr>
        <p:spPr>
          <a:xfrm>
            <a:off x="7737456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9088" y="18000"/>
                </a:moveTo>
                <a:cubicBezTo>
                  <a:pt x="49844" y="18000"/>
                  <a:pt x="50527" y="17661"/>
                  <a:pt x="51016" y="17122"/>
                </a:cubicBezTo>
                <a:lnTo>
                  <a:pt x="57272" y="10244"/>
                </a:lnTo>
                <a:lnTo>
                  <a:pt x="57272" y="39000"/>
                </a:lnTo>
                <a:cubicBezTo>
                  <a:pt x="57272" y="40655"/>
                  <a:pt x="58494" y="42000"/>
                  <a:pt x="60000" y="42000"/>
                </a:cubicBezTo>
                <a:cubicBezTo>
                  <a:pt x="61505" y="42000"/>
                  <a:pt x="62727" y="40655"/>
                  <a:pt x="62727" y="39000"/>
                </a:cubicBezTo>
                <a:lnTo>
                  <a:pt x="62727" y="10244"/>
                </a:lnTo>
                <a:lnTo>
                  <a:pt x="68983" y="17122"/>
                </a:lnTo>
                <a:cubicBezTo>
                  <a:pt x="69472" y="17661"/>
                  <a:pt x="70155" y="18000"/>
                  <a:pt x="70911" y="18000"/>
                </a:cubicBezTo>
                <a:cubicBezTo>
                  <a:pt x="72416" y="18000"/>
                  <a:pt x="73638" y="16655"/>
                  <a:pt x="73638" y="15000"/>
                </a:cubicBezTo>
                <a:cubicBezTo>
                  <a:pt x="73638" y="14172"/>
                  <a:pt x="73327" y="13422"/>
                  <a:pt x="72838" y="12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3"/>
                  <a:pt x="58072" y="877"/>
                </a:cubicBezTo>
                <a:lnTo>
                  <a:pt x="47161" y="12877"/>
                </a:lnTo>
                <a:cubicBezTo>
                  <a:pt x="46666" y="13422"/>
                  <a:pt x="46361" y="14172"/>
                  <a:pt x="46361" y="15000"/>
                </a:cubicBezTo>
                <a:cubicBezTo>
                  <a:pt x="46361" y="16655"/>
                  <a:pt x="47583" y="18000"/>
                  <a:pt x="4908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4"/>
          <p:cNvSpPr/>
          <p:nvPr/>
        </p:nvSpPr>
        <p:spPr>
          <a:xfrm>
            <a:off x="4137006" y="3814744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1705" y="17122"/>
                </a:moveTo>
                <a:lnTo>
                  <a:pt x="41705" y="17122"/>
                </a:lnTo>
                <a:lnTo>
                  <a:pt x="52616" y="29122"/>
                </a:lnTo>
                <a:cubicBezTo>
                  <a:pt x="53111" y="29666"/>
                  <a:pt x="53794" y="30000"/>
                  <a:pt x="54544" y="30000"/>
                </a:cubicBezTo>
                <a:cubicBezTo>
                  <a:pt x="56050" y="30000"/>
                  <a:pt x="57272" y="28655"/>
                  <a:pt x="57272" y="27000"/>
                </a:cubicBezTo>
                <a:cubicBezTo>
                  <a:pt x="57272" y="26177"/>
                  <a:pt x="56966" y="25427"/>
                  <a:pt x="56472" y="24877"/>
                </a:cubicBezTo>
                <a:lnTo>
                  <a:pt x="50222" y="18000"/>
                </a:lnTo>
                <a:lnTo>
                  <a:pt x="76361" y="18000"/>
                </a:lnTo>
                <a:lnTo>
                  <a:pt x="76361" y="18000"/>
                </a:lnTo>
                <a:cubicBezTo>
                  <a:pt x="77866" y="18000"/>
                  <a:pt x="79088" y="16655"/>
                  <a:pt x="79088" y="15000"/>
                </a:cubicBezTo>
                <a:cubicBezTo>
                  <a:pt x="79088" y="13344"/>
                  <a:pt x="77866" y="12000"/>
                  <a:pt x="76361" y="12000"/>
                </a:cubicBezTo>
                <a:lnTo>
                  <a:pt x="50222" y="12000"/>
                </a:lnTo>
                <a:lnTo>
                  <a:pt x="56472" y="5122"/>
                </a:lnTo>
                <a:cubicBezTo>
                  <a:pt x="56966" y="4577"/>
                  <a:pt x="57272" y="3827"/>
                  <a:pt x="57272" y="3000"/>
                </a:cubicBezTo>
                <a:cubicBezTo>
                  <a:pt x="57272" y="1344"/>
                  <a:pt x="56050" y="0"/>
                  <a:pt x="54544" y="0"/>
                </a:cubicBezTo>
                <a:cubicBezTo>
                  <a:pt x="53794" y="0"/>
                  <a:pt x="53111" y="338"/>
                  <a:pt x="52616" y="877"/>
                </a:cubicBezTo>
                <a:lnTo>
                  <a:pt x="41705" y="12877"/>
                </a:lnTo>
                <a:lnTo>
                  <a:pt x="41705" y="12877"/>
                </a:lnTo>
                <a:cubicBezTo>
                  <a:pt x="41216" y="13427"/>
                  <a:pt x="40911" y="14177"/>
                  <a:pt x="40911" y="15000"/>
                </a:cubicBezTo>
                <a:cubicBezTo>
                  <a:pt x="40911" y="15827"/>
                  <a:pt x="41216" y="16577"/>
                  <a:pt x="41705" y="171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4"/>
          <p:cNvSpPr/>
          <p:nvPr/>
        </p:nvSpPr>
        <p:spPr>
          <a:xfrm>
            <a:off x="4537056" y="3814744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3638" y="18000"/>
                </a:moveTo>
                <a:lnTo>
                  <a:pt x="43638" y="18000"/>
                </a:lnTo>
                <a:lnTo>
                  <a:pt x="69777" y="18000"/>
                </a:lnTo>
                <a:lnTo>
                  <a:pt x="63527" y="24877"/>
                </a:lnTo>
                <a:cubicBezTo>
                  <a:pt x="63033" y="25427"/>
                  <a:pt x="62727" y="26177"/>
                  <a:pt x="62727" y="27000"/>
                </a:cubicBezTo>
                <a:cubicBezTo>
                  <a:pt x="62727" y="28655"/>
                  <a:pt x="63950" y="30000"/>
                  <a:pt x="65455" y="30000"/>
                </a:cubicBezTo>
                <a:cubicBezTo>
                  <a:pt x="66205" y="30000"/>
                  <a:pt x="66888" y="29666"/>
                  <a:pt x="67383" y="29122"/>
                </a:cubicBezTo>
                <a:lnTo>
                  <a:pt x="78294" y="17122"/>
                </a:lnTo>
                <a:cubicBezTo>
                  <a:pt x="78783" y="16577"/>
                  <a:pt x="79088" y="15827"/>
                  <a:pt x="79088" y="15000"/>
                </a:cubicBezTo>
                <a:cubicBezTo>
                  <a:pt x="79088" y="14177"/>
                  <a:pt x="78783" y="13427"/>
                  <a:pt x="78294" y="12877"/>
                </a:cubicBezTo>
                <a:lnTo>
                  <a:pt x="67383" y="877"/>
                </a:lnTo>
                <a:cubicBezTo>
                  <a:pt x="66888" y="338"/>
                  <a:pt x="66205" y="0"/>
                  <a:pt x="65455" y="0"/>
                </a:cubicBezTo>
                <a:cubicBezTo>
                  <a:pt x="63950" y="0"/>
                  <a:pt x="62727" y="1344"/>
                  <a:pt x="62727" y="3000"/>
                </a:cubicBezTo>
                <a:cubicBezTo>
                  <a:pt x="62727" y="3827"/>
                  <a:pt x="63033" y="4577"/>
                  <a:pt x="63527" y="5122"/>
                </a:cubicBezTo>
                <a:lnTo>
                  <a:pt x="69777" y="12000"/>
                </a:lnTo>
                <a:lnTo>
                  <a:pt x="43638" y="12000"/>
                </a:lnTo>
                <a:cubicBezTo>
                  <a:pt x="42133" y="12000"/>
                  <a:pt x="40911" y="13344"/>
                  <a:pt x="40911" y="15000"/>
                </a:cubicBezTo>
                <a:cubicBezTo>
                  <a:pt x="40911" y="16655"/>
                  <a:pt x="42133" y="18000"/>
                  <a:pt x="4363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4"/>
          <p:cNvSpPr/>
          <p:nvPr/>
        </p:nvSpPr>
        <p:spPr>
          <a:xfrm>
            <a:off x="4937106" y="3814744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6361" y="21000"/>
                </a:moveTo>
                <a:lnTo>
                  <a:pt x="57272" y="21000"/>
                </a:lnTo>
                <a:lnTo>
                  <a:pt x="57272" y="33000"/>
                </a:lnTo>
                <a:cubicBezTo>
                  <a:pt x="57272" y="34655"/>
                  <a:pt x="58494" y="36000"/>
                  <a:pt x="60000" y="36000"/>
                </a:cubicBezTo>
                <a:cubicBezTo>
                  <a:pt x="61505" y="36000"/>
                  <a:pt x="62727" y="34655"/>
                  <a:pt x="62727" y="33000"/>
                </a:cubicBezTo>
                <a:lnTo>
                  <a:pt x="62727" y="21000"/>
                </a:lnTo>
                <a:lnTo>
                  <a:pt x="73638" y="21000"/>
                </a:lnTo>
                <a:cubicBezTo>
                  <a:pt x="75138" y="21000"/>
                  <a:pt x="76361" y="19655"/>
                  <a:pt x="76361" y="18000"/>
                </a:cubicBezTo>
                <a:cubicBezTo>
                  <a:pt x="76361" y="16344"/>
                  <a:pt x="75138" y="15000"/>
                  <a:pt x="73638" y="15000"/>
                </a:cubicBezTo>
                <a:lnTo>
                  <a:pt x="62727" y="15000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15000"/>
                </a:lnTo>
                <a:lnTo>
                  <a:pt x="46361" y="15000"/>
                </a:lnTo>
                <a:cubicBezTo>
                  <a:pt x="44861" y="15000"/>
                  <a:pt x="43638" y="16344"/>
                  <a:pt x="43638" y="18000"/>
                </a:cubicBezTo>
                <a:cubicBezTo>
                  <a:pt x="43638" y="19655"/>
                  <a:pt x="44861" y="21000"/>
                  <a:pt x="46361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5337155" y="3826110"/>
            <a:ext cx="209400" cy="132600"/>
          </a:xfrm>
          <a:custGeom>
            <a:rect b="b" l="l" r="r" t="t"/>
            <a:pathLst>
              <a:path extrusionOk="0" h="120000" w="120000">
                <a:moveTo>
                  <a:pt x="114544" y="51427"/>
                </a:moveTo>
                <a:lnTo>
                  <a:pt x="5455" y="51427"/>
                </a:lnTo>
                <a:lnTo>
                  <a:pt x="5455" y="44572"/>
                </a:lnTo>
                <a:lnTo>
                  <a:pt x="114544" y="44572"/>
                </a:lnTo>
                <a:cubicBezTo>
                  <a:pt x="114544" y="44572"/>
                  <a:pt x="114544" y="51427"/>
                  <a:pt x="114544" y="51427"/>
                </a:cubicBezTo>
                <a:close/>
                <a:moveTo>
                  <a:pt x="105588" y="72000"/>
                </a:moveTo>
                <a:lnTo>
                  <a:pt x="87416" y="72000"/>
                </a:lnTo>
                <a:lnTo>
                  <a:pt x="89138" y="58283"/>
                </a:lnTo>
                <a:lnTo>
                  <a:pt x="107883" y="58283"/>
                </a:lnTo>
                <a:cubicBezTo>
                  <a:pt x="107883" y="58283"/>
                  <a:pt x="105588" y="72000"/>
                  <a:pt x="105588" y="72000"/>
                </a:cubicBezTo>
                <a:close/>
                <a:moveTo>
                  <a:pt x="102144" y="92572"/>
                </a:moveTo>
                <a:lnTo>
                  <a:pt x="84833" y="92572"/>
                </a:lnTo>
                <a:lnTo>
                  <a:pt x="86555" y="78855"/>
                </a:lnTo>
                <a:lnTo>
                  <a:pt x="104438" y="78855"/>
                </a:lnTo>
                <a:cubicBezTo>
                  <a:pt x="104438" y="78855"/>
                  <a:pt x="102144" y="92572"/>
                  <a:pt x="102144" y="92572"/>
                </a:cubicBezTo>
                <a:close/>
                <a:moveTo>
                  <a:pt x="98694" y="113144"/>
                </a:moveTo>
                <a:lnTo>
                  <a:pt x="82250" y="113144"/>
                </a:lnTo>
                <a:lnTo>
                  <a:pt x="83972" y="99427"/>
                </a:lnTo>
                <a:lnTo>
                  <a:pt x="100994" y="99427"/>
                </a:lnTo>
                <a:cubicBezTo>
                  <a:pt x="100994" y="99427"/>
                  <a:pt x="98694" y="113144"/>
                  <a:pt x="98694" y="113144"/>
                </a:cubicBezTo>
                <a:close/>
                <a:moveTo>
                  <a:pt x="62727" y="72000"/>
                </a:moveTo>
                <a:lnTo>
                  <a:pt x="62727" y="58283"/>
                </a:lnTo>
                <a:lnTo>
                  <a:pt x="83683" y="58283"/>
                </a:lnTo>
                <a:lnTo>
                  <a:pt x="81961" y="72000"/>
                </a:lnTo>
                <a:cubicBezTo>
                  <a:pt x="81961" y="72000"/>
                  <a:pt x="62727" y="72000"/>
                  <a:pt x="62727" y="72000"/>
                </a:cubicBezTo>
                <a:close/>
                <a:moveTo>
                  <a:pt x="79377" y="92572"/>
                </a:moveTo>
                <a:lnTo>
                  <a:pt x="62727" y="92572"/>
                </a:lnTo>
                <a:lnTo>
                  <a:pt x="62727" y="78855"/>
                </a:lnTo>
                <a:lnTo>
                  <a:pt x="81100" y="78855"/>
                </a:lnTo>
                <a:cubicBezTo>
                  <a:pt x="81100" y="78855"/>
                  <a:pt x="79377" y="92572"/>
                  <a:pt x="79377" y="92572"/>
                </a:cubicBezTo>
                <a:close/>
                <a:moveTo>
                  <a:pt x="76794" y="113144"/>
                </a:moveTo>
                <a:lnTo>
                  <a:pt x="62727" y="113144"/>
                </a:lnTo>
                <a:lnTo>
                  <a:pt x="62727" y="99427"/>
                </a:lnTo>
                <a:lnTo>
                  <a:pt x="78516" y="99427"/>
                </a:lnTo>
                <a:cubicBezTo>
                  <a:pt x="78516" y="99427"/>
                  <a:pt x="76794" y="113144"/>
                  <a:pt x="76794" y="113144"/>
                </a:cubicBezTo>
                <a:close/>
                <a:moveTo>
                  <a:pt x="57272" y="72000"/>
                </a:moveTo>
                <a:lnTo>
                  <a:pt x="38038" y="72000"/>
                </a:lnTo>
                <a:lnTo>
                  <a:pt x="36316" y="58283"/>
                </a:lnTo>
                <a:lnTo>
                  <a:pt x="57272" y="58283"/>
                </a:lnTo>
                <a:cubicBezTo>
                  <a:pt x="57272" y="58283"/>
                  <a:pt x="57272" y="72000"/>
                  <a:pt x="57272" y="72000"/>
                </a:cubicBezTo>
                <a:close/>
                <a:moveTo>
                  <a:pt x="57272" y="92572"/>
                </a:moveTo>
                <a:lnTo>
                  <a:pt x="40622" y="92572"/>
                </a:lnTo>
                <a:lnTo>
                  <a:pt x="38900" y="78855"/>
                </a:lnTo>
                <a:lnTo>
                  <a:pt x="57272" y="78855"/>
                </a:lnTo>
                <a:cubicBezTo>
                  <a:pt x="57272" y="78855"/>
                  <a:pt x="57272" y="92572"/>
                  <a:pt x="57272" y="92572"/>
                </a:cubicBezTo>
                <a:close/>
                <a:moveTo>
                  <a:pt x="57272" y="113144"/>
                </a:moveTo>
                <a:lnTo>
                  <a:pt x="43205" y="113144"/>
                </a:lnTo>
                <a:lnTo>
                  <a:pt x="41483" y="99427"/>
                </a:lnTo>
                <a:lnTo>
                  <a:pt x="57272" y="99427"/>
                </a:lnTo>
                <a:cubicBezTo>
                  <a:pt x="57272" y="99427"/>
                  <a:pt x="57272" y="113144"/>
                  <a:pt x="57272" y="113144"/>
                </a:cubicBezTo>
                <a:close/>
                <a:moveTo>
                  <a:pt x="21300" y="113144"/>
                </a:moveTo>
                <a:lnTo>
                  <a:pt x="19005" y="99427"/>
                </a:lnTo>
                <a:lnTo>
                  <a:pt x="36027" y="99427"/>
                </a:lnTo>
                <a:lnTo>
                  <a:pt x="37750" y="113144"/>
                </a:lnTo>
                <a:cubicBezTo>
                  <a:pt x="37750" y="113144"/>
                  <a:pt x="21300" y="113144"/>
                  <a:pt x="21300" y="113144"/>
                </a:cubicBezTo>
                <a:close/>
                <a:moveTo>
                  <a:pt x="15561" y="78855"/>
                </a:moveTo>
                <a:lnTo>
                  <a:pt x="33444" y="78855"/>
                </a:lnTo>
                <a:lnTo>
                  <a:pt x="35166" y="92572"/>
                </a:lnTo>
                <a:lnTo>
                  <a:pt x="17855" y="92572"/>
                </a:lnTo>
                <a:cubicBezTo>
                  <a:pt x="17855" y="92572"/>
                  <a:pt x="15561" y="78855"/>
                  <a:pt x="15561" y="78855"/>
                </a:cubicBezTo>
                <a:close/>
                <a:moveTo>
                  <a:pt x="12116" y="58283"/>
                </a:moveTo>
                <a:lnTo>
                  <a:pt x="30861" y="58283"/>
                </a:lnTo>
                <a:lnTo>
                  <a:pt x="32583" y="72000"/>
                </a:lnTo>
                <a:lnTo>
                  <a:pt x="14411" y="72000"/>
                </a:lnTo>
                <a:cubicBezTo>
                  <a:pt x="14411" y="72000"/>
                  <a:pt x="12116" y="58283"/>
                  <a:pt x="12116" y="58283"/>
                </a:cubicBezTo>
                <a:close/>
                <a:moveTo>
                  <a:pt x="114544" y="37716"/>
                </a:moveTo>
                <a:lnTo>
                  <a:pt x="5455" y="37716"/>
                </a:lnTo>
                <a:cubicBezTo>
                  <a:pt x="2444" y="37716"/>
                  <a:pt x="0" y="40788"/>
                  <a:pt x="0" y="44572"/>
                </a:cubicBezTo>
                <a:lnTo>
                  <a:pt x="0" y="51427"/>
                </a:lnTo>
                <a:cubicBezTo>
                  <a:pt x="0" y="55216"/>
                  <a:pt x="2444" y="58283"/>
                  <a:pt x="5455" y="58283"/>
                </a:cubicBezTo>
                <a:lnTo>
                  <a:pt x="6544" y="58283"/>
                </a:lnTo>
                <a:lnTo>
                  <a:pt x="16444" y="117405"/>
                </a:lnTo>
                <a:lnTo>
                  <a:pt x="16494" y="117388"/>
                </a:lnTo>
                <a:cubicBezTo>
                  <a:pt x="16794" y="118877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877"/>
                  <a:pt x="103505" y="117388"/>
                </a:cubicBezTo>
                <a:lnTo>
                  <a:pt x="103555" y="117405"/>
                </a:lnTo>
                <a:lnTo>
                  <a:pt x="113455" y="58283"/>
                </a:lnTo>
                <a:lnTo>
                  <a:pt x="114544" y="58283"/>
                </a:lnTo>
                <a:cubicBezTo>
                  <a:pt x="117555" y="58283"/>
                  <a:pt x="120000" y="55216"/>
                  <a:pt x="120000" y="51427"/>
                </a:cubicBezTo>
                <a:lnTo>
                  <a:pt x="120000" y="44572"/>
                </a:lnTo>
                <a:cubicBezTo>
                  <a:pt x="120000" y="40788"/>
                  <a:pt x="117555" y="37716"/>
                  <a:pt x="114544" y="37716"/>
                </a:cubicBezTo>
                <a:moveTo>
                  <a:pt x="46361" y="6855"/>
                </a:moveTo>
                <a:lnTo>
                  <a:pt x="73638" y="6855"/>
                </a:lnTo>
                <a:cubicBezTo>
                  <a:pt x="75138" y="6855"/>
                  <a:pt x="76361" y="5322"/>
                  <a:pt x="76361" y="3427"/>
                </a:cubicBezTo>
                <a:cubicBezTo>
                  <a:pt x="76361" y="1533"/>
                  <a:pt x="75138" y="0"/>
                  <a:pt x="73638" y="0"/>
                </a:cubicBezTo>
                <a:lnTo>
                  <a:pt x="46361" y="0"/>
                </a:lnTo>
                <a:cubicBezTo>
                  <a:pt x="44861" y="0"/>
                  <a:pt x="43638" y="1533"/>
                  <a:pt x="43638" y="3427"/>
                </a:cubicBezTo>
                <a:cubicBezTo>
                  <a:pt x="43638" y="5322"/>
                  <a:pt x="44861" y="6855"/>
                  <a:pt x="46361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4"/>
          <p:cNvSpPr/>
          <p:nvPr/>
        </p:nvSpPr>
        <p:spPr>
          <a:xfrm>
            <a:off x="5737206" y="3807166"/>
            <a:ext cx="209400" cy="166800"/>
          </a:xfrm>
          <a:custGeom>
            <a:rect b="b" l="l" r="r" t="t"/>
            <a:pathLst>
              <a:path extrusionOk="0" h="120000" w="120000">
                <a:moveTo>
                  <a:pt x="57272" y="54535"/>
                </a:moveTo>
                <a:lnTo>
                  <a:pt x="51816" y="54535"/>
                </a:lnTo>
                <a:cubicBezTo>
                  <a:pt x="50311" y="54535"/>
                  <a:pt x="49088" y="55752"/>
                  <a:pt x="49088" y="57262"/>
                </a:cubicBezTo>
                <a:cubicBezTo>
                  <a:pt x="49088" y="58771"/>
                  <a:pt x="50311" y="59988"/>
                  <a:pt x="51816" y="59988"/>
                </a:cubicBezTo>
                <a:lnTo>
                  <a:pt x="57272" y="59988"/>
                </a:lnTo>
                <a:cubicBezTo>
                  <a:pt x="58777" y="59988"/>
                  <a:pt x="60000" y="58771"/>
                  <a:pt x="60000" y="57262"/>
                </a:cubicBezTo>
                <a:cubicBezTo>
                  <a:pt x="60000" y="55752"/>
                  <a:pt x="58777" y="54535"/>
                  <a:pt x="57272" y="54535"/>
                </a:cubicBezTo>
                <a:moveTo>
                  <a:pt x="73638" y="103633"/>
                </a:moveTo>
                <a:lnTo>
                  <a:pt x="68183" y="103633"/>
                </a:lnTo>
                <a:cubicBezTo>
                  <a:pt x="66677" y="103633"/>
                  <a:pt x="65455" y="104856"/>
                  <a:pt x="65455" y="106360"/>
                </a:cubicBezTo>
                <a:cubicBezTo>
                  <a:pt x="65455" y="107869"/>
                  <a:pt x="66677" y="109087"/>
                  <a:pt x="68183" y="109087"/>
                </a:cubicBezTo>
                <a:lnTo>
                  <a:pt x="73638" y="109087"/>
                </a:lnTo>
                <a:cubicBezTo>
                  <a:pt x="75138" y="109087"/>
                  <a:pt x="76361" y="107869"/>
                  <a:pt x="76361" y="106360"/>
                </a:cubicBezTo>
                <a:cubicBezTo>
                  <a:pt x="76361" y="104856"/>
                  <a:pt x="75138" y="103633"/>
                  <a:pt x="73638" y="103633"/>
                </a:cubicBezTo>
                <a:moveTo>
                  <a:pt x="57272" y="103633"/>
                </a:moveTo>
                <a:lnTo>
                  <a:pt x="51816" y="103633"/>
                </a:lnTo>
                <a:cubicBezTo>
                  <a:pt x="50311" y="103633"/>
                  <a:pt x="49088" y="104856"/>
                  <a:pt x="49088" y="106360"/>
                </a:cubicBezTo>
                <a:cubicBezTo>
                  <a:pt x="49088" y="107869"/>
                  <a:pt x="50311" y="109087"/>
                  <a:pt x="51816" y="109087"/>
                </a:cubicBezTo>
                <a:lnTo>
                  <a:pt x="57272" y="109087"/>
                </a:lnTo>
                <a:cubicBezTo>
                  <a:pt x="58777" y="109087"/>
                  <a:pt x="60000" y="107869"/>
                  <a:pt x="60000" y="106360"/>
                </a:cubicBezTo>
                <a:cubicBezTo>
                  <a:pt x="60000" y="104856"/>
                  <a:pt x="58777" y="103633"/>
                  <a:pt x="57272" y="103633"/>
                </a:cubicBezTo>
                <a:moveTo>
                  <a:pt x="114544" y="87267"/>
                </a:moveTo>
                <a:cubicBezTo>
                  <a:pt x="114544" y="90280"/>
                  <a:pt x="112100" y="92721"/>
                  <a:pt x="109088" y="92721"/>
                </a:cubicBezTo>
                <a:lnTo>
                  <a:pt x="92727" y="92721"/>
                </a:lnTo>
                <a:cubicBezTo>
                  <a:pt x="89716" y="92721"/>
                  <a:pt x="87272" y="90280"/>
                  <a:pt x="87272" y="87267"/>
                </a:cubicBezTo>
                <a:lnTo>
                  <a:pt x="87272" y="76354"/>
                </a:lnTo>
                <a:cubicBezTo>
                  <a:pt x="87272" y="73347"/>
                  <a:pt x="89716" y="70901"/>
                  <a:pt x="92727" y="70901"/>
                </a:cubicBezTo>
                <a:lnTo>
                  <a:pt x="109088" y="70901"/>
                </a:lnTo>
                <a:cubicBezTo>
                  <a:pt x="112100" y="70901"/>
                  <a:pt x="114544" y="73347"/>
                  <a:pt x="114544" y="76354"/>
                </a:cubicBezTo>
                <a:cubicBezTo>
                  <a:pt x="114544" y="76354"/>
                  <a:pt x="114544" y="87267"/>
                  <a:pt x="114544" y="87267"/>
                </a:cubicBezTo>
                <a:close/>
                <a:moveTo>
                  <a:pt x="103638" y="109087"/>
                </a:moveTo>
                <a:cubicBezTo>
                  <a:pt x="103638" y="112100"/>
                  <a:pt x="101194" y="114546"/>
                  <a:pt x="98183" y="114546"/>
                </a:cubicBezTo>
                <a:lnTo>
                  <a:pt x="10911" y="114546"/>
                </a:lnTo>
                <a:cubicBezTo>
                  <a:pt x="7900" y="114546"/>
                  <a:pt x="5455" y="112100"/>
                  <a:pt x="5455" y="109087"/>
                </a:cubicBezTo>
                <a:lnTo>
                  <a:pt x="5455" y="54535"/>
                </a:lnTo>
                <a:cubicBezTo>
                  <a:pt x="5455" y="51522"/>
                  <a:pt x="7900" y="49076"/>
                  <a:pt x="10911" y="49076"/>
                </a:cubicBezTo>
                <a:lnTo>
                  <a:pt x="98183" y="49076"/>
                </a:lnTo>
                <a:cubicBezTo>
                  <a:pt x="101194" y="49076"/>
                  <a:pt x="103638" y="51522"/>
                  <a:pt x="103638" y="54535"/>
                </a:cubicBezTo>
                <a:lnTo>
                  <a:pt x="103638" y="65442"/>
                </a:lnTo>
                <a:lnTo>
                  <a:pt x="92727" y="65442"/>
                </a:lnTo>
                <a:cubicBezTo>
                  <a:pt x="86700" y="65442"/>
                  <a:pt x="81816" y="70329"/>
                  <a:pt x="81816" y="76354"/>
                </a:cubicBezTo>
                <a:lnTo>
                  <a:pt x="81816" y="87267"/>
                </a:lnTo>
                <a:cubicBezTo>
                  <a:pt x="81816" y="93293"/>
                  <a:pt x="86700" y="98180"/>
                  <a:pt x="92727" y="98180"/>
                </a:cubicBezTo>
                <a:lnTo>
                  <a:pt x="103638" y="98180"/>
                </a:lnTo>
                <a:cubicBezTo>
                  <a:pt x="103638" y="98180"/>
                  <a:pt x="103638" y="109087"/>
                  <a:pt x="103638" y="109087"/>
                </a:cubicBezTo>
                <a:close/>
                <a:moveTo>
                  <a:pt x="5455" y="43622"/>
                </a:moveTo>
                <a:cubicBezTo>
                  <a:pt x="5455" y="40609"/>
                  <a:pt x="7900" y="38169"/>
                  <a:pt x="10911" y="38169"/>
                </a:cubicBezTo>
                <a:lnTo>
                  <a:pt x="14194" y="38169"/>
                </a:lnTo>
                <a:lnTo>
                  <a:pt x="15650" y="43622"/>
                </a:lnTo>
                <a:lnTo>
                  <a:pt x="10911" y="43622"/>
                </a:lnTo>
                <a:cubicBezTo>
                  <a:pt x="8911" y="43622"/>
                  <a:pt x="7061" y="44200"/>
                  <a:pt x="5455" y="45137"/>
                </a:cubicBezTo>
                <a:cubicBezTo>
                  <a:pt x="5455" y="45137"/>
                  <a:pt x="5455" y="43622"/>
                  <a:pt x="5455" y="43622"/>
                </a:cubicBezTo>
                <a:close/>
                <a:moveTo>
                  <a:pt x="20672" y="20198"/>
                </a:moveTo>
                <a:lnTo>
                  <a:pt x="75716" y="5638"/>
                </a:lnTo>
                <a:cubicBezTo>
                  <a:pt x="78622" y="4858"/>
                  <a:pt x="81611" y="6586"/>
                  <a:pt x="82394" y="9498"/>
                </a:cubicBezTo>
                <a:lnTo>
                  <a:pt x="83805" y="14761"/>
                </a:lnTo>
                <a:lnTo>
                  <a:pt x="18227" y="32154"/>
                </a:lnTo>
                <a:lnTo>
                  <a:pt x="16811" y="26880"/>
                </a:lnTo>
                <a:cubicBezTo>
                  <a:pt x="16033" y="23968"/>
                  <a:pt x="17761" y="20978"/>
                  <a:pt x="20672" y="20198"/>
                </a:cubicBezTo>
                <a:moveTo>
                  <a:pt x="88038" y="30566"/>
                </a:moveTo>
                <a:lnTo>
                  <a:pt x="91533" y="43622"/>
                </a:lnTo>
                <a:lnTo>
                  <a:pt x="38827" y="43622"/>
                </a:lnTo>
                <a:cubicBezTo>
                  <a:pt x="38827" y="43622"/>
                  <a:pt x="88038" y="30566"/>
                  <a:pt x="88038" y="30566"/>
                </a:cubicBezTo>
                <a:close/>
                <a:moveTo>
                  <a:pt x="98183" y="38169"/>
                </a:moveTo>
                <a:cubicBezTo>
                  <a:pt x="101194" y="38169"/>
                  <a:pt x="103638" y="40609"/>
                  <a:pt x="103638" y="43622"/>
                </a:cubicBezTo>
                <a:lnTo>
                  <a:pt x="103638" y="45137"/>
                </a:lnTo>
                <a:cubicBezTo>
                  <a:pt x="102027" y="44200"/>
                  <a:pt x="100177" y="43622"/>
                  <a:pt x="98183" y="43622"/>
                </a:cubicBezTo>
                <a:lnTo>
                  <a:pt x="97183" y="43622"/>
                </a:lnTo>
                <a:lnTo>
                  <a:pt x="95722" y="38169"/>
                </a:lnTo>
                <a:cubicBezTo>
                  <a:pt x="95722" y="38169"/>
                  <a:pt x="98183" y="38169"/>
                  <a:pt x="98183" y="38169"/>
                </a:cubicBezTo>
                <a:close/>
                <a:moveTo>
                  <a:pt x="109088" y="65442"/>
                </a:moveTo>
                <a:lnTo>
                  <a:pt x="109088" y="43622"/>
                </a:lnTo>
                <a:cubicBezTo>
                  <a:pt x="109088" y="37596"/>
                  <a:pt x="104205" y="32709"/>
                  <a:pt x="98183" y="32709"/>
                </a:cubicBezTo>
                <a:lnTo>
                  <a:pt x="94261" y="32709"/>
                </a:lnTo>
                <a:lnTo>
                  <a:pt x="87661" y="8084"/>
                </a:lnTo>
                <a:cubicBezTo>
                  <a:pt x="86100" y="2266"/>
                  <a:pt x="80122" y="-1189"/>
                  <a:pt x="74300" y="370"/>
                </a:cubicBezTo>
                <a:lnTo>
                  <a:pt x="19261" y="14924"/>
                </a:lnTo>
                <a:cubicBezTo>
                  <a:pt x="13438" y="16489"/>
                  <a:pt x="9988" y="22470"/>
                  <a:pt x="11544" y="28288"/>
                </a:cubicBezTo>
                <a:lnTo>
                  <a:pt x="12727" y="32709"/>
                </a:lnTo>
                <a:lnTo>
                  <a:pt x="10911" y="32709"/>
                </a:lnTo>
                <a:cubicBezTo>
                  <a:pt x="4883" y="32709"/>
                  <a:pt x="0" y="37596"/>
                  <a:pt x="0" y="43622"/>
                </a:cubicBezTo>
                <a:lnTo>
                  <a:pt x="0" y="109087"/>
                </a:lnTo>
                <a:cubicBezTo>
                  <a:pt x="0" y="115113"/>
                  <a:pt x="4883" y="119999"/>
                  <a:pt x="10911" y="119999"/>
                </a:cubicBezTo>
                <a:lnTo>
                  <a:pt x="98183" y="119999"/>
                </a:lnTo>
                <a:cubicBezTo>
                  <a:pt x="104205" y="119999"/>
                  <a:pt x="109088" y="115113"/>
                  <a:pt x="109088" y="109087"/>
                </a:cubicBezTo>
                <a:lnTo>
                  <a:pt x="109088" y="98180"/>
                </a:lnTo>
                <a:cubicBezTo>
                  <a:pt x="115116" y="98180"/>
                  <a:pt x="120000" y="93293"/>
                  <a:pt x="120000" y="87267"/>
                </a:cubicBezTo>
                <a:lnTo>
                  <a:pt x="120000" y="76354"/>
                </a:lnTo>
                <a:cubicBezTo>
                  <a:pt x="120000" y="70329"/>
                  <a:pt x="115116" y="65442"/>
                  <a:pt x="109088" y="65442"/>
                </a:cubicBezTo>
                <a:moveTo>
                  <a:pt x="73638" y="54535"/>
                </a:moveTo>
                <a:lnTo>
                  <a:pt x="68183" y="54535"/>
                </a:lnTo>
                <a:cubicBezTo>
                  <a:pt x="66677" y="54535"/>
                  <a:pt x="65455" y="55752"/>
                  <a:pt x="65455" y="57262"/>
                </a:cubicBezTo>
                <a:cubicBezTo>
                  <a:pt x="65455" y="58771"/>
                  <a:pt x="66677" y="59988"/>
                  <a:pt x="68183" y="59988"/>
                </a:cubicBezTo>
                <a:lnTo>
                  <a:pt x="73638" y="59988"/>
                </a:lnTo>
                <a:cubicBezTo>
                  <a:pt x="75138" y="59988"/>
                  <a:pt x="76361" y="58771"/>
                  <a:pt x="76361" y="57262"/>
                </a:cubicBezTo>
                <a:cubicBezTo>
                  <a:pt x="76361" y="55752"/>
                  <a:pt x="75138" y="54535"/>
                  <a:pt x="73638" y="54535"/>
                </a:cubicBezTo>
                <a:moveTo>
                  <a:pt x="40911" y="54535"/>
                </a:moveTo>
                <a:lnTo>
                  <a:pt x="35455" y="54535"/>
                </a:lnTo>
                <a:cubicBezTo>
                  <a:pt x="33950" y="54535"/>
                  <a:pt x="32727" y="55752"/>
                  <a:pt x="32727" y="57262"/>
                </a:cubicBezTo>
                <a:cubicBezTo>
                  <a:pt x="32727" y="58771"/>
                  <a:pt x="33950" y="59988"/>
                  <a:pt x="35455" y="59988"/>
                </a:cubicBezTo>
                <a:lnTo>
                  <a:pt x="40911" y="59988"/>
                </a:lnTo>
                <a:cubicBezTo>
                  <a:pt x="42411" y="59988"/>
                  <a:pt x="43638" y="58771"/>
                  <a:pt x="43638" y="57262"/>
                </a:cubicBezTo>
                <a:cubicBezTo>
                  <a:pt x="43638" y="55752"/>
                  <a:pt x="42411" y="54535"/>
                  <a:pt x="40911" y="54535"/>
                </a:cubicBezTo>
                <a:moveTo>
                  <a:pt x="95455" y="79081"/>
                </a:moveTo>
                <a:cubicBezTo>
                  <a:pt x="93950" y="79081"/>
                  <a:pt x="92727" y="80304"/>
                  <a:pt x="92727" y="81808"/>
                </a:cubicBezTo>
                <a:cubicBezTo>
                  <a:pt x="92727" y="83317"/>
                  <a:pt x="93950" y="84540"/>
                  <a:pt x="95455" y="84540"/>
                </a:cubicBezTo>
                <a:cubicBezTo>
                  <a:pt x="96961" y="84540"/>
                  <a:pt x="98183" y="83317"/>
                  <a:pt x="98183" y="81808"/>
                </a:cubicBezTo>
                <a:cubicBezTo>
                  <a:pt x="98183" y="80304"/>
                  <a:pt x="96961" y="79081"/>
                  <a:pt x="95455" y="79081"/>
                </a:cubicBezTo>
                <a:moveTo>
                  <a:pt x="90000" y="103633"/>
                </a:moveTo>
                <a:lnTo>
                  <a:pt x="84544" y="103633"/>
                </a:lnTo>
                <a:cubicBezTo>
                  <a:pt x="83038" y="103633"/>
                  <a:pt x="81816" y="104856"/>
                  <a:pt x="81816" y="106360"/>
                </a:cubicBezTo>
                <a:cubicBezTo>
                  <a:pt x="81816" y="107869"/>
                  <a:pt x="83038" y="109087"/>
                  <a:pt x="84544" y="109087"/>
                </a:cubicBezTo>
                <a:lnTo>
                  <a:pt x="90000" y="109087"/>
                </a:lnTo>
                <a:cubicBezTo>
                  <a:pt x="91505" y="109087"/>
                  <a:pt x="92727" y="107869"/>
                  <a:pt x="92727" y="106360"/>
                </a:cubicBezTo>
                <a:cubicBezTo>
                  <a:pt x="92727" y="104856"/>
                  <a:pt x="91505" y="103633"/>
                  <a:pt x="90000" y="103633"/>
                </a:cubicBezTo>
                <a:moveTo>
                  <a:pt x="84544" y="59988"/>
                </a:moveTo>
                <a:lnTo>
                  <a:pt x="90000" y="59988"/>
                </a:lnTo>
                <a:cubicBezTo>
                  <a:pt x="91505" y="59988"/>
                  <a:pt x="92727" y="58771"/>
                  <a:pt x="92727" y="57262"/>
                </a:cubicBezTo>
                <a:cubicBezTo>
                  <a:pt x="92727" y="55752"/>
                  <a:pt x="91505" y="54535"/>
                  <a:pt x="90000" y="54535"/>
                </a:cubicBezTo>
                <a:lnTo>
                  <a:pt x="84544" y="54535"/>
                </a:lnTo>
                <a:cubicBezTo>
                  <a:pt x="83038" y="54535"/>
                  <a:pt x="81816" y="55752"/>
                  <a:pt x="81816" y="57262"/>
                </a:cubicBezTo>
                <a:cubicBezTo>
                  <a:pt x="81816" y="58771"/>
                  <a:pt x="83038" y="59988"/>
                  <a:pt x="84544" y="59988"/>
                </a:cubicBezTo>
                <a:moveTo>
                  <a:pt x="24544" y="103633"/>
                </a:moveTo>
                <a:lnTo>
                  <a:pt x="19088" y="103633"/>
                </a:lnTo>
                <a:cubicBezTo>
                  <a:pt x="17588" y="103633"/>
                  <a:pt x="16361" y="104856"/>
                  <a:pt x="16361" y="106360"/>
                </a:cubicBezTo>
                <a:cubicBezTo>
                  <a:pt x="16361" y="107869"/>
                  <a:pt x="17588" y="109087"/>
                  <a:pt x="19088" y="109087"/>
                </a:cubicBezTo>
                <a:lnTo>
                  <a:pt x="24544" y="109087"/>
                </a:lnTo>
                <a:cubicBezTo>
                  <a:pt x="26050" y="109087"/>
                  <a:pt x="27272" y="107869"/>
                  <a:pt x="27272" y="106360"/>
                </a:cubicBezTo>
                <a:cubicBezTo>
                  <a:pt x="27272" y="104856"/>
                  <a:pt x="26050" y="103633"/>
                  <a:pt x="24544" y="103633"/>
                </a:cubicBezTo>
                <a:moveTo>
                  <a:pt x="40911" y="103633"/>
                </a:moveTo>
                <a:lnTo>
                  <a:pt x="35455" y="103633"/>
                </a:lnTo>
                <a:cubicBezTo>
                  <a:pt x="33950" y="103633"/>
                  <a:pt x="32727" y="104856"/>
                  <a:pt x="32727" y="106360"/>
                </a:cubicBezTo>
                <a:cubicBezTo>
                  <a:pt x="32727" y="107869"/>
                  <a:pt x="33950" y="109087"/>
                  <a:pt x="35455" y="109087"/>
                </a:cubicBezTo>
                <a:lnTo>
                  <a:pt x="40911" y="109087"/>
                </a:lnTo>
                <a:cubicBezTo>
                  <a:pt x="42411" y="109087"/>
                  <a:pt x="43638" y="107869"/>
                  <a:pt x="43638" y="106360"/>
                </a:cubicBezTo>
                <a:cubicBezTo>
                  <a:pt x="43638" y="104856"/>
                  <a:pt x="42411" y="103633"/>
                  <a:pt x="40911" y="103633"/>
                </a:cubicBezTo>
                <a:moveTo>
                  <a:pt x="24544" y="54535"/>
                </a:moveTo>
                <a:lnTo>
                  <a:pt x="19088" y="54535"/>
                </a:lnTo>
                <a:cubicBezTo>
                  <a:pt x="17588" y="54535"/>
                  <a:pt x="16361" y="55752"/>
                  <a:pt x="16361" y="57262"/>
                </a:cubicBezTo>
                <a:cubicBezTo>
                  <a:pt x="16361" y="58771"/>
                  <a:pt x="17588" y="59988"/>
                  <a:pt x="19088" y="59988"/>
                </a:cubicBezTo>
                <a:lnTo>
                  <a:pt x="24544" y="59988"/>
                </a:lnTo>
                <a:cubicBezTo>
                  <a:pt x="26050" y="59988"/>
                  <a:pt x="27272" y="58771"/>
                  <a:pt x="27272" y="57262"/>
                </a:cubicBezTo>
                <a:cubicBezTo>
                  <a:pt x="27272" y="55752"/>
                  <a:pt x="26050" y="54535"/>
                  <a:pt x="24544" y="545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4"/>
          <p:cNvSpPr/>
          <p:nvPr/>
        </p:nvSpPr>
        <p:spPr>
          <a:xfrm>
            <a:off x="6137255" y="3829899"/>
            <a:ext cx="209400" cy="121200"/>
          </a:xfrm>
          <a:custGeom>
            <a:rect b="b" l="l" r="r" t="t"/>
            <a:pathLst>
              <a:path extrusionOk="0" h="120000" w="120000">
                <a:moveTo>
                  <a:pt x="73638" y="97500"/>
                </a:moveTo>
                <a:lnTo>
                  <a:pt x="68183" y="97500"/>
                </a:lnTo>
                <a:cubicBezTo>
                  <a:pt x="66672" y="97500"/>
                  <a:pt x="65455" y="99183"/>
                  <a:pt x="65455" y="101250"/>
                </a:cubicBezTo>
                <a:cubicBezTo>
                  <a:pt x="65455" y="103322"/>
                  <a:pt x="66672" y="105000"/>
                  <a:pt x="68183" y="105000"/>
                </a:cubicBezTo>
                <a:lnTo>
                  <a:pt x="73638" y="105000"/>
                </a:lnTo>
                <a:cubicBezTo>
                  <a:pt x="75144" y="105000"/>
                  <a:pt x="76361" y="103322"/>
                  <a:pt x="76361" y="101250"/>
                </a:cubicBezTo>
                <a:cubicBezTo>
                  <a:pt x="76361" y="99183"/>
                  <a:pt x="75144" y="97500"/>
                  <a:pt x="73638" y="97500"/>
                </a:cubicBezTo>
                <a:moveTo>
                  <a:pt x="57272" y="30000"/>
                </a:moveTo>
                <a:lnTo>
                  <a:pt x="51816" y="30000"/>
                </a:lnTo>
                <a:cubicBezTo>
                  <a:pt x="50311" y="30000"/>
                  <a:pt x="49088" y="31677"/>
                  <a:pt x="49088" y="33750"/>
                </a:cubicBezTo>
                <a:cubicBezTo>
                  <a:pt x="49088" y="35822"/>
                  <a:pt x="50311" y="37500"/>
                  <a:pt x="51816" y="37500"/>
                </a:cubicBezTo>
                <a:lnTo>
                  <a:pt x="57272" y="37500"/>
                </a:lnTo>
                <a:cubicBezTo>
                  <a:pt x="58777" y="37500"/>
                  <a:pt x="60000" y="35822"/>
                  <a:pt x="60000" y="33750"/>
                </a:cubicBezTo>
                <a:cubicBezTo>
                  <a:pt x="60000" y="31677"/>
                  <a:pt x="58777" y="30000"/>
                  <a:pt x="57272" y="30000"/>
                </a:cubicBezTo>
                <a:moveTo>
                  <a:pt x="90000" y="97500"/>
                </a:moveTo>
                <a:lnTo>
                  <a:pt x="84544" y="97500"/>
                </a:lnTo>
                <a:cubicBezTo>
                  <a:pt x="83038" y="97500"/>
                  <a:pt x="81816" y="99183"/>
                  <a:pt x="81816" y="101250"/>
                </a:cubicBezTo>
                <a:cubicBezTo>
                  <a:pt x="81816" y="103322"/>
                  <a:pt x="83038" y="105000"/>
                  <a:pt x="84544" y="105000"/>
                </a:cubicBezTo>
                <a:lnTo>
                  <a:pt x="90000" y="105000"/>
                </a:lnTo>
                <a:cubicBezTo>
                  <a:pt x="91505" y="105000"/>
                  <a:pt x="92727" y="103322"/>
                  <a:pt x="92727" y="101250"/>
                </a:cubicBezTo>
                <a:cubicBezTo>
                  <a:pt x="92727" y="99183"/>
                  <a:pt x="91505" y="97500"/>
                  <a:pt x="90000" y="97500"/>
                </a:cubicBezTo>
                <a:moveTo>
                  <a:pt x="73638" y="30000"/>
                </a:moveTo>
                <a:lnTo>
                  <a:pt x="68183" y="30000"/>
                </a:lnTo>
                <a:cubicBezTo>
                  <a:pt x="66672" y="30000"/>
                  <a:pt x="65455" y="31677"/>
                  <a:pt x="65455" y="33750"/>
                </a:cubicBezTo>
                <a:cubicBezTo>
                  <a:pt x="65455" y="35822"/>
                  <a:pt x="66672" y="37500"/>
                  <a:pt x="68183" y="37500"/>
                </a:cubicBezTo>
                <a:lnTo>
                  <a:pt x="73638" y="37500"/>
                </a:lnTo>
                <a:cubicBezTo>
                  <a:pt x="75144" y="37500"/>
                  <a:pt x="76361" y="35822"/>
                  <a:pt x="76361" y="33750"/>
                </a:cubicBezTo>
                <a:cubicBezTo>
                  <a:pt x="76361" y="31677"/>
                  <a:pt x="75144" y="30000"/>
                  <a:pt x="73638" y="30000"/>
                </a:cubicBezTo>
                <a:moveTo>
                  <a:pt x="57272" y="97500"/>
                </a:moveTo>
                <a:lnTo>
                  <a:pt x="51816" y="97500"/>
                </a:lnTo>
                <a:cubicBezTo>
                  <a:pt x="50311" y="97500"/>
                  <a:pt x="49088" y="99183"/>
                  <a:pt x="49088" y="101250"/>
                </a:cubicBezTo>
                <a:cubicBezTo>
                  <a:pt x="49088" y="103322"/>
                  <a:pt x="50311" y="105000"/>
                  <a:pt x="51816" y="105000"/>
                </a:cubicBezTo>
                <a:lnTo>
                  <a:pt x="57272" y="105000"/>
                </a:lnTo>
                <a:cubicBezTo>
                  <a:pt x="58777" y="105000"/>
                  <a:pt x="60000" y="103322"/>
                  <a:pt x="60000" y="101250"/>
                </a:cubicBezTo>
                <a:cubicBezTo>
                  <a:pt x="60000" y="99183"/>
                  <a:pt x="58777" y="97500"/>
                  <a:pt x="57272" y="97500"/>
                </a:cubicBezTo>
                <a:moveTo>
                  <a:pt x="24544" y="97500"/>
                </a:moveTo>
                <a:lnTo>
                  <a:pt x="19088" y="97500"/>
                </a:lnTo>
                <a:cubicBezTo>
                  <a:pt x="17583" y="97500"/>
                  <a:pt x="16361" y="99183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lnTo>
                  <a:pt x="24544" y="105000"/>
                </a:lnTo>
                <a:cubicBezTo>
                  <a:pt x="26055" y="105000"/>
                  <a:pt x="27272" y="103322"/>
                  <a:pt x="27272" y="101250"/>
                </a:cubicBezTo>
                <a:cubicBezTo>
                  <a:pt x="27272" y="99183"/>
                  <a:pt x="26055" y="97500"/>
                  <a:pt x="24544" y="97500"/>
                </a:cubicBezTo>
                <a:moveTo>
                  <a:pt x="84544" y="37500"/>
                </a:moveTo>
                <a:lnTo>
                  <a:pt x="90000" y="37500"/>
                </a:lnTo>
                <a:cubicBezTo>
                  <a:pt x="91505" y="37500"/>
                  <a:pt x="92727" y="35822"/>
                  <a:pt x="92727" y="33750"/>
                </a:cubicBezTo>
                <a:cubicBezTo>
                  <a:pt x="92727" y="31677"/>
                  <a:pt x="91505" y="30000"/>
                  <a:pt x="90000" y="30000"/>
                </a:cubicBezTo>
                <a:lnTo>
                  <a:pt x="84544" y="30000"/>
                </a:lnTo>
                <a:cubicBezTo>
                  <a:pt x="83038" y="30000"/>
                  <a:pt x="81816" y="31677"/>
                  <a:pt x="81816" y="33750"/>
                </a:cubicBezTo>
                <a:cubicBezTo>
                  <a:pt x="81816" y="35822"/>
                  <a:pt x="83038" y="37500"/>
                  <a:pt x="84544" y="37500"/>
                </a:cubicBezTo>
                <a:moveTo>
                  <a:pt x="114544" y="75000"/>
                </a:moveTo>
                <a:cubicBezTo>
                  <a:pt x="114544" y="79138"/>
                  <a:pt x="112100" y="82500"/>
                  <a:pt x="109088" y="82500"/>
                </a:cubicBezTo>
                <a:lnTo>
                  <a:pt x="92727" y="82500"/>
                </a:lnTo>
                <a:cubicBezTo>
                  <a:pt x="89716" y="82500"/>
                  <a:pt x="87272" y="79138"/>
                  <a:pt x="87272" y="75000"/>
                </a:cubicBezTo>
                <a:lnTo>
                  <a:pt x="87272" y="60000"/>
                </a:lnTo>
                <a:cubicBezTo>
                  <a:pt x="87272" y="55861"/>
                  <a:pt x="89716" y="52500"/>
                  <a:pt x="92727" y="52500"/>
                </a:cubicBezTo>
                <a:lnTo>
                  <a:pt x="109088" y="52500"/>
                </a:lnTo>
                <a:cubicBezTo>
                  <a:pt x="112100" y="52500"/>
                  <a:pt x="114544" y="55861"/>
                  <a:pt x="114544" y="60000"/>
                </a:cubicBezTo>
                <a:cubicBezTo>
                  <a:pt x="114544" y="60000"/>
                  <a:pt x="114544" y="75000"/>
                  <a:pt x="114544" y="75000"/>
                </a:cubicBezTo>
                <a:close/>
                <a:moveTo>
                  <a:pt x="103638" y="105000"/>
                </a:moveTo>
                <a:cubicBezTo>
                  <a:pt x="103638" y="109138"/>
                  <a:pt x="101188" y="112500"/>
                  <a:pt x="98183" y="112500"/>
                </a:cubicBezTo>
                <a:lnTo>
                  <a:pt x="10911" y="112500"/>
                </a:lnTo>
                <a:cubicBezTo>
                  <a:pt x="7900" y="112500"/>
                  <a:pt x="5455" y="109138"/>
                  <a:pt x="5455" y="105000"/>
                </a:cubicBezTo>
                <a:lnTo>
                  <a:pt x="5455" y="30000"/>
                </a:lnTo>
                <a:cubicBezTo>
                  <a:pt x="5455" y="25861"/>
                  <a:pt x="7900" y="22500"/>
                  <a:pt x="10911" y="22500"/>
                </a:cubicBezTo>
                <a:lnTo>
                  <a:pt x="98183" y="22500"/>
                </a:lnTo>
                <a:cubicBezTo>
                  <a:pt x="101188" y="22500"/>
                  <a:pt x="103638" y="25861"/>
                  <a:pt x="103638" y="30000"/>
                </a:cubicBezTo>
                <a:lnTo>
                  <a:pt x="103638" y="45000"/>
                </a:lnTo>
                <a:lnTo>
                  <a:pt x="92727" y="45000"/>
                </a:lnTo>
                <a:cubicBezTo>
                  <a:pt x="86700" y="45000"/>
                  <a:pt x="81816" y="51716"/>
                  <a:pt x="81816" y="60000"/>
                </a:cubicBezTo>
                <a:lnTo>
                  <a:pt x="81816" y="75000"/>
                </a:lnTo>
                <a:cubicBezTo>
                  <a:pt x="81816" y="83283"/>
                  <a:pt x="86700" y="90000"/>
                  <a:pt x="92727" y="90000"/>
                </a:cubicBezTo>
                <a:lnTo>
                  <a:pt x="103638" y="90000"/>
                </a:lnTo>
                <a:cubicBezTo>
                  <a:pt x="103638" y="90000"/>
                  <a:pt x="103638" y="105000"/>
                  <a:pt x="103638" y="105000"/>
                </a:cubicBezTo>
                <a:close/>
                <a:moveTo>
                  <a:pt x="5455" y="15000"/>
                </a:moveTo>
                <a:cubicBezTo>
                  <a:pt x="5455" y="10861"/>
                  <a:pt x="7900" y="7500"/>
                  <a:pt x="10911" y="7500"/>
                </a:cubicBezTo>
                <a:lnTo>
                  <a:pt x="98183" y="7500"/>
                </a:lnTo>
                <a:cubicBezTo>
                  <a:pt x="101188" y="7500"/>
                  <a:pt x="103638" y="10861"/>
                  <a:pt x="103638" y="15000"/>
                </a:cubicBezTo>
                <a:lnTo>
                  <a:pt x="103638" y="17083"/>
                </a:lnTo>
                <a:cubicBezTo>
                  <a:pt x="102027" y="15788"/>
                  <a:pt x="100177" y="15000"/>
                  <a:pt x="98183" y="15000"/>
                </a:cubicBezTo>
                <a:lnTo>
                  <a:pt x="10911" y="15000"/>
                </a:lnTo>
                <a:cubicBezTo>
                  <a:pt x="8911" y="15000"/>
                  <a:pt x="7061" y="15788"/>
                  <a:pt x="5455" y="17083"/>
                </a:cubicBezTo>
                <a:cubicBezTo>
                  <a:pt x="5455" y="17083"/>
                  <a:pt x="5455" y="15000"/>
                  <a:pt x="5455" y="15000"/>
                </a:cubicBezTo>
                <a:close/>
                <a:moveTo>
                  <a:pt x="109088" y="45000"/>
                </a:moveTo>
                <a:lnTo>
                  <a:pt x="109088" y="15000"/>
                </a:lnTo>
                <a:cubicBezTo>
                  <a:pt x="109088" y="6716"/>
                  <a:pt x="104205" y="0"/>
                  <a:pt x="98183" y="0"/>
                </a:cubicBez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3283"/>
                  <a:pt x="109088" y="105000"/>
                </a:cubicBezTo>
                <a:lnTo>
                  <a:pt x="109088" y="90000"/>
                </a:lnTo>
                <a:cubicBezTo>
                  <a:pt x="115116" y="90000"/>
                  <a:pt x="120000" y="83283"/>
                  <a:pt x="120000" y="75000"/>
                </a:cubicBezTo>
                <a:lnTo>
                  <a:pt x="120000" y="60000"/>
                </a:lnTo>
                <a:cubicBezTo>
                  <a:pt x="120000" y="51716"/>
                  <a:pt x="115116" y="45000"/>
                  <a:pt x="109088" y="45000"/>
                </a:cubicBezTo>
                <a:moveTo>
                  <a:pt x="95455" y="63750"/>
                </a:moveTo>
                <a:cubicBezTo>
                  <a:pt x="93944" y="63750"/>
                  <a:pt x="92727" y="65427"/>
                  <a:pt x="92727" y="67500"/>
                </a:cubicBezTo>
                <a:cubicBezTo>
                  <a:pt x="92727" y="69572"/>
                  <a:pt x="93944" y="71250"/>
                  <a:pt x="95455" y="71250"/>
                </a:cubicBezTo>
                <a:cubicBezTo>
                  <a:pt x="96961" y="71250"/>
                  <a:pt x="98183" y="69572"/>
                  <a:pt x="98183" y="67500"/>
                </a:cubicBezTo>
                <a:cubicBezTo>
                  <a:pt x="98183" y="65427"/>
                  <a:pt x="96961" y="63750"/>
                  <a:pt x="95455" y="63750"/>
                </a:cubicBezTo>
                <a:moveTo>
                  <a:pt x="40911" y="97500"/>
                </a:moveTo>
                <a:lnTo>
                  <a:pt x="35455" y="97500"/>
                </a:lnTo>
                <a:cubicBezTo>
                  <a:pt x="33944" y="97500"/>
                  <a:pt x="32727" y="99183"/>
                  <a:pt x="32727" y="101250"/>
                </a:cubicBezTo>
                <a:cubicBezTo>
                  <a:pt x="32727" y="103322"/>
                  <a:pt x="33944" y="105000"/>
                  <a:pt x="35455" y="105000"/>
                </a:cubicBezTo>
                <a:lnTo>
                  <a:pt x="40911" y="105000"/>
                </a:lnTo>
                <a:cubicBezTo>
                  <a:pt x="42416" y="105000"/>
                  <a:pt x="43638" y="103322"/>
                  <a:pt x="43638" y="101250"/>
                </a:cubicBezTo>
                <a:cubicBezTo>
                  <a:pt x="43638" y="99183"/>
                  <a:pt x="42416" y="97500"/>
                  <a:pt x="40911" y="97500"/>
                </a:cubicBezTo>
                <a:moveTo>
                  <a:pt x="40911" y="30000"/>
                </a:moveTo>
                <a:lnTo>
                  <a:pt x="35455" y="30000"/>
                </a:lnTo>
                <a:cubicBezTo>
                  <a:pt x="33944" y="30000"/>
                  <a:pt x="32727" y="31677"/>
                  <a:pt x="32727" y="33750"/>
                </a:cubicBezTo>
                <a:cubicBezTo>
                  <a:pt x="32727" y="35822"/>
                  <a:pt x="33944" y="37500"/>
                  <a:pt x="35455" y="37500"/>
                </a:cubicBezTo>
                <a:lnTo>
                  <a:pt x="40911" y="37500"/>
                </a:lnTo>
                <a:cubicBezTo>
                  <a:pt x="42416" y="37500"/>
                  <a:pt x="43638" y="35822"/>
                  <a:pt x="43638" y="33750"/>
                </a:cubicBezTo>
                <a:cubicBezTo>
                  <a:pt x="43638" y="31677"/>
                  <a:pt x="42416" y="30000"/>
                  <a:pt x="40911" y="30000"/>
                </a:cubicBezTo>
                <a:moveTo>
                  <a:pt x="24544" y="30000"/>
                </a:moveTo>
                <a:lnTo>
                  <a:pt x="19088" y="30000"/>
                </a:lnTo>
                <a:cubicBezTo>
                  <a:pt x="17583" y="30000"/>
                  <a:pt x="16361" y="31677"/>
                  <a:pt x="16361" y="33750"/>
                </a:cubicBezTo>
                <a:cubicBezTo>
                  <a:pt x="16361" y="35822"/>
                  <a:pt x="17583" y="37500"/>
                  <a:pt x="19088" y="37500"/>
                </a:cubicBezTo>
                <a:lnTo>
                  <a:pt x="24544" y="37500"/>
                </a:lnTo>
                <a:cubicBezTo>
                  <a:pt x="26055" y="37500"/>
                  <a:pt x="27272" y="35822"/>
                  <a:pt x="27272" y="33750"/>
                </a:cubicBezTo>
                <a:cubicBezTo>
                  <a:pt x="27272" y="31677"/>
                  <a:pt x="26055" y="30000"/>
                  <a:pt x="24544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6537306" y="3822321"/>
            <a:ext cx="209400" cy="136500"/>
          </a:xfrm>
          <a:custGeom>
            <a:rect b="b" l="l" r="r" t="t"/>
            <a:pathLst>
              <a:path extrusionOk="0" h="120000" w="120000">
                <a:moveTo>
                  <a:pt x="57272" y="40077"/>
                </a:moveTo>
                <a:lnTo>
                  <a:pt x="51816" y="40077"/>
                </a:lnTo>
                <a:cubicBezTo>
                  <a:pt x="50311" y="40077"/>
                  <a:pt x="49088" y="41566"/>
                  <a:pt x="49088" y="43405"/>
                </a:cubicBezTo>
                <a:cubicBezTo>
                  <a:pt x="49088" y="45250"/>
                  <a:pt x="50311" y="46738"/>
                  <a:pt x="51816" y="46738"/>
                </a:cubicBezTo>
                <a:lnTo>
                  <a:pt x="57272" y="46738"/>
                </a:lnTo>
                <a:cubicBezTo>
                  <a:pt x="58777" y="46738"/>
                  <a:pt x="60000" y="45250"/>
                  <a:pt x="60000" y="43405"/>
                </a:cubicBezTo>
                <a:cubicBezTo>
                  <a:pt x="60000" y="41566"/>
                  <a:pt x="58777" y="40077"/>
                  <a:pt x="57272" y="40077"/>
                </a:cubicBezTo>
                <a:moveTo>
                  <a:pt x="40911" y="40077"/>
                </a:moveTo>
                <a:lnTo>
                  <a:pt x="35455" y="40077"/>
                </a:lnTo>
                <a:cubicBezTo>
                  <a:pt x="33944" y="40077"/>
                  <a:pt x="32727" y="41566"/>
                  <a:pt x="32727" y="43405"/>
                </a:cubicBezTo>
                <a:cubicBezTo>
                  <a:pt x="32727" y="45250"/>
                  <a:pt x="33944" y="46738"/>
                  <a:pt x="35455" y="46738"/>
                </a:cubicBezTo>
                <a:lnTo>
                  <a:pt x="40911" y="46738"/>
                </a:lnTo>
                <a:cubicBezTo>
                  <a:pt x="42416" y="46738"/>
                  <a:pt x="43638" y="45250"/>
                  <a:pt x="43638" y="43405"/>
                </a:cubicBezTo>
                <a:cubicBezTo>
                  <a:pt x="43638" y="41566"/>
                  <a:pt x="42416" y="40077"/>
                  <a:pt x="40911" y="40077"/>
                </a:cubicBezTo>
                <a:moveTo>
                  <a:pt x="57272" y="100022"/>
                </a:moveTo>
                <a:lnTo>
                  <a:pt x="51816" y="100022"/>
                </a:lnTo>
                <a:cubicBezTo>
                  <a:pt x="50311" y="100022"/>
                  <a:pt x="49088" y="101511"/>
                  <a:pt x="49088" y="103350"/>
                </a:cubicBezTo>
                <a:cubicBezTo>
                  <a:pt x="49088" y="105194"/>
                  <a:pt x="50311" y="106677"/>
                  <a:pt x="51816" y="106677"/>
                </a:cubicBezTo>
                <a:lnTo>
                  <a:pt x="57272" y="106677"/>
                </a:lnTo>
                <a:cubicBezTo>
                  <a:pt x="58777" y="106677"/>
                  <a:pt x="60000" y="105194"/>
                  <a:pt x="60000" y="103350"/>
                </a:cubicBezTo>
                <a:cubicBezTo>
                  <a:pt x="60000" y="101511"/>
                  <a:pt x="58777" y="100022"/>
                  <a:pt x="57272" y="100022"/>
                </a:cubicBezTo>
                <a:moveTo>
                  <a:pt x="73638" y="100022"/>
                </a:moveTo>
                <a:lnTo>
                  <a:pt x="68183" y="100022"/>
                </a:lnTo>
                <a:cubicBezTo>
                  <a:pt x="66672" y="100022"/>
                  <a:pt x="65455" y="101511"/>
                  <a:pt x="65455" y="103350"/>
                </a:cubicBezTo>
                <a:cubicBezTo>
                  <a:pt x="65455" y="105194"/>
                  <a:pt x="66672" y="106677"/>
                  <a:pt x="68183" y="106677"/>
                </a:cubicBezTo>
                <a:lnTo>
                  <a:pt x="73638" y="106677"/>
                </a:lnTo>
                <a:cubicBezTo>
                  <a:pt x="75144" y="106677"/>
                  <a:pt x="76361" y="105194"/>
                  <a:pt x="76361" y="103350"/>
                </a:cubicBezTo>
                <a:cubicBezTo>
                  <a:pt x="76361" y="101511"/>
                  <a:pt x="75144" y="100022"/>
                  <a:pt x="73638" y="100022"/>
                </a:cubicBezTo>
                <a:moveTo>
                  <a:pt x="114544" y="80038"/>
                </a:moveTo>
                <a:cubicBezTo>
                  <a:pt x="114544" y="83716"/>
                  <a:pt x="112100" y="86700"/>
                  <a:pt x="109088" y="86700"/>
                </a:cubicBezTo>
                <a:lnTo>
                  <a:pt x="92727" y="86700"/>
                </a:lnTo>
                <a:cubicBezTo>
                  <a:pt x="89711" y="86700"/>
                  <a:pt x="87272" y="83716"/>
                  <a:pt x="87272" y="80038"/>
                </a:cubicBezTo>
                <a:lnTo>
                  <a:pt x="87272" y="66716"/>
                </a:lnTo>
                <a:cubicBezTo>
                  <a:pt x="87272" y="63044"/>
                  <a:pt x="89711" y="60061"/>
                  <a:pt x="92727" y="60061"/>
                </a:cubicBezTo>
                <a:lnTo>
                  <a:pt x="109088" y="60061"/>
                </a:lnTo>
                <a:cubicBezTo>
                  <a:pt x="112100" y="60061"/>
                  <a:pt x="114544" y="63044"/>
                  <a:pt x="114544" y="66716"/>
                </a:cubicBezTo>
                <a:cubicBezTo>
                  <a:pt x="114544" y="66716"/>
                  <a:pt x="114544" y="80038"/>
                  <a:pt x="114544" y="80038"/>
                </a:cubicBezTo>
                <a:close/>
                <a:moveTo>
                  <a:pt x="103638" y="106677"/>
                </a:moveTo>
                <a:cubicBezTo>
                  <a:pt x="103638" y="110355"/>
                  <a:pt x="101188" y="113338"/>
                  <a:pt x="98183" y="113338"/>
                </a:cubicBezTo>
                <a:lnTo>
                  <a:pt x="10911" y="113338"/>
                </a:lnTo>
                <a:cubicBezTo>
                  <a:pt x="7894" y="113338"/>
                  <a:pt x="5455" y="110355"/>
                  <a:pt x="5455" y="106677"/>
                </a:cubicBezTo>
                <a:lnTo>
                  <a:pt x="5455" y="40077"/>
                </a:lnTo>
                <a:cubicBezTo>
                  <a:pt x="5455" y="36405"/>
                  <a:pt x="7894" y="33416"/>
                  <a:pt x="10911" y="33416"/>
                </a:cubicBezTo>
                <a:lnTo>
                  <a:pt x="98183" y="33416"/>
                </a:lnTo>
                <a:cubicBezTo>
                  <a:pt x="101188" y="33416"/>
                  <a:pt x="103638" y="36405"/>
                  <a:pt x="103638" y="40077"/>
                </a:cubicBezTo>
                <a:lnTo>
                  <a:pt x="103638" y="53400"/>
                </a:lnTo>
                <a:lnTo>
                  <a:pt x="92727" y="53400"/>
                </a:lnTo>
                <a:cubicBezTo>
                  <a:pt x="86700" y="53400"/>
                  <a:pt x="81816" y="59361"/>
                  <a:pt x="81816" y="66716"/>
                </a:cubicBezTo>
                <a:lnTo>
                  <a:pt x="81816" y="80038"/>
                </a:lnTo>
                <a:cubicBezTo>
                  <a:pt x="81816" y="87394"/>
                  <a:pt x="86700" y="93361"/>
                  <a:pt x="92727" y="93361"/>
                </a:cubicBezTo>
                <a:lnTo>
                  <a:pt x="103638" y="93361"/>
                </a:lnTo>
                <a:cubicBezTo>
                  <a:pt x="103638" y="93361"/>
                  <a:pt x="103638" y="106677"/>
                  <a:pt x="103638" y="106677"/>
                </a:cubicBezTo>
                <a:close/>
                <a:moveTo>
                  <a:pt x="5455" y="26755"/>
                </a:moveTo>
                <a:cubicBezTo>
                  <a:pt x="5455" y="23083"/>
                  <a:pt x="7888" y="20100"/>
                  <a:pt x="10905" y="20100"/>
                </a:cubicBezTo>
                <a:lnTo>
                  <a:pt x="9400" y="26944"/>
                </a:lnTo>
                <a:cubicBezTo>
                  <a:pt x="7977" y="27188"/>
                  <a:pt x="6650" y="27755"/>
                  <a:pt x="5455" y="28605"/>
                </a:cubicBezTo>
                <a:cubicBezTo>
                  <a:pt x="5455" y="28605"/>
                  <a:pt x="5455" y="26755"/>
                  <a:pt x="5455" y="26755"/>
                </a:cubicBezTo>
                <a:close/>
                <a:moveTo>
                  <a:pt x="19172" y="8155"/>
                </a:moveTo>
                <a:lnTo>
                  <a:pt x="76022" y="26755"/>
                </a:lnTo>
                <a:lnTo>
                  <a:pt x="15088" y="26755"/>
                </a:lnTo>
                <a:cubicBezTo>
                  <a:pt x="15088" y="26755"/>
                  <a:pt x="19172" y="8155"/>
                  <a:pt x="19172" y="8155"/>
                </a:cubicBezTo>
                <a:close/>
                <a:moveTo>
                  <a:pt x="93200" y="14344"/>
                </a:moveTo>
                <a:lnTo>
                  <a:pt x="94344" y="25855"/>
                </a:lnTo>
                <a:lnTo>
                  <a:pt x="69777" y="17822"/>
                </a:lnTo>
                <a:cubicBezTo>
                  <a:pt x="69777" y="17822"/>
                  <a:pt x="93200" y="14344"/>
                  <a:pt x="93200" y="14344"/>
                </a:cubicBezTo>
                <a:close/>
                <a:moveTo>
                  <a:pt x="103638" y="26755"/>
                </a:moveTo>
                <a:lnTo>
                  <a:pt x="103638" y="28605"/>
                </a:lnTo>
                <a:cubicBezTo>
                  <a:pt x="102516" y="27805"/>
                  <a:pt x="101283" y="27244"/>
                  <a:pt x="99955" y="26977"/>
                </a:cubicBezTo>
                <a:lnTo>
                  <a:pt x="99283" y="20233"/>
                </a:lnTo>
                <a:cubicBezTo>
                  <a:pt x="101766" y="20855"/>
                  <a:pt x="103638" y="23538"/>
                  <a:pt x="103638" y="26755"/>
                </a:cubicBezTo>
                <a:moveTo>
                  <a:pt x="109088" y="53400"/>
                </a:moveTo>
                <a:lnTo>
                  <a:pt x="109088" y="26755"/>
                </a:lnTo>
                <a:cubicBezTo>
                  <a:pt x="109088" y="19583"/>
                  <a:pt x="104433" y="13772"/>
                  <a:pt x="98611" y="13488"/>
                </a:cubicBezTo>
                <a:lnTo>
                  <a:pt x="97961" y="6927"/>
                </a:lnTo>
                <a:lnTo>
                  <a:pt x="55666" y="13205"/>
                </a:lnTo>
                <a:lnTo>
                  <a:pt x="15316" y="0"/>
                </a:lnTo>
                <a:lnTo>
                  <a:pt x="12366" y="13438"/>
                </a:lnTo>
                <a:lnTo>
                  <a:pt x="10911" y="13438"/>
                </a:lnTo>
                <a:cubicBezTo>
                  <a:pt x="4883" y="13438"/>
                  <a:pt x="0" y="19400"/>
                  <a:pt x="0" y="26755"/>
                </a:cubicBezTo>
                <a:lnTo>
                  <a:pt x="0" y="106677"/>
                </a:lnTo>
                <a:cubicBezTo>
                  <a:pt x="0" y="11403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4033"/>
                  <a:pt x="109088" y="106677"/>
                </a:cubicBezTo>
                <a:lnTo>
                  <a:pt x="109088" y="93361"/>
                </a:lnTo>
                <a:cubicBezTo>
                  <a:pt x="115116" y="93361"/>
                  <a:pt x="120000" y="87394"/>
                  <a:pt x="120000" y="80038"/>
                </a:cubicBezTo>
                <a:lnTo>
                  <a:pt x="120000" y="66716"/>
                </a:lnTo>
                <a:cubicBezTo>
                  <a:pt x="120000" y="59361"/>
                  <a:pt x="115116" y="53400"/>
                  <a:pt x="109088" y="53400"/>
                </a:cubicBezTo>
                <a:moveTo>
                  <a:pt x="73638" y="40077"/>
                </a:moveTo>
                <a:lnTo>
                  <a:pt x="68183" y="40077"/>
                </a:lnTo>
                <a:cubicBezTo>
                  <a:pt x="66672" y="40077"/>
                  <a:pt x="65455" y="41566"/>
                  <a:pt x="65455" y="43405"/>
                </a:cubicBezTo>
                <a:cubicBezTo>
                  <a:pt x="65455" y="45250"/>
                  <a:pt x="66672" y="46738"/>
                  <a:pt x="68183" y="46738"/>
                </a:cubicBezTo>
                <a:lnTo>
                  <a:pt x="73638" y="46738"/>
                </a:lnTo>
                <a:cubicBezTo>
                  <a:pt x="75144" y="46738"/>
                  <a:pt x="76361" y="45250"/>
                  <a:pt x="76361" y="43405"/>
                </a:cubicBezTo>
                <a:cubicBezTo>
                  <a:pt x="76361" y="41566"/>
                  <a:pt x="75144" y="40077"/>
                  <a:pt x="73638" y="40077"/>
                </a:cubicBezTo>
                <a:moveTo>
                  <a:pt x="90000" y="100022"/>
                </a:moveTo>
                <a:lnTo>
                  <a:pt x="84544" y="100022"/>
                </a:lnTo>
                <a:cubicBezTo>
                  <a:pt x="83038" y="100022"/>
                  <a:pt x="81816" y="101511"/>
                  <a:pt x="81816" y="103350"/>
                </a:cubicBezTo>
                <a:cubicBezTo>
                  <a:pt x="81816" y="105194"/>
                  <a:pt x="83038" y="106677"/>
                  <a:pt x="84544" y="106677"/>
                </a:cubicBezTo>
                <a:lnTo>
                  <a:pt x="90000" y="106677"/>
                </a:lnTo>
                <a:cubicBezTo>
                  <a:pt x="91505" y="106677"/>
                  <a:pt x="92727" y="105194"/>
                  <a:pt x="92727" y="103350"/>
                </a:cubicBezTo>
                <a:cubicBezTo>
                  <a:pt x="92727" y="101511"/>
                  <a:pt x="91505" y="100022"/>
                  <a:pt x="90000" y="100022"/>
                </a:cubicBezTo>
                <a:moveTo>
                  <a:pt x="95455" y="70050"/>
                </a:moveTo>
                <a:cubicBezTo>
                  <a:pt x="93944" y="70050"/>
                  <a:pt x="92727" y="71538"/>
                  <a:pt x="92727" y="73377"/>
                </a:cubicBezTo>
                <a:cubicBezTo>
                  <a:pt x="92727" y="75222"/>
                  <a:pt x="93944" y="76711"/>
                  <a:pt x="95455" y="76711"/>
                </a:cubicBezTo>
                <a:cubicBezTo>
                  <a:pt x="96961" y="76711"/>
                  <a:pt x="98183" y="75222"/>
                  <a:pt x="98183" y="73377"/>
                </a:cubicBezTo>
                <a:cubicBezTo>
                  <a:pt x="98183" y="71538"/>
                  <a:pt x="96961" y="70050"/>
                  <a:pt x="95455" y="70050"/>
                </a:cubicBezTo>
                <a:moveTo>
                  <a:pt x="24544" y="40077"/>
                </a:moveTo>
                <a:lnTo>
                  <a:pt x="19088" y="40077"/>
                </a:lnTo>
                <a:cubicBezTo>
                  <a:pt x="17583" y="40077"/>
                  <a:pt x="16361" y="41566"/>
                  <a:pt x="16361" y="43405"/>
                </a:cubicBezTo>
                <a:cubicBezTo>
                  <a:pt x="16361" y="45250"/>
                  <a:pt x="17583" y="46738"/>
                  <a:pt x="19088" y="46738"/>
                </a:cubicBezTo>
                <a:lnTo>
                  <a:pt x="24544" y="46738"/>
                </a:lnTo>
                <a:cubicBezTo>
                  <a:pt x="26055" y="46738"/>
                  <a:pt x="27272" y="45250"/>
                  <a:pt x="27272" y="43405"/>
                </a:cubicBezTo>
                <a:cubicBezTo>
                  <a:pt x="27272" y="41566"/>
                  <a:pt x="26055" y="40077"/>
                  <a:pt x="24544" y="40077"/>
                </a:cubicBezTo>
                <a:moveTo>
                  <a:pt x="84544" y="46738"/>
                </a:moveTo>
                <a:lnTo>
                  <a:pt x="90000" y="46738"/>
                </a:lnTo>
                <a:cubicBezTo>
                  <a:pt x="91505" y="46738"/>
                  <a:pt x="92727" y="45250"/>
                  <a:pt x="92727" y="43405"/>
                </a:cubicBezTo>
                <a:cubicBezTo>
                  <a:pt x="92727" y="41566"/>
                  <a:pt x="91505" y="40077"/>
                  <a:pt x="90000" y="40077"/>
                </a:cubicBezTo>
                <a:lnTo>
                  <a:pt x="84544" y="40077"/>
                </a:lnTo>
                <a:cubicBezTo>
                  <a:pt x="83038" y="40077"/>
                  <a:pt x="81816" y="41566"/>
                  <a:pt x="81816" y="43405"/>
                </a:cubicBezTo>
                <a:cubicBezTo>
                  <a:pt x="81816" y="45250"/>
                  <a:pt x="83038" y="46738"/>
                  <a:pt x="84544" y="46738"/>
                </a:cubicBezTo>
                <a:moveTo>
                  <a:pt x="40911" y="100022"/>
                </a:moveTo>
                <a:lnTo>
                  <a:pt x="35455" y="100022"/>
                </a:lnTo>
                <a:cubicBezTo>
                  <a:pt x="33944" y="100022"/>
                  <a:pt x="32727" y="101511"/>
                  <a:pt x="32727" y="103350"/>
                </a:cubicBezTo>
                <a:cubicBezTo>
                  <a:pt x="32727" y="105194"/>
                  <a:pt x="33944" y="106677"/>
                  <a:pt x="35455" y="106677"/>
                </a:cubicBezTo>
                <a:lnTo>
                  <a:pt x="40911" y="106677"/>
                </a:lnTo>
                <a:cubicBezTo>
                  <a:pt x="42416" y="106677"/>
                  <a:pt x="43638" y="105194"/>
                  <a:pt x="43638" y="103350"/>
                </a:cubicBezTo>
                <a:cubicBezTo>
                  <a:pt x="43638" y="101511"/>
                  <a:pt x="42416" y="100022"/>
                  <a:pt x="40911" y="100022"/>
                </a:cubicBezTo>
                <a:moveTo>
                  <a:pt x="24544" y="100022"/>
                </a:moveTo>
                <a:lnTo>
                  <a:pt x="19088" y="100022"/>
                </a:lnTo>
                <a:cubicBezTo>
                  <a:pt x="17583" y="100022"/>
                  <a:pt x="16361" y="101511"/>
                  <a:pt x="16361" y="103350"/>
                </a:cubicBezTo>
                <a:cubicBezTo>
                  <a:pt x="16361" y="105194"/>
                  <a:pt x="17583" y="106677"/>
                  <a:pt x="19088" y="106677"/>
                </a:cubicBezTo>
                <a:lnTo>
                  <a:pt x="24544" y="106677"/>
                </a:lnTo>
                <a:cubicBezTo>
                  <a:pt x="26055" y="106677"/>
                  <a:pt x="27272" y="105194"/>
                  <a:pt x="27272" y="103350"/>
                </a:cubicBezTo>
                <a:cubicBezTo>
                  <a:pt x="27272" y="101511"/>
                  <a:pt x="26055" y="100022"/>
                  <a:pt x="24544" y="1000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4"/>
          <p:cNvSpPr/>
          <p:nvPr/>
        </p:nvSpPr>
        <p:spPr>
          <a:xfrm>
            <a:off x="6965931" y="3807166"/>
            <a:ext cx="152400" cy="166800"/>
          </a:xfrm>
          <a:custGeom>
            <a:rect b="b" l="l" r="r" t="t"/>
            <a:pathLst>
              <a:path extrusionOk="0" h="120000" w="120000">
                <a:moveTo>
                  <a:pt x="75000" y="54544"/>
                </a:moveTo>
                <a:lnTo>
                  <a:pt x="15000" y="54544"/>
                </a:lnTo>
                <a:lnTo>
                  <a:pt x="15000" y="60000"/>
                </a:lnTo>
                <a:lnTo>
                  <a:pt x="75000" y="60000"/>
                </a:lnTo>
                <a:cubicBezTo>
                  <a:pt x="75000" y="60000"/>
                  <a:pt x="75000" y="54544"/>
                  <a:pt x="75000" y="54544"/>
                </a:cubicBezTo>
                <a:close/>
                <a:moveTo>
                  <a:pt x="105000" y="65455"/>
                </a:moveTo>
                <a:lnTo>
                  <a:pt x="15000" y="65455"/>
                </a:lnTo>
                <a:lnTo>
                  <a:pt x="15000" y="70911"/>
                </a:lnTo>
                <a:lnTo>
                  <a:pt x="105000" y="70911"/>
                </a:lnTo>
                <a:cubicBezTo>
                  <a:pt x="105000" y="70911"/>
                  <a:pt x="105000" y="65455"/>
                  <a:pt x="105000" y="65455"/>
                </a:cubicBezTo>
                <a:close/>
                <a:moveTo>
                  <a:pt x="22500" y="10911"/>
                </a:moveTo>
                <a:lnTo>
                  <a:pt x="15000" y="10911"/>
                </a:lnTo>
                <a:lnTo>
                  <a:pt x="15000" y="43638"/>
                </a:lnTo>
                <a:lnTo>
                  <a:pt x="22500" y="43638"/>
                </a:lnTo>
                <a:cubicBezTo>
                  <a:pt x="22500" y="43638"/>
                  <a:pt x="22500" y="10911"/>
                  <a:pt x="22500" y="10911"/>
                </a:cubicBezTo>
                <a:close/>
                <a:moveTo>
                  <a:pt x="105000" y="76361"/>
                </a:moveTo>
                <a:lnTo>
                  <a:pt x="15000" y="76361"/>
                </a:lnTo>
                <a:lnTo>
                  <a:pt x="15000" y="81816"/>
                </a:lnTo>
                <a:lnTo>
                  <a:pt x="105000" y="81816"/>
                </a:lnTo>
                <a:cubicBezTo>
                  <a:pt x="105000" y="81816"/>
                  <a:pt x="105000" y="76361"/>
                  <a:pt x="105000" y="76361"/>
                </a:cubicBezTo>
                <a:close/>
                <a:moveTo>
                  <a:pt x="90000" y="87272"/>
                </a:moveTo>
                <a:lnTo>
                  <a:pt x="15000" y="87272"/>
                </a:lnTo>
                <a:lnTo>
                  <a:pt x="15000" y="92727"/>
                </a:lnTo>
                <a:lnTo>
                  <a:pt x="90000" y="92727"/>
                </a:lnTo>
                <a:cubicBezTo>
                  <a:pt x="90000" y="92727"/>
                  <a:pt x="90000" y="87272"/>
                  <a:pt x="90000" y="87272"/>
                </a:cubicBezTo>
                <a:close/>
                <a:moveTo>
                  <a:pt x="112500" y="110688"/>
                </a:moveTo>
                <a:lnTo>
                  <a:pt x="103900" y="104433"/>
                </a:lnTo>
                <a:cubicBezTo>
                  <a:pt x="103222" y="103944"/>
                  <a:pt x="102288" y="103638"/>
                  <a:pt x="101250" y="103638"/>
                </a:cubicBezTo>
                <a:cubicBezTo>
                  <a:pt x="100216" y="103638"/>
                  <a:pt x="99277" y="103944"/>
                  <a:pt x="98600" y="104433"/>
                </a:cubicBezTo>
                <a:lnTo>
                  <a:pt x="86250" y="113416"/>
                </a:lnTo>
                <a:lnTo>
                  <a:pt x="73900" y="104433"/>
                </a:lnTo>
                <a:cubicBezTo>
                  <a:pt x="73222" y="103944"/>
                  <a:pt x="72288" y="103638"/>
                  <a:pt x="71250" y="103638"/>
                </a:cubicBezTo>
                <a:cubicBezTo>
                  <a:pt x="70022" y="103638"/>
                  <a:pt x="68988" y="104094"/>
                  <a:pt x="68300" y="104755"/>
                </a:cubicBezTo>
                <a:lnTo>
                  <a:pt x="68250" y="104727"/>
                </a:lnTo>
                <a:lnTo>
                  <a:pt x="60000" y="112727"/>
                </a:lnTo>
                <a:lnTo>
                  <a:pt x="51750" y="104727"/>
                </a:lnTo>
                <a:lnTo>
                  <a:pt x="51700" y="104755"/>
                </a:lnTo>
                <a:cubicBezTo>
                  <a:pt x="51011" y="104094"/>
                  <a:pt x="49977" y="103638"/>
                  <a:pt x="48750" y="103638"/>
                </a:cubicBezTo>
                <a:cubicBezTo>
                  <a:pt x="47716" y="103638"/>
                  <a:pt x="46777" y="103944"/>
                  <a:pt x="46100" y="104433"/>
                </a:cubicBezTo>
                <a:lnTo>
                  <a:pt x="33750" y="113416"/>
                </a:lnTo>
                <a:lnTo>
                  <a:pt x="21400" y="104433"/>
                </a:lnTo>
                <a:cubicBezTo>
                  <a:pt x="20722" y="103944"/>
                  <a:pt x="19788" y="103638"/>
                  <a:pt x="18750" y="103638"/>
                </a:cubicBezTo>
                <a:cubicBezTo>
                  <a:pt x="17711" y="103638"/>
                  <a:pt x="16777" y="103944"/>
                  <a:pt x="16100" y="104433"/>
                </a:cubicBezTo>
                <a:lnTo>
                  <a:pt x="7500" y="11068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0688"/>
                  <a:pt x="112500" y="11068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788" y="120000"/>
                  <a:pt x="5727" y="119694"/>
                  <a:pt x="6400" y="119200"/>
                </a:cubicBezTo>
                <a:lnTo>
                  <a:pt x="18750" y="110222"/>
                </a:lnTo>
                <a:lnTo>
                  <a:pt x="31100" y="119200"/>
                </a:lnTo>
                <a:cubicBezTo>
                  <a:pt x="31777" y="119694"/>
                  <a:pt x="32711" y="120000"/>
                  <a:pt x="33750" y="120000"/>
                </a:cubicBezTo>
                <a:cubicBezTo>
                  <a:pt x="34788" y="120000"/>
                  <a:pt x="35727" y="119694"/>
                  <a:pt x="36400" y="119200"/>
                </a:cubicBezTo>
                <a:lnTo>
                  <a:pt x="48344" y="110516"/>
                </a:lnTo>
                <a:lnTo>
                  <a:pt x="57000" y="118911"/>
                </a:lnTo>
                <a:lnTo>
                  <a:pt x="57050" y="118883"/>
                </a:lnTo>
                <a:cubicBezTo>
                  <a:pt x="57738" y="119544"/>
                  <a:pt x="58772" y="120000"/>
                  <a:pt x="60000" y="120000"/>
                </a:cubicBezTo>
                <a:cubicBezTo>
                  <a:pt x="61227" y="120000"/>
                  <a:pt x="62261" y="119544"/>
                  <a:pt x="62950" y="118883"/>
                </a:cubicBezTo>
                <a:lnTo>
                  <a:pt x="63000" y="118911"/>
                </a:lnTo>
                <a:lnTo>
                  <a:pt x="71655" y="110516"/>
                </a:lnTo>
                <a:lnTo>
                  <a:pt x="83600" y="119200"/>
                </a:lnTo>
                <a:cubicBezTo>
                  <a:pt x="84277" y="119694"/>
                  <a:pt x="85211" y="120000"/>
                  <a:pt x="86250" y="120000"/>
                </a:cubicBezTo>
                <a:cubicBezTo>
                  <a:pt x="87288" y="120000"/>
                  <a:pt x="88227" y="119694"/>
                  <a:pt x="88900" y="119200"/>
                </a:cubicBezTo>
                <a:lnTo>
                  <a:pt x="101250" y="110222"/>
                </a:lnTo>
                <a:lnTo>
                  <a:pt x="113600" y="119200"/>
                </a:lnTo>
                <a:cubicBezTo>
                  <a:pt x="114277" y="119694"/>
                  <a:pt x="115211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90000" y="10911"/>
                </a:moveTo>
                <a:lnTo>
                  <a:pt x="82500" y="10911"/>
                </a:lnTo>
                <a:lnTo>
                  <a:pt x="82500" y="43638"/>
                </a:lnTo>
                <a:lnTo>
                  <a:pt x="90000" y="43638"/>
                </a:lnTo>
                <a:cubicBezTo>
                  <a:pt x="90000" y="43638"/>
                  <a:pt x="90000" y="10911"/>
                  <a:pt x="90000" y="10911"/>
                </a:cubicBezTo>
                <a:close/>
                <a:moveTo>
                  <a:pt x="105000" y="10911"/>
                </a:moveTo>
                <a:lnTo>
                  <a:pt x="97500" y="10911"/>
                </a:lnTo>
                <a:lnTo>
                  <a:pt x="97500" y="43638"/>
                </a:lnTo>
                <a:lnTo>
                  <a:pt x="105000" y="43638"/>
                </a:lnTo>
                <a:cubicBezTo>
                  <a:pt x="105000" y="43638"/>
                  <a:pt x="105000" y="10911"/>
                  <a:pt x="105000" y="10911"/>
                </a:cubicBezTo>
                <a:close/>
                <a:moveTo>
                  <a:pt x="60000" y="10911"/>
                </a:moveTo>
                <a:lnTo>
                  <a:pt x="52500" y="10911"/>
                </a:lnTo>
                <a:lnTo>
                  <a:pt x="52500" y="43638"/>
                </a:lnTo>
                <a:lnTo>
                  <a:pt x="60000" y="43638"/>
                </a:lnTo>
                <a:cubicBezTo>
                  <a:pt x="60000" y="43638"/>
                  <a:pt x="60000" y="10911"/>
                  <a:pt x="60000" y="10911"/>
                </a:cubicBezTo>
                <a:close/>
                <a:moveTo>
                  <a:pt x="45000" y="10911"/>
                </a:moveTo>
                <a:lnTo>
                  <a:pt x="30000" y="10911"/>
                </a:lnTo>
                <a:lnTo>
                  <a:pt x="30000" y="43638"/>
                </a:lnTo>
                <a:lnTo>
                  <a:pt x="45000" y="43638"/>
                </a:lnTo>
                <a:cubicBezTo>
                  <a:pt x="45000" y="43638"/>
                  <a:pt x="45000" y="10911"/>
                  <a:pt x="45000" y="10911"/>
                </a:cubicBezTo>
                <a:close/>
                <a:moveTo>
                  <a:pt x="75000" y="10911"/>
                </a:moveTo>
                <a:lnTo>
                  <a:pt x="67500" y="10911"/>
                </a:lnTo>
                <a:lnTo>
                  <a:pt x="67500" y="43638"/>
                </a:lnTo>
                <a:lnTo>
                  <a:pt x="75000" y="43638"/>
                </a:lnTo>
                <a:cubicBezTo>
                  <a:pt x="75000" y="43638"/>
                  <a:pt x="75000" y="10911"/>
                  <a:pt x="75000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34"/>
          <p:cNvSpPr/>
          <p:nvPr/>
        </p:nvSpPr>
        <p:spPr>
          <a:xfrm>
            <a:off x="7356454" y="3807166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76361"/>
                </a:moveTo>
                <a:lnTo>
                  <a:pt x="13333" y="76361"/>
                </a:lnTo>
                <a:lnTo>
                  <a:pt x="13333" y="81816"/>
                </a:lnTo>
                <a:lnTo>
                  <a:pt x="80000" y="81816"/>
                </a:lnTo>
                <a:cubicBezTo>
                  <a:pt x="80000" y="81816"/>
                  <a:pt x="80000" y="76361"/>
                  <a:pt x="80000" y="76361"/>
                </a:cubicBezTo>
                <a:close/>
                <a:moveTo>
                  <a:pt x="86666" y="111622"/>
                </a:moveTo>
                <a:lnTo>
                  <a:pt x="75688" y="104433"/>
                </a:lnTo>
                <a:cubicBezTo>
                  <a:pt x="75083" y="103944"/>
                  <a:pt x="74255" y="103638"/>
                  <a:pt x="73333" y="103638"/>
                </a:cubicBezTo>
                <a:cubicBezTo>
                  <a:pt x="72416" y="103638"/>
                  <a:pt x="71583" y="103944"/>
                  <a:pt x="70977" y="104433"/>
                </a:cubicBezTo>
                <a:lnTo>
                  <a:pt x="60000" y="113416"/>
                </a:lnTo>
                <a:lnTo>
                  <a:pt x="49022" y="104433"/>
                </a:lnTo>
                <a:cubicBezTo>
                  <a:pt x="48422" y="103944"/>
                  <a:pt x="47588" y="103638"/>
                  <a:pt x="46666" y="103638"/>
                </a:cubicBezTo>
                <a:cubicBezTo>
                  <a:pt x="45750" y="103638"/>
                  <a:pt x="44916" y="103944"/>
                  <a:pt x="44311" y="104433"/>
                </a:cubicBezTo>
                <a:lnTo>
                  <a:pt x="33333" y="113416"/>
                </a:lnTo>
                <a:lnTo>
                  <a:pt x="22355" y="104433"/>
                </a:lnTo>
                <a:cubicBezTo>
                  <a:pt x="21750" y="103944"/>
                  <a:pt x="20922" y="103638"/>
                  <a:pt x="20000" y="103638"/>
                </a:cubicBezTo>
                <a:cubicBezTo>
                  <a:pt x="19083" y="103638"/>
                  <a:pt x="18250" y="103944"/>
                  <a:pt x="17644" y="104433"/>
                </a:cubicBezTo>
                <a:lnTo>
                  <a:pt x="6666" y="111622"/>
                </a:lnTo>
                <a:lnTo>
                  <a:pt x="6666" y="21816"/>
                </a:lnTo>
                <a:lnTo>
                  <a:pt x="86666" y="21816"/>
                </a:lnTo>
                <a:cubicBezTo>
                  <a:pt x="86666" y="21816"/>
                  <a:pt x="86666" y="111622"/>
                  <a:pt x="86666" y="111622"/>
                </a:cubicBezTo>
                <a:close/>
                <a:moveTo>
                  <a:pt x="90000" y="16361"/>
                </a:moveTo>
                <a:lnTo>
                  <a:pt x="3333" y="16361"/>
                </a:lnTo>
                <a:cubicBezTo>
                  <a:pt x="1488" y="16361"/>
                  <a:pt x="0" y="17583"/>
                  <a:pt x="0" y="19088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4255" y="120000"/>
                  <a:pt x="5088" y="119694"/>
                  <a:pt x="5688" y="119200"/>
                </a:cubicBezTo>
                <a:lnTo>
                  <a:pt x="19738" y="110005"/>
                </a:lnTo>
                <a:lnTo>
                  <a:pt x="30977" y="119200"/>
                </a:lnTo>
                <a:cubicBezTo>
                  <a:pt x="31577" y="119694"/>
                  <a:pt x="32411" y="120000"/>
                  <a:pt x="33333" y="120000"/>
                </a:cubicBezTo>
                <a:cubicBezTo>
                  <a:pt x="34255" y="120000"/>
                  <a:pt x="35088" y="119694"/>
                  <a:pt x="35688" y="119200"/>
                </a:cubicBezTo>
                <a:lnTo>
                  <a:pt x="46666" y="110222"/>
                </a:lnTo>
                <a:lnTo>
                  <a:pt x="57644" y="119200"/>
                </a:lnTo>
                <a:cubicBezTo>
                  <a:pt x="58244" y="119694"/>
                  <a:pt x="59077" y="120000"/>
                  <a:pt x="60000" y="120000"/>
                </a:cubicBezTo>
                <a:cubicBezTo>
                  <a:pt x="60922" y="120000"/>
                  <a:pt x="61755" y="119694"/>
                  <a:pt x="62355" y="119200"/>
                </a:cubicBezTo>
                <a:lnTo>
                  <a:pt x="73594" y="110005"/>
                </a:lnTo>
                <a:lnTo>
                  <a:pt x="87644" y="119200"/>
                </a:lnTo>
                <a:cubicBezTo>
                  <a:pt x="88244" y="119694"/>
                  <a:pt x="89077" y="120000"/>
                  <a:pt x="90000" y="120000"/>
                </a:cubicBezTo>
                <a:cubicBezTo>
                  <a:pt x="91844" y="120000"/>
                  <a:pt x="93333" y="118777"/>
                  <a:pt x="93333" y="117272"/>
                </a:cubicBezTo>
                <a:lnTo>
                  <a:pt x="93333" y="19088"/>
                </a:lnTo>
                <a:cubicBezTo>
                  <a:pt x="93333" y="17583"/>
                  <a:pt x="91844" y="16361"/>
                  <a:pt x="90000" y="16361"/>
                </a:cubicBezTo>
                <a:moveTo>
                  <a:pt x="46666" y="65455"/>
                </a:moveTo>
                <a:lnTo>
                  <a:pt x="13333" y="65455"/>
                </a:lnTo>
                <a:lnTo>
                  <a:pt x="13333" y="70911"/>
                </a:lnTo>
                <a:lnTo>
                  <a:pt x="46666" y="70911"/>
                </a:lnTo>
                <a:cubicBezTo>
                  <a:pt x="46666" y="70911"/>
                  <a:pt x="46666" y="65455"/>
                  <a:pt x="46666" y="65455"/>
                </a:cubicBezTo>
                <a:close/>
                <a:moveTo>
                  <a:pt x="116666" y="0"/>
                </a:moveTo>
                <a:lnTo>
                  <a:pt x="30000" y="0"/>
                </a:lnTo>
                <a:cubicBezTo>
                  <a:pt x="28155" y="0"/>
                  <a:pt x="26666" y="1222"/>
                  <a:pt x="26666" y="2727"/>
                </a:cubicBezTo>
                <a:lnTo>
                  <a:pt x="26666" y="10911"/>
                </a:lnTo>
                <a:lnTo>
                  <a:pt x="33333" y="10911"/>
                </a:lnTo>
                <a:lnTo>
                  <a:pt x="33333" y="5455"/>
                </a:lnTo>
                <a:lnTo>
                  <a:pt x="113333" y="5455"/>
                </a:lnTo>
                <a:lnTo>
                  <a:pt x="113333" y="95255"/>
                </a:lnTo>
                <a:lnTo>
                  <a:pt x="102355" y="88072"/>
                </a:lnTo>
                <a:cubicBezTo>
                  <a:pt x="101755" y="87577"/>
                  <a:pt x="100922" y="87272"/>
                  <a:pt x="100000" y="87272"/>
                </a:cubicBezTo>
                <a:lnTo>
                  <a:pt x="100000" y="93855"/>
                </a:lnTo>
                <a:lnTo>
                  <a:pt x="100261" y="93644"/>
                </a:lnTo>
                <a:lnTo>
                  <a:pt x="114311" y="102838"/>
                </a:lnTo>
                <a:cubicBezTo>
                  <a:pt x="114911" y="103327"/>
                  <a:pt x="115744" y="103638"/>
                  <a:pt x="116666" y="103638"/>
                </a:cubicBezTo>
                <a:cubicBezTo>
                  <a:pt x="118511" y="103638"/>
                  <a:pt x="120000" y="102416"/>
                  <a:pt x="120000" y="100911"/>
                </a:cubicBezTo>
                <a:lnTo>
                  <a:pt x="120000" y="2727"/>
                </a:lnTo>
                <a:cubicBezTo>
                  <a:pt x="120000" y="1222"/>
                  <a:pt x="118511" y="0"/>
                  <a:pt x="116666" y="0"/>
                </a:cubicBezTo>
                <a:moveTo>
                  <a:pt x="60000" y="87272"/>
                </a:moveTo>
                <a:lnTo>
                  <a:pt x="13333" y="87272"/>
                </a:lnTo>
                <a:lnTo>
                  <a:pt x="13333" y="92727"/>
                </a:lnTo>
                <a:lnTo>
                  <a:pt x="60000" y="92727"/>
                </a:lnTo>
                <a:cubicBezTo>
                  <a:pt x="60000" y="92727"/>
                  <a:pt x="60000" y="87272"/>
                  <a:pt x="60000" y="87272"/>
                </a:cubicBezTo>
                <a:close/>
                <a:moveTo>
                  <a:pt x="66666" y="27272"/>
                </a:moveTo>
                <a:lnTo>
                  <a:pt x="60000" y="27272"/>
                </a:lnTo>
                <a:lnTo>
                  <a:pt x="60000" y="54544"/>
                </a:lnTo>
                <a:lnTo>
                  <a:pt x="66666" y="54544"/>
                </a:lnTo>
                <a:cubicBezTo>
                  <a:pt x="66666" y="54544"/>
                  <a:pt x="66666" y="27272"/>
                  <a:pt x="66666" y="27272"/>
                </a:cubicBezTo>
                <a:close/>
                <a:moveTo>
                  <a:pt x="80000" y="27272"/>
                </a:moveTo>
                <a:lnTo>
                  <a:pt x="73333" y="27272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27272"/>
                  <a:pt x="80000" y="27272"/>
                </a:cubicBezTo>
                <a:close/>
                <a:moveTo>
                  <a:pt x="40000" y="27272"/>
                </a:moveTo>
                <a:lnTo>
                  <a:pt x="26666" y="27272"/>
                </a:lnTo>
                <a:lnTo>
                  <a:pt x="26666" y="54544"/>
                </a:lnTo>
                <a:lnTo>
                  <a:pt x="40000" y="54544"/>
                </a:lnTo>
                <a:cubicBezTo>
                  <a:pt x="40000" y="54544"/>
                  <a:pt x="40000" y="27272"/>
                  <a:pt x="40000" y="27272"/>
                </a:cubicBezTo>
                <a:close/>
                <a:moveTo>
                  <a:pt x="20000" y="27272"/>
                </a:moveTo>
                <a:lnTo>
                  <a:pt x="13333" y="27272"/>
                </a:lnTo>
                <a:lnTo>
                  <a:pt x="13333" y="54544"/>
                </a:lnTo>
                <a:lnTo>
                  <a:pt x="20000" y="54544"/>
                </a:lnTo>
                <a:cubicBezTo>
                  <a:pt x="20000" y="54544"/>
                  <a:pt x="20000" y="27272"/>
                  <a:pt x="20000" y="27272"/>
                </a:cubicBezTo>
                <a:close/>
                <a:moveTo>
                  <a:pt x="53333" y="27272"/>
                </a:moveTo>
                <a:lnTo>
                  <a:pt x="46666" y="27272"/>
                </a:lnTo>
                <a:lnTo>
                  <a:pt x="46666" y="54544"/>
                </a:lnTo>
                <a:lnTo>
                  <a:pt x="53333" y="54544"/>
                </a:lnTo>
                <a:cubicBezTo>
                  <a:pt x="53333" y="54544"/>
                  <a:pt x="53333" y="27272"/>
                  <a:pt x="5333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7737456" y="3807166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70911"/>
                </a:moveTo>
                <a:cubicBezTo>
                  <a:pt x="58494" y="70911"/>
                  <a:pt x="57272" y="69688"/>
                  <a:pt x="57272" y="68183"/>
                </a:cubicBezTo>
                <a:cubicBezTo>
                  <a:pt x="57272" y="66672"/>
                  <a:pt x="58494" y="65455"/>
                  <a:pt x="60000" y="65455"/>
                </a:cubicBezTo>
                <a:cubicBezTo>
                  <a:pt x="61505" y="65455"/>
                  <a:pt x="62727" y="66672"/>
                  <a:pt x="62727" y="68183"/>
                </a:cubicBezTo>
                <a:cubicBezTo>
                  <a:pt x="62727" y="69688"/>
                  <a:pt x="61505" y="70911"/>
                  <a:pt x="60000" y="70911"/>
                </a:cubicBezTo>
                <a:moveTo>
                  <a:pt x="60000" y="60000"/>
                </a:moveTo>
                <a:cubicBezTo>
                  <a:pt x="55483" y="60000"/>
                  <a:pt x="51816" y="63666"/>
                  <a:pt x="51816" y="68183"/>
                </a:cubicBezTo>
                <a:cubicBezTo>
                  <a:pt x="51816" y="72700"/>
                  <a:pt x="55483" y="76361"/>
                  <a:pt x="60000" y="76361"/>
                </a:cubicBezTo>
                <a:cubicBezTo>
                  <a:pt x="64516" y="76361"/>
                  <a:pt x="68183" y="72700"/>
                  <a:pt x="68183" y="68183"/>
                </a:cubicBezTo>
                <a:cubicBezTo>
                  <a:pt x="68183" y="63666"/>
                  <a:pt x="64516" y="60000"/>
                  <a:pt x="60000" y="60000"/>
                </a:cubicBezTo>
                <a:moveTo>
                  <a:pt x="113716" y="64238"/>
                </a:moveTo>
                <a:lnTo>
                  <a:pt x="109694" y="76033"/>
                </a:lnTo>
                <a:cubicBezTo>
                  <a:pt x="97177" y="82950"/>
                  <a:pt x="80200" y="87272"/>
                  <a:pt x="61361" y="87272"/>
                </a:cubicBezTo>
                <a:cubicBezTo>
                  <a:pt x="40761" y="87272"/>
                  <a:pt x="22355" y="82127"/>
                  <a:pt x="9622" y="74033"/>
                </a:cubicBezTo>
                <a:lnTo>
                  <a:pt x="6288" y="64266"/>
                </a:lnTo>
                <a:cubicBezTo>
                  <a:pt x="6288" y="64266"/>
                  <a:pt x="5455" y="62061"/>
                  <a:pt x="5455" y="60000"/>
                </a:cubicBezTo>
                <a:cubicBezTo>
                  <a:pt x="5455" y="53988"/>
                  <a:pt x="10350" y="49088"/>
                  <a:pt x="16361" y="49088"/>
                </a:cubicBezTo>
                <a:lnTo>
                  <a:pt x="103638" y="49088"/>
                </a:lnTo>
                <a:cubicBezTo>
                  <a:pt x="109655" y="49088"/>
                  <a:pt x="114544" y="53988"/>
                  <a:pt x="114544" y="60000"/>
                </a:cubicBezTo>
                <a:cubicBezTo>
                  <a:pt x="114544" y="62072"/>
                  <a:pt x="113716" y="64238"/>
                  <a:pt x="113716" y="64238"/>
                </a:cubicBezTo>
                <a:moveTo>
                  <a:pt x="98000" y="110333"/>
                </a:moveTo>
                <a:cubicBezTo>
                  <a:pt x="97977" y="110338"/>
                  <a:pt x="96877" y="114544"/>
                  <a:pt x="92727" y="114544"/>
                </a:cubicBezTo>
                <a:lnTo>
                  <a:pt x="27272" y="114544"/>
                </a:lnTo>
                <a:cubicBezTo>
                  <a:pt x="23161" y="114544"/>
                  <a:pt x="22000" y="110333"/>
                  <a:pt x="22000" y="110333"/>
                </a:cubicBezTo>
                <a:lnTo>
                  <a:pt x="12200" y="81594"/>
                </a:lnTo>
                <a:cubicBezTo>
                  <a:pt x="25372" y="88488"/>
                  <a:pt x="42505" y="92727"/>
                  <a:pt x="61361" y="92727"/>
                </a:cubicBezTo>
                <a:cubicBezTo>
                  <a:pt x="78683" y="92727"/>
                  <a:pt x="94550" y="89144"/>
                  <a:pt x="107244" y="83227"/>
                </a:cubicBezTo>
                <a:cubicBezTo>
                  <a:pt x="107244" y="83227"/>
                  <a:pt x="98000" y="110333"/>
                  <a:pt x="98000" y="110333"/>
                </a:cubicBezTo>
                <a:close/>
                <a:moveTo>
                  <a:pt x="60000" y="5455"/>
                </a:moveTo>
                <a:cubicBezTo>
                  <a:pt x="74644" y="5455"/>
                  <a:pt x="86983" y="21527"/>
                  <a:pt x="91161" y="43638"/>
                </a:cubicBezTo>
                <a:lnTo>
                  <a:pt x="28838" y="43638"/>
                </a:lnTo>
                <a:cubicBezTo>
                  <a:pt x="33016" y="21527"/>
                  <a:pt x="45355" y="5455"/>
                  <a:pt x="60000" y="5455"/>
                </a:cubicBezTo>
                <a:moveTo>
                  <a:pt x="103638" y="43638"/>
                </a:moveTo>
                <a:lnTo>
                  <a:pt x="96672" y="43638"/>
                </a:lnTo>
                <a:cubicBezTo>
                  <a:pt x="92133" y="18472"/>
                  <a:pt x="77466" y="0"/>
                  <a:pt x="60000" y="0"/>
                </a:cubicBezTo>
                <a:cubicBezTo>
                  <a:pt x="42533" y="0"/>
                  <a:pt x="27866" y="18472"/>
                  <a:pt x="23333" y="43638"/>
                </a:cubicBezTo>
                <a:lnTo>
                  <a:pt x="16361" y="43638"/>
                </a:lnTo>
                <a:cubicBezTo>
                  <a:pt x="7327" y="43638"/>
                  <a:pt x="0" y="50966"/>
                  <a:pt x="0" y="60000"/>
                </a:cubicBezTo>
                <a:cubicBezTo>
                  <a:pt x="0" y="63044"/>
                  <a:pt x="838" y="65177"/>
                  <a:pt x="838" y="65177"/>
                </a:cubicBezTo>
                <a:lnTo>
                  <a:pt x="17322" y="113527"/>
                </a:lnTo>
                <a:cubicBezTo>
                  <a:pt x="17322" y="113527"/>
                  <a:pt x="19177" y="120000"/>
                  <a:pt x="27272" y="120000"/>
                </a:cubicBezTo>
                <a:lnTo>
                  <a:pt x="92727" y="120000"/>
                </a:lnTo>
                <a:cubicBezTo>
                  <a:pt x="100850" y="120000"/>
                  <a:pt x="103138" y="112188"/>
                  <a:pt x="103166" y="112094"/>
                </a:cubicBezTo>
                <a:lnTo>
                  <a:pt x="119094" y="65150"/>
                </a:lnTo>
                <a:cubicBezTo>
                  <a:pt x="119633" y="63522"/>
                  <a:pt x="120000" y="61811"/>
                  <a:pt x="120000" y="60000"/>
                </a:cubicBezTo>
                <a:cubicBezTo>
                  <a:pt x="120000" y="50966"/>
                  <a:pt x="112672" y="43638"/>
                  <a:pt x="103638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34"/>
          <p:cNvSpPr/>
          <p:nvPr/>
        </p:nvSpPr>
        <p:spPr>
          <a:xfrm>
            <a:off x="216923" y="839823"/>
            <a:ext cx="114300" cy="166800"/>
          </a:xfrm>
          <a:custGeom>
            <a:rect b="b" l="l" r="r" t="t"/>
            <a:pathLst>
              <a:path extrusionOk="0" h="120000" w="120000">
                <a:moveTo>
                  <a:pt x="30000" y="49088"/>
                </a:moveTo>
                <a:lnTo>
                  <a:pt x="90000" y="49088"/>
                </a:lnTo>
                <a:lnTo>
                  <a:pt x="90000" y="65455"/>
                </a:lnTo>
                <a:cubicBezTo>
                  <a:pt x="90000" y="74494"/>
                  <a:pt x="76572" y="81816"/>
                  <a:pt x="60000" y="81816"/>
                </a:cubicBezTo>
                <a:cubicBezTo>
                  <a:pt x="43427" y="81816"/>
                  <a:pt x="30000" y="74494"/>
                  <a:pt x="30000" y="65455"/>
                </a:cubicBezTo>
                <a:cubicBezTo>
                  <a:pt x="30000" y="65455"/>
                  <a:pt x="30000" y="49088"/>
                  <a:pt x="30000" y="49088"/>
                </a:cubicBezTo>
                <a:close/>
                <a:moveTo>
                  <a:pt x="30000" y="21816"/>
                </a:moveTo>
                <a:cubicBezTo>
                  <a:pt x="30000" y="12783"/>
                  <a:pt x="43427" y="5455"/>
                  <a:pt x="60000" y="5455"/>
                </a:cubicBezTo>
                <a:cubicBezTo>
                  <a:pt x="76572" y="5455"/>
                  <a:pt x="90000" y="12783"/>
                  <a:pt x="90000" y="21816"/>
                </a:cubicBezTo>
                <a:lnTo>
                  <a:pt x="90000" y="43638"/>
                </a:lnTo>
                <a:lnTo>
                  <a:pt x="30000" y="43638"/>
                </a:lnTo>
                <a:cubicBezTo>
                  <a:pt x="30000" y="43638"/>
                  <a:pt x="30000" y="21816"/>
                  <a:pt x="30000" y="21816"/>
                </a:cubicBezTo>
                <a:close/>
                <a:moveTo>
                  <a:pt x="60000" y="87272"/>
                </a:moveTo>
                <a:cubicBezTo>
                  <a:pt x="82094" y="87272"/>
                  <a:pt x="100000" y="77505"/>
                  <a:pt x="100000" y="65455"/>
                </a:cubicBezTo>
                <a:lnTo>
                  <a:pt x="100000" y="21816"/>
                </a:lnTo>
                <a:cubicBezTo>
                  <a:pt x="100000" y="9766"/>
                  <a:pt x="82094" y="0"/>
                  <a:pt x="60000" y="0"/>
                </a:cubicBezTo>
                <a:cubicBezTo>
                  <a:pt x="37905" y="0"/>
                  <a:pt x="20000" y="9766"/>
                  <a:pt x="20000" y="21816"/>
                </a:cubicBezTo>
                <a:lnTo>
                  <a:pt x="20000" y="65455"/>
                </a:lnTo>
                <a:cubicBezTo>
                  <a:pt x="20000" y="77505"/>
                  <a:pt x="37905" y="87272"/>
                  <a:pt x="60000" y="87272"/>
                </a:cubicBezTo>
                <a:moveTo>
                  <a:pt x="120000" y="65455"/>
                </a:moveTo>
                <a:lnTo>
                  <a:pt x="120000" y="57272"/>
                </a:lnTo>
                <a:cubicBezTo>
                  <a:pt x="120000" y="55766"/>
                  <a:pt x="117761" y="54544"/>
                  <a:pt x="115000" y="54544"/>
                </a:cubicBezTo>
                <a:cubicBezTo>
                  <a:pt x="112238" y="54544"/>
                  <a:pt x="110000" y="55766"/>
                  <a:pt x="110000" y="57272"/>
                </a:cubicBezTo>
                <a:lnTo>
                  <a:pt x="110000" y="65455"/>
                </a:lnTo>
                <a:cubicBezTo>
                  <a:pt x="110000" y="80516"/>
                  <a:pt x="87616" y="92727"/>
                  <a:pt x="60000" y="92727"/>
                </a:cubicBezTo>
                <a:cubicBezTo>
                  <a:pt x="32383" y="92727"/>
                  <a:pt x="10000" y="80516"/>
                  <a:pt x="10000" y="65455"/>
                </a:cubicBezTo>
                <a:lnTo>
                  <a:pt x="10000" y="57272"/>
                </a:lnTo>
                <a:cubicBezTo>
                  <a:pt x="10000" y="55766"/>
                  <a:pt x="7761" y="54544"/>
                  <a:pt x="5000" y="54544"/>
                </a:cubicBezTo>
                <a:cubicBezTo>
                  <a:pt x="2238" y="54544"/>
                  <a:pt x="0" y="55766"/>
                  <a:pt x="0" y="57272"/>
                </a:cubicBezTo>
                <a:lnTo>
                  <a:pt x="0" y="65455"/>
                </a:lnTo>
                <a:cubicBezTo>
                  <a:pt x="0" y="82611"/>
                  <a:pt x="24211" y="96655"/>
                  <a:pt x="55000" y="98044"/>
                </a:cubicBezTo>
                <a:lnTo>
                  <a:pt x="55000" y="114544"/>
                </a:lnTo>
                <a:lnTo>
                  <a:pt x="20000" y="114544"/>
                </a:lnTo>
                <a:cubicBezTo>
                  <a:pt x="17238" y="114544"/>
                  <a:pt x="15000" y="115766"/>
                  <a:pt x="15000" y="117277"/>
                </a:cubicBezTo>
                <a:cubicBezTo>
                  <a:pt x="15000" y="118783"/>
                  <a:pt x="17238" y="120000"/>
                  <a:pt x="20000" y="120000"/>
                </a:cubicBezTo>
                <a:lnTo>
                  <a:pt x="100000" y="120000"/>
                </a:lnTo>
                <a:cubicBezTo>
                  <a:pt x="102761" y="120000"/>
                  <a:pt x="105000" y="118783"/>
                  <a:pt x="105000" y="117277"/>
                </a:cubicBezTo>
                <a:cubicBezTo>
                  <a:pt x="105000" y="115766"/>
                  <a:pt x="102761" y="114544"/>
                  <a:pt x="100000" y="114544"/>
                </a:cubicBezTo>
                <a:lnTo>
                  <a:pt x="65000" y="114544"/>
                </a:lnTo>
                <a:lnTo>
                  <a:pt x="65000" y="98044"/>
                </a:lnTo>
                <a:cubicBezTo>
                  <a:pt x="95794" y="96655"/>
                  <a:pt x="120000" y="82611"/>
                  <a:pt x="120000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34"/>
          <p:cNvSpPr/>
          <p:nvPr/>
        </p:nvSpPr>
        <p:spPr>
          <a:xfrm>
            <a:off x="569350" y="839821"/>
            <a:ext cx="209400" cy="166800"/>
          </a:xfrm>
          <a:custGeom>
            <a:rect b="b" l="l" r="r" t="t"/>
            <a:pathLst>
              <a:path extrusionOk="0" h="120000" w="120000">
                <a:moveTo>
                  <a:pt x="108153" y="42759"/>
                </a:moveTo>
                <a:cubicBezTo>
                  <a:pt x="99629" y="51277"/>
                  <a:pt x="85807" y="51277"/>
                  <a:pt x="77289" y="42759"/>
                </a:cubicBezTo>
                <a:cubicBezTo>
                  <a:pt x="68759" y="34247"/>
                  <a:pt x="68759" y="20442"/>
                  <a:pt x="77289" y="11925"/>
                </a:cubicBezTo>
                <a:cubicBezTo>
                  <a:pt x="85807" y="3407"/>
                  <a:pt x="99629" y="3407"/>
                  <a:pt x="108153" y="11925"/>
                </a:cubicBezTo>
                <a:cubicBezTo>
                  <a:pt x="116677" y="20442"/>
                  <a:pt x="116677" y="34247"/>
                  <a:pt x="108153" y="42759"/>
                </a:cubicBezTo>
                <a:moveTo>
                  <a:pt x="43187" y="92248"/>
                </a:moveTo>
                <a:cubicBezTo>
                  <a:pt x="41205" y="94224"/>
                  <a:pt x="38479" y="95440"/>
                  <a:pt x="35464" y="95440"/>
                </a:cubicBezTo>
                <a:cubicBezTo>
                  <a:pt x="29439" y="95440"/>
                  <a:pt x="24555" y="90562"/>
                  <a:pt x="24555" y="84542"/>
                </a:cubicBezTo>
                <a:cubicBezTo>
                  <a:pt x="24555" y="81533"/>
                  <a:pt x="25776" y="78807"/>
                  <a:pt x="27752" y="76831"/>
                </a:cubicBezTo>
                <a:lnTo>
                  <a:pt x="66317" y="34020"/>
                </a:lnTo>
                <a:cubicBezTo>
                  <a:pt x="67487" y="38603"/>
                  <a:pt x="69838" y="42947"/>
                  <a:pt x="73427" y="46530"/>
                </a:cubicBezTo>
                <a:cubicBezTo>
                  <a:pt x="77056" y="50153"/>
                  <a:pt x="81451" y="52515"/>
                  <a:pt x="86091" y="53668"/>
                </a:cubicBezTo>
                <a:cubicBezTo>
                  <a:pt x="86091" y="53668"/>
                  <a:pt x="43187" y="92248"/>
                  <a:pt x="43187" y="92248"/>
                </a:cubicBezTo>
                <a:close/>
                <a:moveTo>
                  <a:pt x="112009" y="7984"/>
                </a:moveTo>
                <a:cubicBezTo>
                  <a:pt x="101356" y="-2657"/>
                  <a:pt x="84081" y="-2657"/>
                  <a:pt x="73427" y="7984"/>
                </a:cubicBezTo>
                <a:cubicBezTo>
                  <a:pt x="68282" y="13128"/>
                  <a:pt x="65641" y="19812"/>
                  <a:pt x="65471" y="26553"/>
                </a:cubicBezTo>
                <a:lnTo>
                  <a:pt x="23890" y="72975"/>
                </a:lnTo>
                <a:cubicBezTo>
                  <a:pt x="20932" y="75939"/>
                  <a:pt x="19098" y="80028"/>
                  <a:pt x="19098" y="84542"/>
                </a:cubicBezTo>
                <a:cubicBezTo>
                  <a:pt x="19098" y="87563"/>
                  <a:pt x="19978" y="90357"/>
                  <a:pt x="21403" y="92788"/>
                </a:cubicBezTo>
                <a:cubicBezTo>
                  <a:pt x="13833" y="97126"/>
                  <a:pt x="10829" y="101152"/>
                  <a:pt x="13771" y="109960"/>
                </a:cubicBezTo>
                <a:cubicBezTo>
                  <a:pt x="14123" y="111016"/>
                  <a:pt x="13822" y="111425"/>
                  <a:pt x="13680" y="111629"/>
                </a:cubicBezTo>
                <a:cubicBezTo>
                  <a:pt x="12266" y="113588"/>
                  <a:pt x="6428" y="114520"/>
                  <a:pt x="2839" y="114548"/>
                </a:cubicBezTo>
                <a:cubicBezTo>
                  <a:pt x="2799" y="114542"/>
                  <a:pt x="2765" y="114520"/>
                  <a:pt x="2725" y="114520"/>
                </a:cubicBezTo>
                <a:cubicBezTo>
                  <a:pt x="1220" y="114520"/>
                  <a:pt x="0" y="115746"/>
                  <a:pt x="0" y="117245"/>
                </a:cubicBezTo>
                <a:cubicBezTo>
                  <a:pt x="0" y="118750"/>
                  <a:pt x="1215" y="119965"/>
                  <a:pt x="2720" y="119971"/>
                </a:cubicBezTo>
                <a:lnTo>
                  <a:pt x="2720" y="120000"/>
                </a:lnTo>
                <a:cubicBezTo>
                  <a:pt x="4662" y="120000"/>
                  <a:pt x="14549" y="119750"/>
                  <a:pt x="18109" y="114815"/>
                </a:cubicBezTo>
                <a:cubicBezTo>
                  <a:pt x="19052" y="113503"/>
                  <a:pt x="19966" y="111294"/>
                  <a:pt x="18944" y="108233"/>
                </a:cubicBezTo>
                <a:cubicBezTo>
                  <a:pt x="17206" y="103015"/>
                  <a:pt x="17439" y="101113"/>
                  <a:pt x="24981" y="97001"/>
                </a:cubicBezTo>
                <a:cubicBezTo>
                  <a:pt x="27826" y="99398"/>
                  <a:pt x="31455" y="100891"/>
                  <a:pt x="35464" y="100891"/>
                </a:cubicBezTo>
                <a:cubicBezTo>
                  <a:pt x="39990" y="100891"/>
                  <a:pt x="44079" y="99063"/>
                  <a:pt x="47043" y="96104"/>
                </a:cubicBezTo>
                <a:lnTo>
                  <a:pt x="93616" y="54469"/>
                </a:lnTo>
                <a:cubicBezTo>
                  <a:pt x="100300" y="54253"/>
                  <a:pt x="106910" y="51624"/>
                  <a:pt x="112009" y="46530"/>
                </a:cubicBezTo>
                <a:cubicBezTo>
                  <a:pt x="122663" y="35888"/>
                  <a:pt x="122663" y="18631"/>
                  <a:pt x="112009" y="7984"/>
                </a:cubicBezTo>
                <a:moveTo>
                  <a:pt x="50842" y="65326"/>
                </a:moveTo>
                <a:lnTo>
                  <a:pt x="54704" y="69182"/>
                </a:lnTo>
                <a:lnTo>
                  <a:pt x="72064" y="55689"/>
                </a:lnTo>
                <a:lnTo>
                  <a:pt x="64347" y="47978"/>
                </a:lnTo>
                <a:cubicBezTo>
                  <a:pt x="64347" y="47978"/>
                  <a:pt x="50842" y="65326"/>
                  <a:pt x="50842" y="653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34"/>
          <p:cNvSpPr/>
          <p:nvPr/>
        </p:nvSpPr>
        <p:spPr>
          <a:xfrm>
            <a:off x="969400" y="870131"/>
            <a:ext cx="209400" cy="106200"/>
          </a:xfrm>
          <a:custGeom>
            <a:rect b="b" l="l" r="r" t="t"/>
            <a:pathLst>
              <a:path extrusionOk="0" h="120000" w="120000">
                <a:moveTo>
                  <a:pt x="73638" y="17144"/>
                </a:moveTo>
                <a:cubicBezTo>
                  <a:pt x="72133" y="17144"/>
                  <a:pt x="70911" y="19066"/>
                  <a:pt x="70911" y="21427"/>
                </a:cubicBezTo>
                <a:cubicBezTo>
                  <a:pt x="70911" y="23800"/>
                  <a:pt x="72133" y="25716"/>
                  <a:pt x="73638" y="25716"/>
                </a:cubicBezTo>
                <a:cubicBezTo>
                  <a:pt x="75138" y="25716"/>
                  <a:pt x="76361" y="23800"/>
                  <a:pt x="76361" y="21427"/>
                </a:cubicBezTo>
                <a:cubicBezTo>
                  <a:pt x="76361" y="19066"/>
                  <a:pt x="75138" y="17144"/>
                  <a:pt x="73638" y="17144"/>
                </a:cubicBezTo>
                <a:moveTo>
                  <a:pt x="114544" y="91638"/>
                </a:moveTo>
                <a:lnTo>
                  <a:pt x="87272" y="70211"/>
                </a:lnTo>
                <a:lnTo>
                  <a:pt x="87272" y="49794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81816" y="94283"/>
                </a:moveTo>
                <a:lnTo>
                  <a:pt x="5455" y="9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76361" y="8572"/>
                </a:lnTo>
                <a:cubicBezTo>
                  <a:pt x="79372" y="8572"/>
                  <a:pt x="81816" y="12411"/>
                  <a:pt x="81816" y="17144"/>
                </a:cubicBezTo>
                <a:cubicBezTo>
                  <a:pt x="81816" y="17144"/>
                  <a:pt x="81816" y="94283"/>
                  <a:pt x="81816" y="94283"/>
                </a:cubicBezTo>
                <a:close/>
                <a:moveTo>
                  <a:pt x="76361" y="111427"/>
                </a:move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81816" y="102855"/>
                </a:lnTo>
                <a:cubicBezTo>
                  <a:pt x="81816" y="107594"/>
                  <a:pt x="79372" y="111427"/>
                  <a:pt x="76361" y="111427"/>
                </a:cubicBezTo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87272" y="40205"/>
                </a:lnTo>
                <a:lnTo>
                  <a:pt x="87272" y="17144"/>
                </a:lnTo>
                <a:cubicBezTo>
                  <a:pt x="87272" y="7677"/>
                  <a:pt x="82388" y="0"/>
                  <a:pt x="76361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6361" y="120000"/>
                </a:lnTo>
                <a:cubicBezTo>
                  <a:pt x="82388" y="120000"/>
                  <a:pt x="87272" y="112327"/>
                  <a:pt x="87272" y="102855"/>
                </a:cubicBezTo>
                <a:lnTo>
                  <a:pt x="87272" y="79794"/>
                </a:lnTo>
                <a:lnTo>
                  <a:pt x="116055" y="102405"/>
                </a:lnTo>
                <a:lnTo>
                  <a:pt x="116066" y="102372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44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57272" y="34283"/>
                </a:moveTo>
                <a:cubicBezTo>
                  <a:pt x="55766" y="34283"/>
                  <a:pt x="54544" y="32372"/>
                  <a:pt x="54544" y="30000"/>
                </a:cubicBezTo>
                <a:cubicBezTo>
                  <a:pt x="54544" y="27633"/>
                  <a:pt x="55766" y="25716"/>
                  <a:pt x="57272" y="25716"/>
                </a:cubicBezTo>
                <a:cubicBezTo>
                  <a:pt x="58777" y="25716"/>
                  <a:pt x="60000" y="27633"/>
                  <a:pt x="60000" y="30000"/>
                </a:cubicBezTo>
                <a:cubicBezTo>
                  <a:pt x="60000" y="32372"/>
                  <a:pt x="58777" y="34283"/>
                  <a:pt x="57272" y="34283"/>
                </a:cubicBezTo>
                <a:moveTo>
                  <a:pt x="57272" y="17144"/>
                </a:moveTo>
                <a:cubicBezTo>
                  <a:pt x="52755" y="17144"/>
                  <a:pt x="49088" y="22905"/>
                  <a:pt x="49088" y="30000"/>
                </a:cubicBezTo>
                <a:cubicBezTo>
                  <a:pt x="49088" y="37100"/>
                  <a:pt x="52755" y="42855"/>
                  <a:pt x="57272" y="42855"/>
                </a:cubicBezTo>
                <a:cubicBezTo>
                  <a:pt x="61794" y="42855"/>
                  <a:pt x="65455" y="37100"/>
                  <a:pt x="65455" y="30000"/>
                </a:cubicBezTo>
                <a:cubicBezTo>
                  <a:pt x="65455" y="22905"/>
                  <a:pt x="61794" y="17144"/>
                  <a:pt x="57272" y="17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34"/>
          <p:cNvSpPr/>
          <p:nvPr/>
        </p:nvSpPr>
        <p:spPr>
          <a:xfrm>
            <a:off x="1369450" y="870131"/>
            <a:ext cx="209400" cy="106200"/>
          </a:xfrm>
          <a:custGeom>
            <a:rect b="b" l="l" r="r" t="t"/>
            <a:pathLst>
              <a:path extrusionOk="0" h="120000" w="120000">
                <a:moveTo>
                  <a:pt x="114544" y="91638"/>
                </a:moveTo>
                <a:lnTo>
                  <a:pt x="109088" y="87350"/>
                </a:lnTo>
                <a:lnTo>
                  <a:pt x="109088" y="32650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103638" y="83066"/>
                </a:moveTo>
                <a:lnTo>
                  <a:pt x="92727" y="74494"/>
                </a:lnTo>
                <a:lnTo>
                  <a:pt x="92727" y="45505"/>
                </a:lnTo>
                <a:lnTo>
                  <a:pt x="103638" y="36933"/>
                </a:lnTo>
                <a:cubicBezTo>
                  <a:pt x="103638" y="36933"/>
                  <a:pt x="103638" y="83066"/>
                  <a:pt x="103638" y="83066"/>
                </a:cubicBezTo>
                <a:close/>
                <a:moveTo>
                  <a:pt x="87272" y="34283"/>
                </a:moveTo>
                <a:lnTo>
                  <a:pt x="5455" y="3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81816" y="8572"/>
                </a:lnTo>
                <a:cubicBezTo>
                  <a:pt x="84827" y="8572"/>
                  <a:pt x="87272" y="12411"/>
                  <a:pt x="87272" y="17144"/>
                </a:cubicBezTo>
                <a:cubicBezTo>
                  <a:pt x="87272" y="17144"/>
                  <a:pt x="87272" y="34283"/>
                  <a:pt x="87272" y="34283"/>
                </a:cubicBezTo>
                <a:close/>
                <a:moveTo>
                  <a:pt x="87272" y="102855"/>
                </a:moveTo>
                <a:cubicBezTo>
                  <a:pt x="87272" y="107594"/>
                  <a:pt x="84827" y="111427"/>
                  <a:pt x="81816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42855"/>
                </a:lnTo>
                <a:lnTo>
                  <a:pt x="87272" y="42855"/>
                </a:lnTo>
                <a:cubicBezTo>
                  <a:pt x="87272" y="42855"/>
                  <a:pt x="87272" y="102855"/>
                  <a:pt x="87272" y="1028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92727" y="35927"/>
                </a:lnTo>
                <a:lnTo>
                  <a:pt x="92727" y="17144"/>
                </a:lnTo>
                <a:cubicBezTo>
                  <a:pt x="92727" y="7677"/>
                  <a:pt x="87844" y="0"/>
                  <a:pt x="81816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2327"/>
                  <a:pt x="92727" y="102855"/>
                </a:cubicBezTo>
                <a:lnTo>
                  <a:pt x="92727" y="84077"/>
                </a:ln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68183" y="17144"/>
                </a:moveTo>
                <a:cubicBezTo>
                  <a:pt x="66677" y="17144"/>
                  <a:pt x="65455" y="19066"/>
                  <a:pt x="65455" y="21427"/>
                </a:cubicBezTo>
                <a:cubicBezTo>
                  <a:pt x="65455" y="23800"/>
                  <a:pt x="66677" y="25716"/>
                  <a:pt x="68183" y="25716"/>
                </a:cubicBezTo>
                <a:cubicBezTo>
                  <a:pt x="69688" y="25716"/>
                  <a:pt x="70911" y="23800"/>
                  <a:pt x="70911" y="21427"/>
                </a:cubicBezTo>
                <a:cubicBezTo>
                  <a:pt x="70911" y="19066"/>
                  <a:pt x="69688" y="17144"/>
                  <a:pt x="68183" y="17144"/>
                </a:cubicBezTo>
                <a:moveTo>
                  <a:pt x="79088" y="17144"/>
                </a:moveTo>
                <a:cubicBezTo>
                  <a:pt x="77588" y="17144"/>
                  <a:pt x="76361" y="19066"/>
                  <a:pt x="76361" y="21427"/>
                </a:cubicBezTo>
                <a:cubicBezTo>
                  <a:pt x="76361" y="23800"/>
                  <a:pt x="77588" y="25716"/>
                  <a:pt x="79088" y="25716"/>
                </a:cubicBezTo>
                <a:cubicBezTo>
                  <a:pt x="80594" y="25716"/>
                  <a:pt x="81816" y="23800"/>
                  <a:pt x="81816" y="21427"/>
                </a:cubicBezTo>
                <a:cubicBezTo>
                  <a:pt x="81816" y="19066"/>
                  <a:pt x="80594" y="17144"/>
                  <a:pt x="79088" y="17144"/>
                </a:cubicBezTo>
                <a:moveTo>
                  <a:pt x="30000" y="60000"/>
                </a:moveTo>
                <a:cubicBezTo>
                  <a:pt x="34522" y="60000"/>
                  <a:pt x="38183" y="65761"/>
                  <a:pt x="38183" y="72855"/>
                </a:cubicBezTo>
                <a:cubicBezTo>
                  <a:pt x="38183" y="79961"/>
                  <a:pt x="34522" y="85716"/>
                  <a:pt x="30000" y="85716"/>
                </a:cubicBezTo>
                <a:cubicBezTo>
                  <a:pt x="25477" y="85716"/>
                  <a:pt x="21816" y="79961"/>
                  <a:pt x="21816" y="72855"/>
                </a:cubicBezTo>
                <a:cubicBezTo>
                  <a:pt x="21816" y="65761"/>
                  <a:pt x="25477" y="60000"/>
                  <a:pt x="30000" y="60000"/>
                </a:cubicBezTo>
                <a:moveTo>
                  <a:pt x="62727" y="60000"/>
                </a:moveTo>
                <a:cubicBezTo>
                  <a:pt x="67244" y="60000"/>
                  <a:pt x="70911" y="65761"/>
                  <a:pt x="70911" y="72855"/>
                </a:cubicBezTo>
                <a:cubicBezTo>
                  <a:pt x="70911" y="79961"/>
                  <a:pt x="67244" y="85716"/>
                  <a:pt x="62727" y="85716"/>
                </a:cubicBezTo>
                <a:cubicBezTo>
                  <a:pt x="58205" y="85716"/>
                  <a:pt x="54544" y="79961"/>
                  <a:pt x="54544" y="72855"/>
                </a:cubicBezTo>
                <a:cubicBezTo>
                  <a:pt x="54544" y="65761"/>
                  <a:pt x="58205" y="60000"/>
                  <a:pt x="62727" y="60000"/>
                </a:cubicBezTo>
                <a:moveTo>
                  <a:pt x="30000" y="94283"/>
                </a:moveTo>
                <a:lnTo>
                  <a:pt x="62727" y="94283"/>
                </a:lnTo>
                <a:cubicBezTo>
                  <a:pt x="70261" y="94283"/>
                  <a:pt x="76361" y="84694"/>
                  <a:pt x="76361" y="72855"/>
                </a:cubicBezTo>
                <a:cubicBezTo>
                  <a:pt x="76361" y="61022"/>
                  <a:pt x="70261" y="51427"/>
                  <a:pt x="62727" y="51427"/>
                </a:cubicBezTo>
                <a:cubicBezTo>
                  <a:pt x="55194" y="51427"/>
                  <a:pt x="49088" y="61022"/>
                  <a:pt x="49088" y="72855"/>
                </a:cubicBezTo>
                <a:cubicBezTo>
                  <a:pt x="49088" y="77705"/>
                  <a:pt x="50155" y="82122"/>
                  <a:pt x="51877" y="85716"/>
                </a:cubicBezTo>
                <a:lnTo>
                  <a:pt x="40844" y="85716"/>
                </a:lnTo>
                <a:cubicBezTo>
                  <a:pt x="42572" y="82122"/>
                  <a:pt x="43638" y="77705"/>
                  <a:pt x="43638" y="72855"/>
                </a:cubicBezTo>
                <a:cubicBezTo>
                  <a:pt x="43638" y="61022"/>
                  <a:pt x="37527" y="51427"/>
                  <a:pt x="30000" y="51427"/>
                </a:cubicBezTo>
                <a:cubicBezTo>
                  <a:pt x="22466" y="51427"/>
                  <a:pt x="16361" y="61022"/>
                  <a:pt x="16361" y="72855"/>
                </a:cubicBezTo>
                <a:cubicBezTo>
                  <a:pt x="16361" y="84694"/>
                  <a:pt x="22466" y="94283"/>
                  <a:pt x="30000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34"/>
          <p:cNvSpPr/>
          <p:nvPr/>
        </p:nvSpPr>
        <p:spPr>
          <a:xfrm>
            <a:off x="1769500" y="870131"/>
            <a:ext cx="209400" cy="106200"/>
          </a:xfrm>
          <a:custGeom>
            <a:rect b="b" l="l" r="r" t="t"/>
            <a:pathLst>
              <a:path extrusionOk="0" h="120000" w="120000">
                <a:moveTo>
                  <a:pt x="114544" y="92255"/>
                </a:moveTo>
                <a:lnTo>
                  <a:pt x="92727" y="78544"/>
                </a:lnTo>
                <a:lnTo>
                  <a:pt x="92727" y="41455"/>
                </a:lnTo>
                <a:lnTo>
                  <a:pt x="114544" y="27744"/>
                </a:lnTo>
                <a:cubicBezTo>
                  <a:pt x="114544" y="27744"/>
                  <a:pt x="114544" y="92255"/>
                  <a:pt x="114544" y="922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3"/>
                </a:cubicBezTo>
                <a:lnTo>
                  <a:pt x="116055" y="17594"/>
                </a:lnTo>
                <a:lnTo>
                  <a:pt x="88988" y="34605"/>
                </a:lnTo>
                <a:cubicBezTo>
                  <a:pt x="88961" y="34627"/>
                  <a:pt x="88933" y="34638"/>
                  <a:pt x="88905" y="34661"/>
                </a:cubicBezTo>
                <a:lnTo>
                  <a:pt x="88777" y="34733"/>
                </a:lnTo>
                <a:lnTo>
                  <a:pt x="88794" y="34777"/>
                </a:lnTo>
                <a:cubicBezTo>
                  <a:pt x="87900" y="35483"/>
                  <a:pt x="87272" y="36894"/>
                  <a:pt x="87272" y="38572"/>
                </a:cubicBezTo>
                <a:lnTo>
                  <a:pt x="87272" y="81427"/>
                </a:lnTo>
                <a:cubicBezTo>
                  <a:pt x="87272" y="83105"/>
                  <a:pt x="87900" y="84516"/>
                  <a:pt x="88794" y="85222"/>
                </a:cubicBezTo>
                <a:lnTo>
                  <a:pt x="88777" y="85261"/>
                </a:lnTo>
                <a:lnTo>
                  <a:pt x="88900" y="85333"/>
                </a:lnTo>
                <a:cubicBezTo>
                  <a:pt x="88933" y="85361"/>
                  <a:pt x="88961" y="85377"/>
                  <a:pt x="88988" y="85394"/>
                </a:cubicBez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1"/>
                  <a:pt x="118777" y="17144"/>
                  <a:pt x="117272" y="17144"/>
                </a:cubicBezTo>
                <a:moveTo>
                  <a:pt x="76361" y="102855"/>
                </a:moveTo>
                <a:cubicBezTo>
                  <a:pt x="76361" y="107594"/>
                  <a:pt x="73922" y="111427"/>
                  <a:pt x="70911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17144"/>
                </a:lnTo>
                <a:cubicBezTo>
                  <a:pt x="5455" y="12405"/>
                  <a:pt x="7900" y="8572"/>
                  <a:pt x="10911" y="8572"/>
                </a:cubicBezTo>
                <a:lnTo>
                  <a:pt x="70911" y="8572"/>
                </a:lnTo>
                <a:cubicBezTo>
                  <a:pt x="73922" y="8572"/>
                  <a:pt x="76361" y="12405"/>
                  <a:pt x="76361" y="17144"/>
                </a:cubicBezTo>
                <a:cubicBezTo>
                  <a:pt x="76361" y="17144"/>
                  <a:pt x="76361" y="102855"/>
                  <a:pt x="76361" y="102855"/>
                </a:cubicBezTo>
                <a:close/>
                <a:moveTo>
                  <a:pt x="70911" y="0"/>
                </a:move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0911" y="120000"/>
                </a:lnTo>
                <a:cubicBezTo>
                  <a:pt x="76933" y="120000"/>
                  <a:pt x="81816" y="112327"/>
                  <a:pt x="81816" y="102855"/>
                </a:cubicBezTo>
                <a:lnTo>
                  <a:pt x="81816" y="17144"/>
                </a:lnTo>
                <a:cubicBezTo>
                  <a:pt x="81816" y="7677"/>
                  <a:pt x="76933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34"/>
          <p:cNvSpPr/>
          <p:nvPr/>
        </p:nvSpPr>
        <p:spPr>
          <a:xfrm>
            <a:off x="2169550" y="847400"/>
            <a:ext cx="209400" cy="151500"/>
          </a:xfrm>
          <a:custGeom>
            <a:rect b="b" l="l" r="r" t="t"/>
            <a:pathLst>
              <a:path extrusionOk="0" h="120000" w="120000">
                <a:moveTo>
                  <a:pt x="35455" y="60000"/>
                </a:moveTo>
                <a:cubicBezTo>
                  <a:pt x="36961" y="60000"/>
                  <a:pt x="38183" y="58661"/>
                  <a:pt x="38183" y="57000"/>
                </a:cubicBezTo>
                <a:cubicBezTo>
                  <a:pt x="38183" y="55344"/>
                  <a:pt x="36961" y="54000"/>
                  <a:pt x="35455" y="54000"/>
                </a:cubicBezTo>
                <a:cubicBezTo>
                  <a:pt x="33944" y="54000"/>
                  <a:pt x="32727" y="55344"/>
                  <a:pt x="32727" y="57000"/>
                </a:cubicBezTo>
                <a:cubicBezTo>
                  <a:pt x="32727" y="58661"/>
                  <a:pt x="33944" y="60000"/>
                  <a:pt x="35455" y="60000"/>
                </a:cubicBezTo>
                <a:moveTo>
                  <a:pt x="19088" y="60000"/>
                </a:moveTo>
                <a:cubicBezTo>
                  <a:pt x="20600" y="60000"/>
                  <a:pt x="21816" y="61344"/>
                  <a:pt x="21816" y="63000"/>
                </a:cubicBezTo>
                <a:cubicBezTo>
                  <a:pt x="21816" y="64661"/>
                  <a:pt x="20600" y="66000"/>
                  <a:pt x="19088" y="66000"/>
                </a:cubicBezTo>
                <a:cubicBezTo>
                  <a:pt x="17583" y="66000"/>
                  <a:pt x="16361" y="64661"/>
                  <a:pt x="16361" y="63000"/>
                </a:cubicBezTo>
                <a:cubicBezTo>
                  <a:pt x="16361" y="61344"/>
                  <a:pt x="17583" y="60000"/>
                  <a:pt x="19088" y="60000"/>
                </a:cubicBezTo>
                <a:moveTo>
                  <a:pt x="19088" y="72000"/>
                </a:moveTo>
                <a:cubicBezTo>
                  <a:pt x="23605" y="72000"/>
                  <a:pt x="27272" y="67972"/>
                  <a:pt x="27272" y="63000"/>
                </a:cubicBezTo>
                <a:cubicBezTo>
                  <a:pt x="27272" y="58033"/>
                  <a:pt x="23605" y="54000"/>
                  <a:pt x="19088" y="54000"/>
                </a:cubicBezTo>
                <a:cubicBezTo>
                  <a:pt x="14572" y="54000"/>
                  <a:pt x="10911" y="58033"/>
                  <a:pt x="10911" y="63000"/>
                </a:cubicBezTo>
                <a:cubicBezTo>
                  <a:pt x="10911" y="67972"/>
                  <a:pt x="14572" y="72000"/>
                  <a:pt x="19088" y="72000"/>
                </a:cubicBezTo>
                <a:moveTo>
                  <a:pt x="79088" y="102000"/>
                </a:moveTo>
                <a:lnTo>
                  <a:pt x="13638" y="102000"/>
                </a:lnTo>
                <a:cubicBezTo>
                  <a:pt x="12127" y="102000"/>
                  <a:pt x="10911" y="103344"/>
                  <a:pt x="10911" y="105000"/>
                </a:cubicBezTo>
                <a:cubicBezTo>
                  <a:pt x="10911" y="106661"/>
                  <a:pt x="12127" y="108000"/>
                  <a:pt x="13638" y="108000"/>
                </a:cubicBezTo>
                <a:lnTo>
                  <a:pt x="79088" y="108000"/>
                </a:lnTo>
                <a:cubicBezTo>
                  <a:pt x="80600" y="108000"/>
                  <a:pt x="81816" y="106661"/>
                  <a:pt x="81816" y="105000"/>
                </a:cubicBezTo>
                <a:cubicBezTo>
                  <a:pt x="81816" y="103344"/>
                  <a:pt x="80600" y="102000"/>
                  <a:pt x="79088" y="102000"/>
                </a:cubicBezTo>
                <a:moveTo>
                  <a:pt x="114544" y="100583"/>
                </a:moveTo>
                <a:lnTo>
                  <a:pt x="92727" y="90983"/>
                </a:lnTo>
                <a:lnTo>
                  <a:pt x="92727" y="71022"/>
                </a:lnTo>
                <a:lnTo>
                  <a:pt x="114544" y="61422"/>
                </a:lnTo>
                <a:cubicBezTo>
                  <a:pt x="114544" y="61422"/>
                  <a:pt x="114544" y="100583"/>
                  <a:pt x="114544" y="100583"/>
                </a:cubicBezTo>
                <a:close/>
                <a:moveTo>
                  <a:pt x="87272" y="108000"/>
                </a:moveTo>
                <a:cubicBezTo>
                  <a:pt x="87272" y="111316"/>
                  <a:pt x="84827" y="114000"/>
                  <a:pt x="81816" y="114000"/>
                </a:cubicBezTo>
                <a:lnTo>
                  <a:pt x="10911" y="114000"/>
                </a:lnTo>
                <a:cubicBezTo>
                  <a:pt x="7900" y="114000"/>
                  <a:pt x="5455" y="111316"/>
                  <a:pt x="5455" y="108000"/>
                </a:cubicBezTo>
                <a:lnTo>
                  <a:pt x="5455" y="54000"/>
                </a:lnTo>
                <a:cubicBezTo>
                  <a:pt x="5455" y="50688"/>
                  <a:pt x="7900" y="48000"/>
                  <a:pt x="10911" y="48000"/>
                </a:cubicBezTo>
                <a:lnTo>
                  <a:pt x="81816" y="48000"/>
                </a:lnTo>
                <a:cubicBezTo>
                  <a:pt x="84827" y="48000"/>
                  <a:pt x="87272" y="50688"/>
                  <a:pt x="87272" y="54000"/>
                </a:cubicBezTo>
                <a:cubicBezTo>
                  <a:pt x="87272" y="54000"/>
                  <a:pt x="87272" y="108000"/>
                  <a:pt x="87272" y="108000"/>
                </a:cubicBezTo>
                <a:close/>
                <a:moveTo>
                  <a:pt x="10911" y="24000"/>
                </a:moveTo>
                <a:cubicBezTo>
                  <a:pt x="10911" y="14061"/>
                  <a:pt x="18233" y="6000"/>
                  <a:pt x="27272" y="6000"/>
                </a:cubicBezTo>
                <a:cubicBezTo>
                  <a:pt x="36311" y="6000"/>
                  <a:pt x="43638" y="14061"/>
                  <a:pt x="43638" y="24000"/>
                </a:cubicBezTo>
                <a:cubicBezTo>
                  <a:pt x="43638" y="33944"/>
                  <a:pt x="36311" y="42000"/>
                  <a:pt x="27272" y="42000"/>
                </a:cubicBezTo>
                <a:cubicBezTo>
                  <a:pt x="18233" y="42000"/>
                  <a:pt x="10911" y="33944"/>
                  <a:pt x="10911" y="24000"/>
                </a:cubicBezTo>
                <a:moveTo>
                  <a:pt x="51055" y="42000"/>
                </a:moveTo>
                <a:lnTo>
                  <a:pt x="41672" y="42000"/>
                </a:lnTo>
                <a:cubicBezTo>
                  <a:pt x="43550" y="40183"/>
                  <a:pt x="45122" y="38000"/>
                  <a:pt x="46344" y="35577"/>
                </a:cubicBezTo>
                <a:cubicBezTo>
                  <a:pt x="47566" y="38011"/>
                  <a:pt x="49172" y="40177"/>
                  <a:pt x="51055" y="42000"/>
                </a:cubicBezTo>
                <a:moveTo>
                  <a:pt x="65455" y="6000"/>
                </a:moveTo>
                <a:cubicBezTo>
                  <a:pt x="74494" y="6000"/>
                  <a:pt x="81816" y="14061"/>
                  <a:pt x="81816" y="24000"/>
                </a:cubicBezTo>
                <a:cubicBezTo>
                  <a:pt x="81816" y="33944"/>
                  <a:pt x="74494" y="42000"/>
                  <a:pt x="65455" y="42000"/>
                </a:cubicBezTo>
                <a:cubicBezTo>
                  <a:pt x="56416" y="42000"/>
                  <a:pt x="49088" y="33944"/>
                  <a:pt x="49088" y="24000"/>
                </a:cubicBezTo>
                <a:cubicBezTo>
                  <a:pt x="49088" y="14061"/>
                  <a:pt x="56416" y="6000"/>
                  <a:pt x="65455" y="6000"/>
                </a:cubicBezTo>
                <a:moveTo>
                  <a:pt x="117272" y="54000"/>
                </a:moveTo>
                <a:cubicBezTo>
                  <a:pt x="116833" y="54000"/>
                  <a:pt x="116433" y="54138"/>
                  <a:pt x="116066" y="54344"/>
                </a:cubicBezTo>
                <a:lnTo>
                  <a:pt x="116055" y="54316"/>
                </a:lnTo>
                <a:lnTo>
                  <a:pt x="92727" y="64583"/>
                </a:lnTo>
                <a:lnTo>
                  <a:pt x="92727" y="54000"/>
                </a:lnTo>
                <a:cubicBezTo>
                  <a:pt x="92727" y="47372"/>
                  <a:pt x="87844" y="42000"/>
                  <a:pt x="81816" y="42000"/>
                </a:cubicBezTo>
                <a:lnTo>
                  <a:pt x="79850" y="42000"/>
                </a:lnTo>
                <a:cubicBezTo>
                  <a:pt x="84394" y="37600"/>
                  <a:pt x="87272" y="31177"/>
                  <a:pt x="87272" y="24000"/>
                </a:cubicBezTo>
                <a:cubicBezTo>
                  <a:pt x="87272" y="10744"/>
                  <a:pt x="77505" y="0"/>
                  <a:pt x="65455" y="0"/>
                </a:cubicBezTo>
                <a:cubicBezTo>
                  <a:pt x="57233" y="0"/>
                  <a:pt x="50083" y="5005"/>
                  <a:pt x="46361" y="12394"/>
                </a:cubicBezTo>
                <a:cubicBezTo>
                  <a:pt x="42644" y="5005"/>
                  <a:pt x="35494" y="0"/>
                  <a:pt x="27272" y="0"/>
                </a:cubicBezTo>
                <a:cubicBezTo>
                  <a:pt x="15222" y="0"/>
                  <a:pt x="5455" y="10744"/>
                  <a:pt x="5455" y="24000"/>
                </a:cubicBezTo>
                <a:cubicBezTo>
                  <a:pt x="5455" y="31177"/>
                  <a:pt x="8338" y="37600"/>
                  <a:pt x="12872" y="42000"/>
                </a:cubicBezTo>
                <a:lnTo>
                  <a:pt x="10911" y="42000"/>
                </a:lnTo>
                <a:cubicBezTo>
                  <a:pt x="4883" y="42000"/>
                  <a:pt x="0" y="47372"/>
                  <a:pt x="0" y="54000"/>
                </a:cubicBezTo>
                <a:lnTo>
                  <a:pt x="0" y="108000"/>
                </a:lnTo>
                <a:cubicBezTo>
                  <a:pt x="0" y="1146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4627"/>
                  <a:pt x="92727" y="108000"/>
                </a:cubicBezTo>
                <a:lnTo>
                  <a:pt x="92727" y="97422"/>
                </a:lnTo>
                <a:lnTo>
                  <a:pt x="116055" y="107683"/>
                </a:lnTo>
                <a:lnTo>
                  <a:pt x="116061" y="107661"/>
                </a:lnTo>
                <a:cubicBezTo>
                  <a:pt x="116433" y="107861"/>
                  <a:pt x="116833" y="108000"/>
                  <a:pt x="117272" y="108000"/>
                </a:cubicBezTo>
                <a:cubicBezTo>
                  <a:pt x="118777" y="108000"/>
                  <a:pt x="120000" y="106661"/>
                  <a:pt x="120000" y="105000"/>
                </a:cubicBezTo>
                <a:lnTo>
                  <a:pt x="120000" y="57000"/>
                </a:lnTo>
                <a:cubicBezTo>
                  <a:pt x="120000" y="55344"/>
                  <a:pt x="118777" y="54000"/>
                  <a:pt x="117272" y="54000"/>
                </a:cubicBezTo>
                <a:moveTo>
                  <a:pt x="65455" y="30000"/>
                </a:moveTo>
                <a:cubicBezTo>
                  <a:pt x="68466" y="30000"/>
                  <a:pt x="70911" y="27311"/>
                  <a:pt x="70911" y="24000"/>
                </a:cubicBezTo>
                <a:cubicBezTo>
                  <a:pt x="70911" y="20688"/>
                  <a:pt x="68466" y="18000"/>
                  <a:pt x="65455" y="18000"/>
                </a:cubicBezTo>
                <a:cubicBezTo>
                  <a:pt x="62444" y="18000"/>
                  <a:pt x="60000" y="20688"/>
                  <a:pt x="60000" y="24000"/>
                </a:cubicBezTo>
                <a:cubicBezTo>
                  <a:pt x="60000" y="27311"/>
                  <a:pt x="62444" y="30000"/>
                  <a:pt x="65455" y="30000"/>
                </a:cubicBezTo>
                <a:moveTo>
                  <a:pt x="27272" y="30000"/>
                </a:moveTo>
                <a:cubicBezTo>
                  <a:pt x="30283" y="30000"/>
                  <a:pt x="32727" y="27311"/>
                  <a:pt x="32727" y="24000"/>
                </a:cubicBezTo>
                <a:cubicBezTo>
                  <a:pt x="32727" y="20688"/>
                  <a:pt x="30283" y="18000"/>
                  <a:pt x="27272" y="18000"/>
                </a:cubicBezTo>
                <a:cubicBezTo>
                  <a:pt x="24261" y="18000"/>
                  <a:pt x="21816" y="20688"/>
                  <a:pt x="21816" y="24000"/>
                </a:cubicBezTo>
                <a:cubicBezTo>
                  <a:pt x="21816" y="27311"/>
                  <a:pt x="24261" y="30000"/>
                  <a:pt x="27272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4"/>
          <p:cNvSpPr/>
          <p:nvPr/>
        </p:nvSpPr>
        <p:spPr>
          <a:xfrm>
            <a:off x="2617223" y="839823"/>
            <a:ext cx="114300" cy="166800"/>
          </a:xfrm>
          <a:custGeom>
            <a:rect b="b" l="l" r="r" t="t"/>
            <a:pathLst>
              <a:path extrusionOk="0" h="120000" w="120000">
                <a:moveTo>
                  <a:pt x="65000" y="8183"/>
                </a:moveTo>
                <a:lnTo>
                  <a:pt x="55000" y="8183"/>
                </a:lnTo>
                <a:cubicBezTo>
                  <a:pt x="52238" y="8183"/>
                  <a:pt x="50000" y="9400"/>
                  <a:pt x="50000" y="10911"/>
                </a:cubicBezTo>
                <a:cubicBezTo>
                  <a:pt x="50000" y="12416"/>
                  <a:pt x="52238" y="13638"/>
                  <a:pt x="55000" y="13638"/>
                </a:cubicBezTo>
                <a:lnTo>
                  <a:pt x="65000" y="13638"/>
                </a:lnTo>
                <a:cubicBezTo>
                  <a:pt x="67761" y="13638"/>
                  <a:pt x="70000" y="12416"/>
                  <a:pt x="70000" y="10911"/>
                </a:cubicBezTo>
                <a:cubicBezTo>
                  <a:pt x="70000" y="9400"/>
                  <a:pt x="67761" y="8183"/>
                  <a:pt x="65000" y="8183"/>
                </a:cubicBezTo>
                <a:moveTo>
                  <a:pt x="110000" y="16361"/>
                </a:moveTo>
                <a:lnTo>
                  <a:pt x="10000" y="16361"/>
                </a:lnTo>
                <a:lnTo>
                  <a:pt x="10000" y="10911"/>
                </a:lnTo>
                <a:cubicBezTo>
                  <a:pt x="10000" y="7900"/>
                  <a:pt x="14472" y="5455"/>
                  <a:pt x="20000" y="5455"/>
                </a:cubicBezTo>
                <a:lnTo>
                  <a:pt x="100000" y="5455"/>
                </a:lnTo>
                <a:cubicBezTo>
                  <a:pt x="105516" y="5455"/>
                  <a:pt x="110000" y="7900"/>
                  <a:pt x="110000" y="10911"/>
                </a:cubicBezTo>
                <a:cubicBezTo>
                  <a:pt x="110000" y="10911"/>
                  <a:pt x="110000" y="16361"/>
                  <a:pt x="110000" y="16361"/>
                </a:cubicBezTo>
                <a:close/>
                <a:moveTo>
                  <a:pt x="110000" y="98183"/>
                </a:moveTo>
                <a:lnTo>
                  <a:pt x="10000" y="98183"/>
                </a:lnTo>
                <a:lnTo>
                  <a:pt x="10000" y="21816"/>
                </a:lnTo>
                <a:lnTo>
                  <a:pt x="110000" y="21816"/>
                </a:lnTo>
                <a:cubicBezTo>
                  <a:pt x="110000" y="21816"/>
                  <a:pt x="110000" y="98183"/>
                  <a:pt x="110000" y="98183"/>
                </a:cubicBezTo>
                <a:close/>
                <a:moveTo>
                  <a:pt x="110000" y="109088"/>
                </a:moveTo>
                <a:cubicBezTo>
                  <a:pt x="110000" y="112105"/>
                  <a:pt x="105516" y="114544"/>
                  <a:pt x="100000" y="114544"/>
                </a:cubicBezTo>
                <a:lnTo>
                  <a:pt x="20000" y="114544"/>
                </a:lnTo>
                <a:cubicBezTo>
                  <a:pt x="14472" y="114544"/>
                  <a:pt x="10000" y="112105"/>
                  <a:pt x="10000" y="109088"/>
                </a:cubicBezTo>
                <a:lnTo>
                  <a:pt x="10000" y="103638"/>
                </a:lnTo>
                <a:lnTo>
                  <a:pt x="110000" y="103638"/>
                </a:lnTo>
                <a:cubicBezTo>
                  <a:pt x="110000" y="103638"/>
                  <a:pt x="110000" y="109088"/>
                  <a:pt x="110000" y="109088"/>
                </a:cubicBezTo>
                <a:close/>
                <a:moveTo>
                  <a:pt x="100000" y="0"/>
                </a:moveTo>
                <a:lnTo>
                  <a:pt x="20000" y="0"/>
                </a:lnTo>
                <a:cubicBezTo>
                  <a:pt x="8955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8955" y="120000"/>
                  <a:pt x="20000" y="120000"/>
                </a:cubicBezTo>
                <a:lnTo>
                  <a:pt x="100000" y="120000"/>
                </a:lnTo>
                <a:cubicBezTo>
                  <a:pt x="111044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1044" y="0"/>
                  <a:pt x="100000" y="0"/>
                </a:cubicBezTo>
                <a:moveTo>
                  <a:pt x="60000" y="111816"/>
                </a:moveTo>
                <a:cubicBezTo>
                  <a:pt x="62761" y="111816"/>
                  <a:pt x="65000" y="110600"/>
                  <a:pt x="65000" y="109088"/>
                </a:cubicBezTo>
                <a:cubicBezTo>
                  <a:pt x="65000" y="107588"/>
                  <a:pt x="62761" y="106361"/>
                  <a:pt x="60000" y="106361"/>
                </a:cubicBezTo>
                <a:cubicBezTo>
                  <a:pt x="57238" y="106361"/>
                  <a:pt x="55000" y="107588"/>
                  <a:pt x="55000" y="109088"/>
                </a:cubicBezTo>
                <a:cubicBezTo>
                  <a:pt x="55000" y="110600"/>
                  <a:pt x="57238" y="111816"/>
                  <a:pt x="60000" y="11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4"/>
          <p:cNvSpPr/>
          <p:nvPr/>
        </p:nvSpPr>
        <p:spPr>
          <a:xfrm>
            <a:off x="2998225" y="839823"/>
            <a:ext cx="152400" cy="166800"/>
          </a:xfrm>
          <a:custGeom>
            <a:rect b="b" l="l" r="r" t="t"/>
            <a:pathLst>
              <a:path extrusionOk="0" h="120000" w="120000"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55" y="114544"/>
                  <a:pt x="7500" y="112105"/>
                  <a:pt x="7500" y="109088"/>
                </a:cubicBezTo>
                <a:lnTo>
                  <a:pt x="7500" y="10911"/>
                </a:lnTo>
                <a:cubicBezTo>
                  <a:pt x="7500" y="7900"/>
                  <a:pt x="10855" y="5455"/>
                  <a:pt x="15000" y="5455"/>
                </a:cubicBezTo>
                <a:lnTo>
                  <a:pt x="105000" y="5455"/>
                </a:lnTo>
                <a:cubicBezTo>
                  <a:pt x="109138" y="5455"/>
                  <a:pt x="112500" y="7900"/>
                  <a:pt x="112500" y="10911"/>
                </a:cubicBezTo>
                <a:cubicBezTo>
                  <a:pt x="112500" y="10911"/>
                  <a:pt x="112500" y="109088"/>
                  <a:pt x="112500" y="109088"/>
                </a:cubicBezTo>
                <a:close/>
                <a:moveTo>
                  <a:pt x="105000" y="0"/>
                </a:moveTo>
                <a:lnTo>
                  <a:pt x="15000" y="0"/>
                </a:lnTo>
                <a:cubicBezTo>
                  <a:pt x="6716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3283" y="0"/>
                  <a:pt x="105000" y="0"/>
                </a:cubicBezTo>
                <a:moveTo>
                  <a:pt x="22500" y="21816"/>
                </a:moveTo>
                <a:lnTo>
                  <a:pt x="97500" y="21816"/>
                </a:lnTo>
                <a:lnTo>
                  <a:pt x="97500" y="98183"/>
                </a:lnTo>
                <a:lnTo>
                  <a:pt x="22500" y="98183"/>
                </a:lnTo>
                <a:cubicBezTo>
                  <a:pt x="22500" y="98183"/>
                  <a:pt x="22500" y="21816"/>
                  <a:pt x="22500" y="21816"/>
                </a:cubicBezTo>
                <a:close/>
                <a:moveTo>
                  <a:pt x="15000" y="103638"/>
                </a:moveTo>
                <a:lnTo>
                  <a:pt x="105000" y="103638"/>
                </a:lnTo>
                <a:lnTo>
                  <a:pt x="105000" y="16361"/>
                </a:lnTo>
                <a:lnTo>
                  <a:pt x="15000" y="16361"/>
                </a:lnTo>
                <a:cubicBezTo>
                  <a:pt x="15000" y="16361"/>
                  <a:pt x="15000" y="103638"/>
                  <a:pt x="15000" y="103638"/>
                </a:cubicBezTo>
                <a:close/>
                <a:moveTo>
                  <a:pt x="56250" y="13638"/>
                </a:moveTo>
                <a:lnTo>
                  <a:pt x="63750" y="13638"/>
                </a:lnTo>
                <a:cubicBezTo>
                  <a:pt x="65822" y="13638"/>
                  <a:pt x="67500" y="12416"/>
                  <a:pt x="67500" y="10911"/>
                </a:cubicBezTo>
                <a:cubicBezTo>
                  <a:pt x="67500" y="9400"/>
                  <a:pt x="65822" y="8183"/>
                  <a:pt x="63750" y="8183"/>
                </a:cubicBezTo>
                <a:lnTo>
                  <a:pt x="56250" y="8183"/>
                </a:lnTo>
                <a:cubicBezTo>
                  <a:pt x="54177" y="8183"/>
                  <a:pt x="52500" y="9400"/>
                  <a:pt x="52500" y="10911"/>
                </a:cubicBezTo>
                <a:cubicBezTo>
                  <a:pt x="52500" y="12416"/>
                  <a:pt x="54177" y="13638"/>
                  <a:pt x="56250" y="13638"/>
                </a:cubicBezTo>
                <a:moveTo>
                  <a:pt x="60000" y="106361"/>
                </a:moveTo>
                <a:cubicBezTo>
                  <a:pt x="57927" y="106361"/>
                  <a:pt x="56250" y="107588"/>
                  <a:pt x="56250" y="109088"/>
                </a:cubicBezTo>
                <a:cubicBezTo>
                  <a:pt x="56250" y="110600"/>
                  <a:pt x="57927" y="111816"/>
                  <a:pt x="60000" y="111816"/>
                </a:cubicBezTo>
                <a:cubicBezTo>
                  <a:pt x="62072" y="111816"/>
                  <a:pt x="63750" y="110600"/>
                  <a:pt x="63750" y="109088"/>
                </a:cubicBezTo>
                <a:cubicBezTo>
                  <a:pt x="63750" y="107588"/>
                  <a:pt x="62072" y="106361"/>
                  <a:pt x="60000" y="10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3369700" y="862555"/>
            <a:ext cx="209400" cy="121200"/>
          </a:xfrm>
          <a:custGeom>
            <a:rect b="b" l="l" r="r" t="t"/>
            <a:pathLst>
              <a:path extrusionOk="0" h="120000" w="120000">
                <a:moveTo>
                  <a:pt x="7822" y="112500"/>
                </a:moveTo>
                <a:lnTo>
                  <a:pt x="15222" y="97244"/>
                </a:lnTo>
                <a:cubicBezTo>
                  <a:pt x="15594" y="97366"/>
                  <a:pt x="15966" y="97500"/>
                  <a:pt x="16361" y="97500"/>
                </a:cubicBezTo>
                <a:lnTo>
                  <a:pt x="103638" y="97500"/>
                </a:lnTo>
                <a:cubicBezTo>
                  <a:pt x="104033" y="97500"/>
                  <a:pt x="104405" y="97366"/>
                  <a:pt x="104777" y="97244"/>
                </a:cubicBezTo>
                <a:lnTo>
                  <a:pt x="112177" y="112500"/>
                </a:lnTo>
                <a:cubicBezTo>
                  <a:pt x="112177" y="112500"/>
                  <a:pt x="7822" y="112500"/>
                  <a:pt x="7822" y="112500"/>
                </a:cubicBezTo>
                <a:close/>
                <a:moveTo>
                  <a:pt x="16361" y="7500"/>
                </a:moveTo>
                <a:lnTo>
                  <a:pt x="103638" y="7500"/>
                </a:lnTo>
                <a:lnTo>
                  <a:pt x="103638" y="90000"/>
                </a:lnTo>
                <a:lnTo>
                  <a:pt x="16361" y="90000"/>
                </a:lnTo>
                <a:cubicBezTo>
                  <a:pt x="16361" y="90000"/>
                  <a:pt x="16361" y="7500"/>
                  <a:pt x="16361" y="7500"/>
                </a:cubicBezTo>
                <a:close/>
                <a:moveTo>
                  <a:pt x="119500" y="114211"/>
                </a:moveTo>
                <a:lnTo>
                  <a:pt x="119544" y="114172"/>
                </a:lnTo>
                <a:lnTo>
                  <a:pt x="108838" y="92094"/>
                </a:lnTo>
                <a:cubicBezTo>
                  <a:pt x="108983" y="91427"/>
                  <a:pt x="109088" y="90733"/>
                  <a:pt x="109088" y="90000"/>
                </a:cubicBezTo>
                <a:lnTo>
                  <a:pt x="109088" y="7500"/>
                </a:lnTo>
                <a:cubicBezTo>
                  <a:pt x="109088" y="3361"/>
                  <a:pt x="106650" y="0"/>
                  <a:pt x="103638" y="0"/>
                </a:cubicBezTo>
                <a:lnTo>
                  <a:pt x="16361" y="0"/>
                </a:lnTo>
                <a:cubicBezTo>
                  <a:pt x="13350" y="0"/>
                  <a:pt x="10911" y="3361"/>
                  <a:pt x="10911" y="7500"/>
                </a:cubicBezTo>
                <a:lnTo>
                  <a:pt x="10911" y="90000"/>
                </a:lnTo>
                <a:cubicBezTo>
                  <a:pt x="10911" y="90733"/>
                  <a:pt x="11016" y="91427"/>
                  <a:pt x="11161" y="92094"/>
                </a:cubicBezTo>
                <a:lnTo>
                  <a:pt x="455" y="114172"/>
                </a:lnTo>
                <a:lnTo>
                  <a:pt x="500" y="114211"/>
                </a:lnTo>
                <a:cubicBezTo>
                  <a:pt x="211" y="114805"/>
                  <a:pt x="0" y="115483"/>
                  <a:pt x="0" y="116250"/>
                </a:cubicBezTo>
                <a:cubicBezTo>
                  <a:pt x="0" y="118322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322"/>
                  <a:pt x="120000" y="116250"/>
                </a:cubicBezTo>
                <a:cubicBezTo>
                  <a:pt x="120000" y="115483"/>
                  <a:pt x="119788" y="114805"/>
                  <a:pt x="119500" y="1142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3769750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83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600" y="120000"/>
                  <a:pt x="81816" y="118783"/>
                  <a:pt x="81816" y="117272"/>
                </a:cubicBezTo>
                <a:cubicBezTo>
                  <a:pt x="81816" y="115766"/>
                  <a:pt x="80600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169300" y="115807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9850" y="28894"/>
                </a:moveTo>
                <a:cubicBezTo>
                  <a:pt x="59511" y="28294"/>
                  <a:pt x="58966" y="27905"/>
                  <a:pt x="58355" y="27700"/>
                </a:cubicBezTo>
                <a:lnTo>
                  <a:pt x="58427" y="27433"/>
                </a:lnTo>
                <a:cubicBezTo>
                  <a:pt x="58238" y="27450"/>
                  <a:pt x="58061" y="27494"/>
                  <a:pt x="57883" y="27538"/>
                </a:cubicBezTo>
                <a:lnTo>
                  <a:pt x="47022" y="24627"/>
                </a:lnTo>
                <a:cubicBezTo>
                  <a:pt x="46350" y="24444"/>
                  <a:pt x="45605" y="24522"/>
                  <a:pt x="44950" y="24900"/>
                </a:cubicBezTo>
                <a:cubicBezTo>
                  <a:pt x="43644" y="25655"/>
                  <a:pt x="43200" y="27322"/>
                  <a:pt x="43955" y="28627"/>
                </a:cubicBezTo>
                <a:cubicBezTo>
                  <a:pt x="44327" y="29277"/>
                  <a:pt x="44933" y="29716"/>
                  <a:pt x="45611" y="29894"/>
                </a:cubicBezTo>
                <a:lnTo>
                  <a:pt x="49805" y="31022"/>
                </a:lnTo>
                <a:cubicBezTo>
                  <a:pt x="46066" y="33977"/>
                  <a:pt x="43638" y="38483"/>
                  <a:pt x="43638" y="43638"/>
                </a:cubicBezTo>
                <a:cubicBezTo>
                  <a:pt x="43638" y="50450"/>
                  <a:pt x="47805" y="56283"/>
                  <a:pt x="53727" y="58744"/>
                </a:cubicBezTo>
                <a:lnTo>
                  <a:pt x="55188" y="53383"/>
                </a:lnTo>
                <a:cubicBezTo>
                  <a:pt x="51588" y="51600"/>
                  <a:pt x="49088" y="47927"/>
                  <a:pt x="49088" y="43638"/>
                </a:cubicBezTo>
                <a:cubicBezTo>
                  <a:pt x="49088" y="40116"/>
                  <a:pt x="50788" y="37027"/>
                  <a:pt x="53383" y="35050"/>
                </a:cubicBezTo>
                <a:lnTo>
                  <a:pt x="51866" y="40727"/>
                </a:lnTo>
                <a:cubicBezTo>
                  <a:pt x="51683" y="41405"/>
                  <a:pt x="51755" y="42144"/>
                  <a:pt x="52133" y="42800"/>
                </a:cubicBezTo>
                <a:cubicBezTo>
                  <a:pt x="52888" y="44100"/>
                  <a:pt x="54555" y="44550"/>
                  <a:pt x="55861" y="43800"/>
                </a:cubicBezTo>
                <a:cubicBezTo>
                  <a:pt x="56511" y="43416"/>
                  <a:pt x="56950" y="42811"/>
                  <a:pt x="57133" y="42138"/>
                </a:cubicBezTo>
                <a:lnTo>
                  <a:pt x="60127" y="30961"/>
                </a:lnTo>
                <a:cubicBezTo>
                  <a:pt x="60305" y="30288"/>
                  <a:pt x="60227" y="29544"/>
                  <a:pt x="59850" y="28894"/>
                </a:cubicBezTo>
                <a:moveTo>
                  <a:pt x="74561" y="57461"/>
                </a:moveTo>
                <a:lnTo>
                  <a:pt x="70166" y="56288"/>
                </a:lnTo>
                <a:cubicBezTo>
                  <a:pt x="73922" y="53322"/>
                  <a:pt x="76361" y="48805"/>
                  <a:pt x="76361" y="43638"/>
                </a:cubicBezTo>
                <a:cubicBezTo>
                  <a:pt x="76361" y="36905"/>
                  <a:pt x="72294" y="31133"/>
                  <a:pt x="66483" y="28622"/>
                </a:cubicBezTo>
                <a:lnTo>
                  <a:pt x="65011" y="34005"/>
                </a:lnTo>
                <a:cubicBezTo>
                  <a:pt x="68500" y="35822"/>
                  <a:pt x="70911" y="39433"/>
                  <a:pt x="70911" y="43638"/>
                </a:cubicBezTo>
                <a:cubicBezTo>
                  <a:pt x="70911" y="47044"/>
                  <a:pt x="69316" y="50044"/>
                  <a:pt x="66861" y="52033"/>
                </a:cubicBezTo>
                <a:lnTo>
                  <a:pt x="68305" y="46633"/>
                </a:lnTo>
                <a:cubicBezTo>
                  <a:pt x="68488" y="45961"/>
                  <a:pt x="68411" y="45216"/>
                  <a:pt x="68033" y="44561"/>
                </a:cubicBezTo>
                <a:cubicBezTo>
                  <a:pt x="67283" y="43255"/>
                  <a:pt x="65616" y="42811"/>
                  <a:pt x="64311" y="43566"/>
                </a:cubicBezTo>
                <a:cubicBezTo>
                  <a:pt x="63655" y="43944"/>
                  <a:pt x="63222" y="44550"/>
                  <a:pt x="63038" y="45222"/>
                </a:cubicBezTo>
                <a:lnTo>
                  <a:pt x="60044" y="56400"/>
                </a:lnTo>
                <a:lnTo>
                  <a:pt x="60044" y="56400"/>
                </a:lnTo>
                <a:cubicBezTo>
                  <a:pt x="59866" y="57072"/>
                  <a:pt x="59938" y="57816"/>
                  <a:pt x="60316" y="58466"/>
                </a:cubicBezTo>
                <a:cubicBezTo>
                  <a:pt x="60666" y="59077"/>
                  <a:pt x="61227" y="59477"/>
                  <a:pt x="61850" y="59677"/>
                </a:cubicBezTo>
                <a:lnTo>
                  <a:pt x="61811" y="59822"/>
                </a:lnTo>
                <a:cubicBezTo>
                  <a:pt x="61900" y="59811"/>
                  <a:pt x="61983" y="59783"/>
                  <a:pt x="62072" y="59766"/>
                </a:cubicBezTo>
                <a:lnTo>
                  <a:pt x="73150" y="62733"/>
                </a:lnTo>
                <a:cubicBezTo>
                  <a:pt x="73822" y="62911"/>
                  <a:pt x="74566" y="62838"/>
                  <a:pt x="75222" y="62461"/>
                </a:cubicBezTo>
                <a:cubicBezTo>
                  <a:pt x="76522" y="61705"/>
                  <a:pt x="76972" y="60038"/>
                  <a:pt x="76216" y="58733"/>
                </a:cubicBezTo>
                <a:cubicBezTo>
                  <a:pt x="75838" y="58083"/>
                  <a:pt x="75233" y="57644"/>
                  <a:pt x="74561" y="574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569350" y="115807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0911" y="49088"/>
                </a:moveTo>
                <a:cubicBezTo>
                  <a:pt x="70155" y="49088"/>
                  <a:pt x="69472" y="49394"/>
                  <a:pt x="68983" y="49888"/>
                </a:cubicBezTo>
                <a:lnTo>
                  <a:pt x="62727" y="56144"/>
                </a:lnTo>
                <a:lnTo>
                  <a:pt x="62727" y="24550"/>
                </a:lnTo>
                <a:lnTo>
                  <a:pt x="62727" y="24544"/>
                </a:ln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lnTo>
                  <a:pt x="57272" y="56144"/>
                </a:lnTo>
                <a:lnTo>
                  <a:pt x="51016" y="49888"/>
                </a:lnTo>
                <a:cubicBezTo>
                  <a:pt x="50527" y="49394"/>
                  <a:pt x="49844" y="49088"/>
                  <a:pt x="49088" y="49088"/>
                </a:cubicBezTo>
                <a:cubicBezTo>
                  <a:pt x="47588" y="49088"/>
                  <a:pt x="46361" y="50311"/>
                  <a:pt x="46361" y="51816"/>
                </a:cubicBezTo>
                <a:cubicBezTo>
                  <a:pt x="46361" y="52572"/>
                  <a:pt x="46666" y="53255"/>
                  <a:pt x="47161" y="53744"/>
                </a:cubicBezTo>
                <a:lnTo>
                  <a:pt x="58072" y="64655"/>
                </a:lnTo>
                <a:cubicBezTo>
                  <a:pt x="58566" y="65150"/>
                  <a:pt x="59250" y="65455"/>
                  <a:pt x="60000" y="65455"/>
                </a:cubicBezTo>
                <a:cubicBezTo>
                  <a:pt x="60750" y="65455"/>
                  <a:pt x="61433" y="65150"/>
                  <a:pt x="61927" y="64655"/>
                </a:cubicBezTo>
                <a:lnTo>
                  <a:pt x="72838" y="53744"/>
                </a:lnTo>
                <a:cubicBezTo>
                  <a:pt x="73333" y="53255"/>
                  <a:pt x="73638" y="52572"/>
                  <a:pt x="73638" y="51816"/>
                </a:cubicBezTo>
                <a:cubicBezTo>
                  <a:pt x="73638" y="50311"/>
                  <a:pt x="72411" y="49088"/>
                  <a:pt x="70911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969400" y="115807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1927" y="22616"/>
                </a:moveTo>
                <a:cubicBezTo>
                  <a:pt x="61433" y="22122"/>
                  <a:pt x="60750" y="21816"/>
                  <a:pt x="60000" y="21816"/>
                </a:cubicBezTo>
                <a:cubicBezTo>
                  <a:pt x="59250" y="21816"/>
                  <a:pt x="58566" y="22122"/>
                  <a:pt x="58072" y="22616"/>
                </a:cubicBezTo>
                <a:lnTo>
                  <a:pt x="47161" y="33527"/>
                </a:lnTo>
                <a:cubicBezTo>
                  <a:pt x="46666" y="34022"/>
                  <a:pt x="46361" y="34705"/>
                  <a:pt x="46361" y="35455"/>
                </a:cubicBezTo>
                <a:cubicBezTo>
                  <a:pt x="46361" y="36961"/>
                  <a:pt x="47588" y="38183"/>
                  <a:pt x="49088" y="38183"/>
                </a:cubicBezTo>
                <a:cubicBezTo>
                  <a:pt x="49844" y="38183"/>
                  <a:pt x="50527" y="37877"/>
                  <a:pt x="51016" y="37383"/>
                </a:cubicBezTo>
                <a:lnTo>
                  <a:pt x="57272" y="31127"/>
                </a:lnTo>
                <a:lnTo>
                  <a:pt x="57272" y="62727"/>
                </a:lnTo>
                <a:cubicBezTo>
                  <a:pt x="57272" y="64233"/>
                  <a:pt x="58494" y="65455"/>
                  <a:pt x="60000" y="65455"/>
                </a:cubicBezTo>
                <a:cubicBezTo>
                  <a:pt x="61505" y="65455"/>
                  <a:pt x="62727" y="64233"/>
                  <a:pt x="62727" y="62727"/>
                </a:cubicBezTo>
                <a:lnTo>
                  <a:pt x="62727" y="31127"/>
                </a:lnTo>
                <a:lnTo>
                  <a:pt x="68983" y="37383"/>
                </a:lnTo>
                <a:cubicBezTo>
                  <a:pt x="69472" y="37877"/>
                  <a:pt x="70155" y="38183"/>
                  <a:pt x="70911" y="38183"/>
                </a:cubicBezTo>
                <a:cubicBezTo>
                  <a:pt x="72411" y="38183"/>
                  <a:pt x="73638" y="36961"/>
                  <a:pt x="73638" y="35455"/>
                </a:cubicBezTo>
                <a:cubicBezTo>
                  <a:pt x="73638" y="34705"/>
                  <a:pt x="73333" y="34022"/>
                  <a:pt x="72838" y="33527"/>
                </a:cubicBezTo>
                <a:cubicBezTo>
                  <a:pt x="72838" y="33527"/>
                  <a:pt x="61927" y="22616"/>
                  <a:pt x="61927" y="226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136945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9088" y="40911"/>
                </a:moveTo>
                <a:lnTo>
                  <a:pt x="47494" y="40911"/>
                </a:lnTo>
                <a:lnTo>
                  <a:pt x="53744" y="34655"/>
                </a:lnTo>
                <a:cubicBezTo>
                  <a:pt x="54238" y="34161"/>
                  <a:pt x="54544" y="33483"/>
                  <a:pt x="54544" y="32727"/>
                </a:cubicBezTo>
                <a:cubicBezTo>
                  <a:pt x="54544" y="31222"/>
                  <a:pt x="53322" y="30000"/>
                  <a:pt x="51816" y="30000"/>
                </a:cubicBezTo>
                <a:cubicBezTo>
                  <a:pt x="51066" y="30000"/>
                  <a:pt x="50383" y="30305"/>
                  <a:pt x="49888" y="30800"/>
                </a:cubicBezTo>
                <a:lnTo>
                  <a:pt x="38983" y="41705"/>
                </a:lnTo>
                <a:cubicBezTo>
                  <a:pt x="38488" y="42205"/>
                  <a:pt x="38183" y="42888"/>
                  <a:pt x="38183" y="43638"/>
                </a:cubicBezTo>
                <a:cubicBezTo>
                  <a:pt x="38183" y="44388"/>
                  <a:pt x="38488" y="45072"/>
                  <a:pt x="38983" y="45566"/>
                </a:cubicBezTo>
                <a:lnTo>
                  <a:pt x="49888" y="56472"/>
                </a:lnTo>
                <a:cubicBezTo>
                  <a:pt x="50383" y="56972"/>
                  <a:pt x="51066" y="57272"/>
                  <a:pt x="51816" y="57272"/>
                </a:cubicBezTo>
                <a:cubicBezTo>
                  <a:pt x="53322" y="57272"/>
                  <a:pt x="54544" y="56055"/>
                  <a:pt x="54544" y="54544"/>
                </a:cubicBezTo>
                <a:cubicBezTo>
                  <a:pt x="54544" y="53794"/>
                  <a:pt x="54238" y="53111"/>
                  <a:pt x="53744" y="52616"/>
                </a:cubicBezTo>
                <a:lnTo>
                  <a:pt x="47494" y="46361"/>
                </a:lnTo>
                <a:lnTo>
                  <a:pt x="79088" y="46361"/>
                </a:lnTo>
                <a:cubicBezTo>
                  <a:pt x="80594" y="46361"/>
                  <a:pt x="81816" y="45144"/>
                  <a:pt x="81816" y="43638"/>
                </a:cubicBezTo>
                <a:cubicBezTo>
                  <a:pt x="81816" y="42133"/>
                  <a:pt x="80594" y="40911"/>
                  <a:pt x="79088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176950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81016" y="41705"/>
                </a:moveTo>
                <a:lnTo>
                  <a:pt x="70111" y="30800"/>
                </a:lnTo>
                <a:cubicBezTo>
                  <a:pt x="69616" y="30305"/>
                  <a:pt x="68933" y="30000"/>
                  <a:pt x="68183" y="30000"/>
                </a:cubicBezTo>
                <a:cubicBezTo>
                  <a:pt x="66672" y="30000"/>
                  <a:pt x="65455" y="31222"/>
                  <a:pt x="65455" y="32727"/>
                </a:cubicBezTo>
                <a:cubicBezTo>
                  <a:pt x="65455" y="33483"/>
                  <a:pt x="65761" y="34161"/>
                  <a:pt x="66255" y="34655"/>
                </a:cubicBezTo>
                <a:lnTo>
                  <a:pt x="72505" y="40911"/>
                </a:lnTo>
                <a:lnTo>
                  <a:pt x="40911" y="40911"/>
                </a:lnTo>
                <a:cubicBezTo>
                  <a:pt x="39400" y="40911"/>
                  <a:pt x="38183" y="42133"/>
                  <a:pt x="38183" y="43638"/>
                </a:cubicBezTo>
                <a:cubicBezTo>
                  <a:pt x="38183" y="45144"/>
                  <a:pt x="39400" y="46361"/>
                  <a:pt x="40911" y="46361"/>
                </a:cubicBezTo>
                <a:lnTo>
                  <a:pt x="72505" y="46361"/>
                </a:lnTo>
                <a:lnTo>
                  <a:pt x="66255" y="52616"/>
                </a:lnTo>
                <a:cubicBezTo>
                  <a:pt x="65761" y="53111"/>
                  <a:pt x="65455" y="53794"/>
                  <a:pt x="65455" y="54544"/>
                </a:cubicBezTo>
                <a:cubicBezTo>
                  <a:pt x="65455" y="56055"/>
                  <a:pt x="66672" y="57272"/>
                  <a:pt x="68183" y="57272"/>
                </a:cubicBezTo>
                <a:cubicBezTo>
                  <a:pt x="68933" y="57272"/>
                  <a:pt x="69616" y="56972"/>
                  <a:pt x="70111" y="56472"/>
                </a:cubicBezTo>
                <a:lnTo>
                  <a:pt x="81016" y="45566"/>
                </a:lnTo>
                <a:cubicBezTo>
                  <a:pt x="81511" y="45072"/>
                  <a:pt x="81816" y="44388"/>
                  <a:pt x="81816" y="43638"/>
                </a:cubicBezTo>
                <a:cubicBezTo>
                  <a:pt x="81816" y="42888"/>
                  <a:pt x="81511" y="42205"/>
                  <a:pt x="81016" y="41705"/>
                </a:cubicBezTo>
                <a:close/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894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77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77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4"/>
          <p:cNvSpPr/>
          <p:nvPr/>
        </p:nvSpPr>
        <p:spPr>
          <a:xfrm>
            <a:off x="216955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81816"/>
                </a:moveTo>
                <a:cubicBezTo>
                  <a:pt x="41927" y="81816"/>
                  <a:pt x="27272" y="72050"/>
                  <a:pt x="27272" y="60000"/>
                </a:cubicBezTo>
                <a:cubicBezTo>
                  <a:pt x="27272" y="47950"/>
                  <a:pt x="41927" y="38183"/>
                  <a:pt x="60000" y="38183"/>
                </a:cubicBezTo>
                <a:cubicBezTo>
                  <a:pt x="66083" y="38183"/>
                  <a:pt x="71761" y="39311"/>
                  <a:pt x="76638" y="41238"/>
                </a:cubicBezTo>
                <a:lnTo>
                  <a:pt x="87272" y="28183"/>
                </a:lnTo>
                <a:lnTo>
                  <a:pt x="87272" y="47950"/>
                </a:lnTo>
                <a:cubicBezTo>
                  <a:pt x="90711" y="51405"/>
                  <a:pt x="92727" y="55544"/>
                  <a:pt x="92727" y="60000"/>
                </a:cubicBezTo>
                <a:cubicBezTo>
                  <a:pt x="92727" y="72050"/>
                  <a:pt x="78072" y="81816"/>
                  <a:pt x="60000" y="81816"/>
                </a:cubicBezTo>
                <a:moveTo>
                  <a:pt x="92727" y="10911"/>
                </a:moveTo>
                <a:lnTo>
                  <a:pt x="74222" y="34705"/>
                </a:lnTo>
                <a:cubicBezTo>
                  <a:pt x="69822" y="33444"/>
                  <a:pt x="65033" y="32727"/>
                  <a:pt x="60000" y="32727"/>
                </a:cubicBezTo>
                <a:cubicBezTo>
                  <a:pt x="38911" y="32727"/>
                  <a:pt x="21816" y="44938"/>
                  <a:pt x="21816" y="60000"/>
                </a:cubicBezTo>
                <a:cubicBezTo>
                  <a:pt x="21816" y="75061"/>
                  <a:pt x="38911" y="87272"/>
                  <a:pt x="60000" y="87272"/>
                </a:cubicBezTo>
                <a:cubicBezTo>
                  <a:pt x="81088" y="87272"/>
                  <a:pt x="98183" y="75061"/>
                  <a:pt x="98183" y="60000"/>
                </a:cubicBezTo>
                <a:cubicBezTo>
                  <a:pt x="98183" y="54877"/>
                  <a:pt x="96166" y="50100"/>
                  <a:pt x="92727" y="46005"/>
                </a:cubicBezTo>
                <a:cubicBezTo>
                  <a:pt x="92727" y="46005"/>
                  <a:pt x="92727" y="10911"/>
                  <a:pt x="92727" y="10911"/>
                </a:cubicBezTo>
                <a:close/>
                <a:moveTo>
                  <a:pt x="106361" y="10911"/>
                </a:moveTo>
                <a:cubicBezTo>
                  <a:pt x="104855" y="10911"/>
                  <a:pt x="103638" y="12133"/>
                  <a:pt x="103638" y="13638"/>
                </a:cubicBezTo>
                <a:cubicBezTo>
                  <a:pt x="103638" y="15144"/>
                  <a:pt x="104855" y="16361"/>
                  <a:pt x="106361" y="16361"/>
                </a:cubicBezTo>
                <a:cubicBezTo>
                  <a:pt x="107872" y="16361"/>
                  <a:pt x="109088" y="15144"/>
                  <a:pt x="109088" y="13638"/>
                </a:cubicBezTo>
                <a:cubicBezTo>
                  <a:pt x="109088" y="12133"/>
                  <a:pt x="107872" y="10911"/>
                  <a:pt x="106361" y="10911"/>
                </a:cubicBezTo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92727"/>
                  <a:pt x="114544" y="92727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2122"/>
                </a:lnTo>
                <a:cubicBezTo>
                  <a:pt x="7061" y="103061"/>
                  <a:pt x="8911" y="103638"/>
                  <a:pt x="10911" y="103638"/>
                </a:cubicBezTo>
                <a:lnTo>
                  <a:pt x="109088" y="103638"/>
                </a:lnTo>
                <a:cubicBezTo>
                  <a:pt x="111088" y="103638"/>
                  <a:pt x="112938" y="103061"/>
                  <a:pt x="114544" y="102122"/>
                </a:cubicBezTo>
                <a:cubicBezTo>
                  <a:pt x="114544" y="10212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0000" y="62727"/>
                </a:moveTo>
                <a:cubicBezTo>
                  <a:pt x="56988" y="62727"/>
                  <a:pt x="54544" y="61511"/>
                  <a:pt x="54544" y="60000"/>
                </a:cubicBezTo>
                <a:cubicBezTo>
                  <a:pt x="54544" y="58494"/>
                  <a:pt x="56988" y="57272"/>
                  <a:pt x="60000" y="57272"/>
                </a:cubicBezTo>
                <a:cubicBezTo>
                  <a:pt x="63011" y="57272"/>
                  <a:pt x="65455" y="58494"/>
                  <a:pt x="65455" y="60000"/>
                </a:cubicBezTo>
                <a:cubicBezTo>
                  <a:pt x="65455" y="61511"/>
                  <a:pt x="63011" y="62727"/>
                  <a:pt x="60000" y="62727"/>
                </a:cubicBezTo>
                <a:moveTo>
                  <a:pt x="60000" y="51816"/>
                </a:moveTo>
                <a:cubicBezTo>
                  <a:pt x="53977" y="51816"/>
                  <a:pt x="49088" y="55477"/>
                  <a:pt x="49088" y="60000"/>
                </a:cubicBezTo>
                <a:cubicBezTo>
                  <a:pt x="49088" y="64522"/>
                  <a:pt x="53977" y="68183"/>
                  <a:pt x="60000" y="68183"/>
                </a:cubicBezTo>
                <a:cubicBezTo>
                  <a:pt x="66022" y="68183"/>
                  <a:pt x="70911" y="64522"/>
                  <a:pt x="70911" y="60000"/>
                </a:cubicBezTo>
                <a:cubicBezTo>
                  <a:pt x="70911" y="55477"/>
                  <a:pt x="66022" y="51816"/>
                  <a:pt x="60000" y="51816"/>
                </a:cubicBezTo>
                <a:moveTo>
                  <a:pt x="106361" y="87272"/>
                </a:moveTo>
                <a:cubicBezTo>
                  <a:pt x="104855" y="87272"/>
                  <a:pt x="103638" y="88494"/>
                  <a:pt x="103638" y="90000"/>
                </a:cubicBezTo>
                <a:cubicBezTo>
                  <a:pt x="103638" y="91511"/>
                  <a:pt x="104855" y="92727"/>
                  <a:pt x="106361" y="92727"/>
                </a:cubicBezTo>
                <a:cubicBezTo>
                  <a:pt x="107872" y="92727"/>
                  <a:pt x="109088" y="91511"/>
                  <a:pt x="109088" y="90000"/>
                </a:cubicBezTo>
                <a:cubicBezTo>
                  <a:pt x="109088" y="88494"/>
                  <a:pt x="107872" y="87272"/>
                  <a:pt x="106361" y="87272"/>
                </a:cubicBezTo>
                <a:moveTo>
                  <a:pt x="13638" y="87272"/>
                </a:moveTo>
                <a:cubicBezTo>
                  <a:pt x="12127" y="87272"/>
                  <a:pt x="10911" y="88494"/>
                  <a:pt x="10911" y="90000"/>
                </a:cubicBezTo>
                <a:cubicBezTo>
                  <a:pt x="10911" y="91511"/>
                  <a:pt x="12127" y="92727"/>
                  <a:pt x="13638" y="92727"/>
                </a:cubicBezTo>
                <a:cubicBezTo>
                  <a:pt x="15144" y="92727"/>
                  <a:pt x="16361" y="91511"/>
                  <a:pt x="16361" y="90000"/>
                </a:cubicBezTo>
                <a:cubicBezTo>
                  <a:pt x="16361" y="88494"/>
                  <a:pt x="15144" y="87272"/>
                  <a:pt x="13638" y="87272"/>
                </a:cubicBezTo>
                <a:moveTo>
                  <a:pt x="31361" y="24544"/>
                </a:moveTo>
                <a:lnTo>
                  <a:pt x="66816" y="24544"/>
                </a:lnTo>
                <a:cubicBezTo>
                  <a:pt x="69077" y="24544"/>
                  <a:pt x="70911" y="22711"/>
                  <a:pt x="70911" y="20455"/>
                </a:cubicBezTo>
                <a:cubicBezTo>
                  <a:pt x="70911" y="18194"/>
                  <a:pt x="69077" y="16361"/>
                  <a:pt x="66816" y="16361"/>
                </a:cubicBezTo>
                <a:lnTo>
                  <a:pt x="31361" y="16361"/>
                </a:lnTo>
                <a:cubicBezTo>
                  <a:pt x="29105" y="16361"/>
                  <a:pt x="27272" y="18194"/>
                  <a:pt x="27272" y="20455"/>
                </a:cubicBezTo>
                <a:cubicBezTo>
                  <a:pt x="27272" y="22711"/>
                  <a:pt x="29105" y="24544"/>
                  <a:pt x="31361" y="24544"/>
                </a:cubicBezTo>
                <a:moveTo>
                  <a:pt x="13638" y="10911"/>
                </a:moveTo>
                <a:cubicBezTo>
                  <a:pt x="12127" y="10911"/>
                  <a:pt x="10911" y="12133"/>
                  <a:pt x="10911" y="13638"/>
                </a:cubicBezTo>
                <a:cubicBezTo>
                  <a:pt x="10911" y="15144"/>
                  <a:pt x="12127" y="16361"/>
                  <a:pt x="13638" y="16361"/>
                </a:cubicBezTo>
                <a:cubicBezTo>
                  <a:pt x="15144" y="16361"/>
                  <a:pt x="16361" y="15144"/>
                  <a:pt x="16361" y="13638"/>
                </a:cubicBezTo>
                <a:cubicBezTo>
                  <a:pt x="16361" y="12133"/>
                  <a:pt x="15144" y="10911"/>
                  <a:pt x="13638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4"/>
          <p:cNvSpPr/>
          <p:nvPr/>
        </p:nvSpPr>
        <p:spPr>
          <a:xfrm>
            <a:off x="256960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  <a:moveTo>
                  <a:pt x="38183" y="16361"/>
                </a:moveTo>
                <a:lnTo>
                  <a:pt x="60000" y="16361"/>
                </a:lnTo>
                <a:lnTo>
                  <a:pt x="60000" y="10911"/>
                </a:lnTo>
                <a:lnTo>
                  <a:pt x="38183" y="10911"/>
                </a:lnTo>
                <a:cubicBezTo>
                  <a:pt x="38183" y="10911"/>
                  <a:pt x="38183" y="16361"/>
                  <a:pt x="38183" y="1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38183" y="27272"/>
                </a:moveTo>
                <a:lnTo>
                  <a:pt x="54544" y="27272"/>
                </a:lnTo>
                <a:lnTo>
                  <a:pt x="54544" y="21816"/>
                </a:lnTo>
                <a:lnTo>
                  <a:pt x="38183" y="21816"/>
                </a:lnTo>
                <a:cubicBezTo>
                  <a:pt x="38183" y="21816"/>
                  <a:pt x="38183" y="27272"/>
                  <a:pt x="3818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296965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87272"/>
                </a:moveTo>
                <a:lnTo>
                  <a:pt x="32727" y="87272"/>
                </a:lnTo>
                <a:lnTo>
                  <a:pt x="32727" y="92727"/>
                </a:lnTo>
                <a:lnTo>
                  <a:pt x="87272" y="92727"/>
                </a:lnTo>
                <a:cubicBezTo>
                  <a:pt x="87272" y="92727"/>
                  <a:pt x="87272" y="87272"/>
                  <a:pt x="87272" y="87272"/>
                </a:cubicBezTo>
                <a:close/>
                <a:moveTo>
                  <a:pt x="87272" y="98183"/>
                </a:moveTo>
                <a:lnTo>
                  <a:pt x="32727" y="98183"/>
                </a:lnTo>
                <a:lnTo>
                  <a:pt x="32727" y="103638"/>
                </a:lnTo>
                <a:lnTo>
                  <a:pt x="87272" y="103638"/>
                </a:lnTo>
                <a:cubicBezTo>
                  <a:pt x="87272" y="103638"/>
                  <a:pt x="87272" y="98183"/>
                  <a:pt x="87272" y="98183"/>
                </a:cubicBezTo>
                <a:close/>
                <a:moveTo>
                  <a:pt x="65455" y="76361"/>
                </a:moveTo>
                <a:lnTo>
                  <a:pt x="32727" y="76361"/>
                </a:lnTo>
                <a:lnTo>
                  <a:pt x="32727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3369700" y="1173224"/>
            <a:ext cx="209400" cy="136500"/>
          </a:xfrm>
          <a:custGeom>
            <a:rect b="b" l="l" r="r" t="t"/>
            <a:pathLst>
              <a:path extrusionOk="0" h="120000" w="120000">
                <a:moveTo>
                  <a:pt x="114544" y="80000"/>
                </a:moveTo>
                <a:lnTo>
                  <a:pt x="90827" y="80000"/>
                </a:lnTo>
                <a:cubicBezTo>
                  <a:pt x="90150" y="82333"/>
                  <a:pt x="89311" y="84561"/>
                  <a:pt x="88316" y="86666"/>
                </a:cubicBezTo>
                <a:lnTo>
                  <a:pt x="114544" y="86666"/>
                </a:lnTo>
                <a:lnTo>
                  <a:pt x="114544" y="106666"/>
                </a:lnTo>
                <a:cubicBezTo>
                  <a:pt x="114544" y="110344"/>
                  <a:pt x="112100" y="113333"/>
                  <a:pt x="109088" y="113333"/>
                </a:cubicBez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lnTo>
                  <a:pt x="5455" y="86666"/>
                </a:lnTo>
                <a:lnTo>
                  <a:pt x="31688" y="86666"/>
                </a:lnTo>
                <a:cubicBezTo>
                  <a:pt x="30688" y="84561"/>
                  <a:pt x="29850" y="82333"/>
                  <a:pt x="29172" y="80000"/>
                </a:cubicBezTo>
                <a:lnTo>
                  <a:pt x="5455" y="80000"/>
                </a:lnTo>
                <a:lnTo>
                  <a:pt x="5455" y="26666"/>
                </a:lnTo>
                <a:cubicBezTo>
                  <a:pt x="5455" y="22988"/>
                  <a:pt x="7900" y="20000"/>
                  <a:pt x="10911" y="20000"/>
                </a:cubicBezTo>
                <a:lnTo>
                  <a:pt x="21816" y="20000"/>
                </a:lnTo>
                <a:cubicBezTo>
                  <a:pt x="32727" y="20000"/>
                  <a:pt x="32727" y="6666"/>
                  <a:pt x="40911" y="6666"/>
                </a:cubicBezTo>
                <a:lnTo>
                  <a:pt x="60000" y="6666"/>
                </a:lnTo>
                <a:lnTo>
                  <a:pt x="79088" y="6666"/>
                </a:lnTo>
                <a:cubicBezTo>
                  <a:pt x="87272" y="6666"/>
                  <a:pt x="87272" y="20000"/>
                  <a:pt x="98183" y="20000"/>
                </a:cubicBezTo>
                <a:lnTo>
                  <a:pt x="109088" y="20000"/>
                </a:lnTo>
                <a:cubicBezTo>
                  <a:pt x="112100" y="20000"/>
                  <a:pt x="114544" y="22988"/>
                  <a:pt x="114544" y="26666"/>
                </a:cubicBezTo>
                <a:cubicBezTo>
                  <a:pt x="114544" y="26666"/>
                  <a:pt x="114544" y="80000"/>
                  <a:pt x="114544" y="80000"/>
                </a:cubicBezTo>
                <a:close/>
                <a:moveTo>
                  <a:pt x="109088" y="13333"/>
                </a:moveTo>
                <a:lnTo>
                  <a:pt x="98183" y="13333"/>
                </a:lnTo>
                <a:cubicBezTo>
                  <a:pt x="90000" y="13333"/>
                  <a:pt x="90000" y="0"/>
                  <a:pt x="79088" y="0"/>
                </a:cubicBezTo>
                <a:lnTo>
                  <a:pt x="60000" y="0"/>
                </a:lnTo>
                <a:lnTo>
                  <a:pt x="40911" y="0"/>
                </a:lnTo>
                <a:cubicBezTo>
                  <a:pt x="30000" y="0"/>
                  <a:pt x="30000" y="13333"/>
                  <a:pt x="21816" y="13333"/>
                </a:cubicBezTo>
                <a:lnTo>
                  <a:pt x="10911" y="13333"/>
                </a:lnTo>
                <a:cubicBezTo>
                  <a:pt x="4883" y="13333"/>
                  <a:pt x="0" y="19305"/>
                  <a:pt x="0" y="26666"/>
                </a:cubicBezTo>
                <a:lnTo>
                  <a:pt x="0" y="106666"/>
                </a:ln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lnTo>
                  <a:pt x="120000" y="26666"/>
                </a:lnTo>
                <a:cubicBezTo>
                  <a:pt x="120000" y="19305"/>
                  <a:pt x="115116" y="13333"/>
                  <a:pt x="109088" y="13333"/>
                </a:cubicBezTo>
                <a:moveTo>
                  <a:pt x="100911" y="40000"/>
                </a:moveTo>
                <a:cubicBezTo>
                  <a:pt x="99400" y="40000"/>
                  <a:pt x="98183" y="38511"/>
                  <a:pt x="98183" y="36666"/>
                </a:cubicBezTo>
                <a:cubicBezTo>
                  <a:pt x="98183" y="34827"/>
                  <a:pt x="99400" y="33333"/>
                  <a:pt x="100911" y="33333"/>
                </a:cubicBezTo>
                <a:cubicBezTo>
                  <a:pt x="102416" y="33333"/>
                  <a:pt x="103638" y="34827"/>
                  <a:pt x="103638" y="36666"/>
                </a:cubicBezTo>
                <a:cubicBezTo>
                  <a:pt x="103638" y="38511"/>
                  <a:pt x="102416" y="40000"/>
                  <a:pt x="100911" y="40000"/>
                </a:cubicBezTo>
                <a:moveTo>
                  <a:pt x="100911" y="26666"/>
                </a:moveTo>
                <a:cubicBezTo>
                  <a:pt x="96394" y="26666"/>
                  <a:pt x="92727" y="31150"/>
                  <a:pt x="92727" y="36666"/>
                </a:cubicBezTo>
                <a:cubicBezTo>
                  <a:pt x="92727" y="42188"/>
                  <a:pt x="96394" y="46666"/>
                  <a:pt x="100911" y="46666"/>
                </a:cubicBezTo>
                <a:cubicBezTo>
                  <a:pt x="105427" y="46666"/>
                  <a:pt x="109088" y="42188"/>
                  <a:pt x="109088" y="36666"/>
                </a:cubicBezTo>
                <a:cubicBezTo>
                  <a:pt x="109088" y="31150"/>
                  <a:pt x="105427" y="26666"/>
                  <a:pt x="100911" y="26666"/>
                </a:cubicBezTo>
                <a:moveTo>
                  <a:pt x="100911" y="53333"/>
                </a:moveTo>
                <a:cubicBezTo>
                  <a:pt x="99400" y="53333"/>
                  <a:pt x="98183" y="54827"/>
                  <a:pt x="98183" y="56666"/>
                </a:cubicBezTo>
                <a:cubicBezTo>
                  <a:pt x="98183" y="58511"/>
                  <a:pt x="99400" y="60000"/>
                  <a:pt x="100911" y="60000"/>
                </a:cubicBez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7"/>
                  <a:pt x="102416" y="53333"/>
                  <a:pt x="100911" y="53333"/>
                </a:cubicBezTo>
                <a:moveTo>
                  <a:pt x="60000" y="93333"/>
                </a:moveTo>
                <a:cubicBezTo>
                  <a:pt x="47950" y="93333"/>
                  <a:pt x="38183" y="81394"/>
                  <a:pt x="38183" y="66666"/>
                </a:cubicBezTo>
                <a:cubicBezTo>
                  <a:pt x="38183" y="51938"/>
                  <a:pt x="47950" y="40000"/>
                  <a:pt x="60000" y="40000"/>
                </a:cubicBezTo>
                <a:cubicBezTo>
                  <a:pt x="72050" y="40000"/>
                  <a:pt x="81816" y="51938"/>
                  <a:pt x="81816" y="66666"/>
                </a:cubicBezTo>
                <a:cubicBezTo>
                  <a:pt x="81816" y="81394"/>
                  <a:pt x="72050" y="93333"/>
                  <a:pt x="60000" y="93333"/>
                </a:cubicBezTo>
                <a:moveTo>
                  <a:pt x="60000" y="33333"/>
                </a:moveTo>
                <a:cubicBezTo>
                  <a:pt x="44933" y="33333"/>
                  <a:pt x="32727" y="48261"/>
                  <a:pt x="32727" y="66666"/>
                </a:cubicBezTo>
                <a:cubicBezTo>
                  <a:pt x="32727" y="85077"/>
                  <a:pt x="44933" y="100000"/>
                  <a:pt x="60000" y="100000"/>
                </a:cubicBezTo>
                <a:cubicBezTo>
                  <a:pt x="75066" y="100000"/>
                  <a:pt x="87272" y="85077"/>
                  <a:pt x="87272" y="66666"/>
                </a:cubicBezTo>
                <a:cubicBezTo>
                  <a:pt x="87272" y="48261"/>
                  <a:pt x="75066" y="33333"/>
                  <a:pt x="60000" y="33333"/>
                </a:cubicBezTo>
                <a:moveTo>
                  <a:pt x="60000" y="80000"/>
                </a:moveTo>
                <a:cubicBezTo>
                  <a:pt x="53977" y="80000"/>
                  <a:pt x="49088" y="74027"/>
                  <a:pt x="49088" y="66666"/>
                </a:cubicBezTo>
                <a:cubicBezTo>
                  <a:pt x="49088" y="59305"/>
                  <a:pt x="53977" y="53333"/>
                  <a:pt x="60000" y="53333"/>
                </a:cubicBezTo>
                <a:cubicBezTo>
                  <a:pt x="66022" y="53333"/>
                  <a:pt x="70911" y="59305"/>
                  <a:pt x="70911" y="66666"/>
                </a:cubicBezTo>
                <a:cubicBezTo>
                  <a:pt x="70911" y="74027"/>
                  <a:pt x="66022" y="80000"/>
                  <a:pt x="60000" y="80000"/>
                </a:cubicBezTo>
                <a:moveTo>
                  <a:pt x="60000" y="46666"/>
                </a:moveTo>
                <a:cubicBezTo>
                  <a:pt x="50961" y="46666"/>
                  <a:pt x="43638" y="55622"/>
                  <a:pt x="43638" y="66666"/>
                </a:cubicBezTo>
                <a:cubicBezTo>
                  <a:pt x="43638" y="77711"/>
                  <a:pt x="50961" y="86666"/>
                  <a:pt x="60000" y="86666"/>
                </a:cubicBezTo>
                <a:cubicBezTo>
                  <a:pt x="69033" y="86666"/>
                  <a:pt x="76361" y="77711"/>
                  <a:pt x="76361" y="66666"/>
                </a:cubicBezTo>
                <a:cubicBezTo>
                  <a:pt x="76361" y="55622"/>
                  <a:pt x="69033" y="46666"/>
                  <a:pt x="60000" y="46666"/>
                </a:cubicBezTo>
                <a:moveTo>
                  <a:pt x="46361" y="20000"/>
                </a:moveTo>
                <a:lnTo>
                  <a:pt x="73638" y="20000"/>
                </a:lnTo>
                <a:cubicBezTo>
                  <a:pt x="75144" y="20000"/>
                  <a:pt x="76361" y="18511"/>
                  <a:pt x="76361" y="16666"/>
                </a:cubicBezTo>
                <a:cubicBezTo>
                  <a:pt x="76361" y="14827"/>
                  <a:pt x="75144" y="13333"/>
                  <a:pt x="73638" y="13333"/>
                </a:cubicBezTo>
                <a:lnTo>
                  <a:pt x="46361" y="13333"/>
                </a:lnTo>
                <a:cubicBezTo>
                  <a:pt x="44855" y="13333"/>
                  <a:pt x="43638" y="14827"/>
                  <a:pt x="43638" y="16666"/>
                </a:cubicBezTo>
                <a:cubicBezTo>
                  <a:pt x="43638" y="18511"/>
                  <a:pt x="44855" y="20000"/>
                  <a:pt x="46361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376975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60000"/>
                </a:moveTo>
                <a:cubicBezTo>
                  <a:pt x="78811" y="60000"/>
                  <a:pt x="76361" y="62444"/>
                  <a:pt x="76361" y="65455"/>
                </a:cubicBezTo>
                <a:cubicBezTo>
                  <a:pt x="76361" y="68466"/>
                  <a:pt x="78811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5" y="35455"/>
                  <a:pt x="27272" y="34233"/>
                  <a:pt x="27272" y="32727"/>
                </a:cubicBezTo>
                <a:lnTo>
                  <a:pt x="27272" y="5455"/>
                </a:lnTo>
                <a:lnTo>
                  <a:pt x="114544" y="5455"/>
                </a:lnTo>
                <a:lnTo>
                  <a:pt x="114544" y="70911"/>
                </a:lnTo>
                <a:lnTo>
                  <a:pt x="106361" y="70911"/>
                </a:lnTo>
                <a:cubicBezTo>
                  <a:pt x="104855" y="70911"/>
                  <a:pt x="103638" y="72133"/>
                  <a:pt x="103638" y="73638"/>
                </a:cubicBezTo>
                <a:cubicBezTo>
                  <a:pt x="103638" y="75144"/>
                  <a:pt x="104855" y="76361"/>
                  <a:pt x="106361" y="76361"/>
                </a:cubicBezTo>
                <a:lnTo>
                  <a:pt x="114544" y="76361"/>
                </a:lnTo>
                <a:lnTo>
                  <a:pt x="114544" y="92727"/>
                </a:ln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14544" y="98183"/>
                </a:lnTo>
                <a:cubicBezTo>
                  <a:pt x="117555" y="98183"/>
                  <a:pt x="120000" y="95744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7" y="81816"/>
                  <a:pt x="84544" y="80600"/>
                  <a:pt x="84544" y="79088"/>
                </a:cubicBezTo>
                <a:cubicBezTo>
                  <a:pt x="84544" y="77588"/>
                  <a:pt x="83327" y="76361"/>
                  <a:pt x="81816" y="7636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66"/>
                  <a:pt x="37044" y="103638"/>
                  <a:pt x="49088" y="103638"/>
                </a:cubicBezTo>
                <a:cubicBezTo>
                  <a:pt x="61138" y="103638"/>
                  <a:pt x="70911" y="93866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  <a:moveTo>
                  <a:pt x="49088" y="87272"/>
                </a:moveTo>
                <a:cubicBezTo>
                  <a:pt x="46083" y="87272"/>
                  <a:pt x="43638" y="84827"/>
                  <a:pt x="43638" y="81816"/>
                </a:cubicBezTo>
                <a:cubicBezTo>
                  <a:pt x="43638" y="78811"/>
                  <a:pt x="46083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16930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32727" y="27272"/>
                </a:moveTo>
                <a:lnTo>
                  <a:pt x="38183" y="27272"/>
                </a:lnTo>
                <a:lnTo>
                  <a:pt x="38183" y="21816"/>
                </a:lnTo>
                <a:lnTo>
                  <a:pt x="32727" y="21816"/>
                </a:lnTo>
                <a:cubicBezTo>
                  <a:pt x="32727" y="21816"/>
                  <a:pt x="32727" y="27272"/>
                  <a:pt x="32727" y="27272"/>
                </a:cubicBezTo>
                <a:close/>
                <a:moveTo>
                  <a:pt x="103638" y="76361"/>
                </a:moveTo>
                <a:lnTo>
                  <a:pt x="109088" y="76361"/>
                </a:lnTo>
                <a:lnTo>
                  <a:pt x="109088" y="70911"/>
                </a:lnTo>
                <a:lnTo>
                  <a:pt x="103638" y="70911"/>
                </a:lnTo>
                <a:cubicBezTo>
                  <a:pt x="103638" y="70911"/>
                  <a:pt x="103638" y="76361"/>
                  <a:pt x="103638" y="76361"/>
                </a:cubicBezTo>
                <a:close/>
                <a:moveTo>
                  <a:pt x="38183" y="10911"/>
                </a:moveTo>
                <a:lnTo>
                  <a:pt x="32727" y="10911"/>
                </a:lnTo>
                <a:lnTo>
                  <a:pt x="32727" y="16361"/>
                </a:lnTo>
                <a:lnTo>
                  <a:pt x="38183" y="16361"/>
                </a:lnTo>
                <a:cubicBezTo>
                  <a:pt x="38183" y="16361"/>
                  <a:pt x="38183" y="10911"/>
                  <a:pt x="38183" y="10911"/>
                </a:cubicBezTo>
                <a:close/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0" y="35455"/>
                  <a:pt x="27272" y="34233"/>
                  <a:pt x="27272" y="32727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43638" y="5455"/>
                </a:lnTo>
                <a:lnTo>
                  <a:pt x="43638" y="30000"/>
                </a:lnTo>
                <a:cubicBezTo>
                  <a:pt x="43638" y="31505"/>
                  <a:pt x="44861" y="32727"/>
                  <a:pt x="46361" y="32727"/>
                </a:cubicBezTo>
                <a:cubicBezTo>
                  <a:pt x="47866" y="32727"/>
                  <a:pt x="49088" y="31505"/>
                  <a:pt x="49088" y="30000"/>
                </a:cubicBezTo>
                <a:lnTo>
                  <a:pt x="49088" y="5455"/>
                </a:lnTo>
                <a:lnTo>
                  <a:pt x="92727" y="5455"/>
                </a:lnTo>
                <a:lnTo>
                  <a:pt x="92727" y="40911"/>
                </a:lnTo>
                <a:cubicBezTo>
                  <a:pt x="92727" y="42416"/>
                  <a:pt x="93950" y="43638"/>
                  <a:pt x="95455" y="43638"/>
                </a:cubicBezTo>
                <a:cubicBezTo>
                  <a:pt x="96961" y="43638"/>
                  <a:pt x="98183" y="42416"/>
                  <a:pt x="98183" y="40911"/>
                </a:cubicBezTo>
                <a:lnTo>
                  <a:pt x="98183" y="5455"/>
                </a:ln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46361"/>
                </a:lnTo>
                <a:lnTo>
                  <a:pt x="106361" y="46361"/>
                </a:lnTo>
                <a:cubicBezTo>
                  <a:pt x="104861" y="46361"/>
                  <a:pt x="103638" y="47588"/>
                  <a:pt x="103638" y="49088"/>
                </a:cubicBezTo>
                <a:cubicBezTo>
                  <a:pt x="103638" y="50600"/>
                  <a:pt x="104861" y="51816"/>
                  <a:pt x="106361" y="51816"/>
                </a:cubicBezTo>
                <a:lnTo>
                  <a:pt x="114544" y="51816"/>
                </a:lnTo>
                <a:lnTo>
                  <a:pt x="114544" y="87272"/>
                </a:lnTo>
                <a:cubicBezTo>
                  <a:pt x="114544" y="90288"/>
                  <a:pt x="112105" y="92727"/>
                  <a:pt x="109088" y="92727"/>
                </a:cubicBezTo>
                <a:lnTo>
                  <a:pt x="106361" y="92727"/>
                </a:lnTo>
                <a:cubicBezTo>
                  <a:pt x="104861" y="92727"/>
                  <a:pt x="103638" y="93950"/>
                  <a:pt x="103638" y="95455"/>
                </a:cubicBezTo>
                <a:cubicBezTo>
                  <a:pt x="103638" y="96961"/>
                  <a:pt x="104861" y="98183"/>
                  <a:pt x="106361" y="98183"/>
                </a:cubicBezTo>
                <a:lnTo>
                  <a:pt x="106361" y="98183"/>
                </a:lnTo>
                <a:lnTo>
                  <a:pt x="109088" y="98183"/>
                </a:lnTo>
                <a:lnTo>
                  <a:pt x="109088" y="98183"/>
                </a:lnTo>
                <a:lnTo>
                  <a:pt x="114544" y="98183"/>
                </a:lnTo>
                <a:cubicBezTo>
                  <a:pt x="117555" y="98183"/>
                  <a:pt x="120000" y="95738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09088" y="60000"/>
                </a:moveTo>
                <a:lnTo>
                  <a:pt x="103638" y="60000"/>
                </a:lnTo>
                <a:lnTo>
                  <a:pt x="103638" y="65455"/>
                </a:lnTo>
                <a:lnTo>
                  <a:pt x="109088" y="65455"/>
                </a:lnTo>
                <a:cubicBezTo>
                  <a:pt x="109088" y="65455"/>
                  <a:pt x="109088" y="60000"/>
                  <a:pt x="109088" y="60000"/>
                </a:cubicBezTo>
                <a:close/>
                <a:moveTo>
                  <a:pt x="103638" y="38183"/>
                </a:moveTo>
                <a:lnTo>
                  <a:pt x="109088" y="38183"/>
                </a:lnTo>
                <a:lnTo>
                  <a:pt x="109088" y="32727"/>
                </a:lnTo>
                <a:lnTo>
                  <a:pt x="103638" y="32727"/>
                </a:lnTo>
                <a:cubicBezTo>
                  <a:pt x="103638" y="32727"/>
                  <a:pt x="103638" y="38183"/>
                  <a:pt x="103638" y="38183"/>
                </a:cubicBezTo>
                <a:close/>
                <a:moveTo>
                  <a:pt x="103638" y="87272"/>
                </a:moveTo>
                <a:lnTo>
                  <a:pt x="109088" y="87272"/>
                </a:lnTo>
                <a:lnTo>
                  <a:pt x="109088" y="81816"/>
                </a:lnTo>
                <a:lnTo>
                  <a:pt x="103638" y="81816"/>
                </a:lnTo>
                <a:cubicBezTo>
                  <a:pt x="103638" y="81816"/>
                  <a:pt x="103638" y="87272"/>
                  <a:pt x="103638" y="87272"/>
                </a:cubicBezTo>
                <a:close/>
                <a:moveTo>
                  <a:pt x="109088" y="10911"/>
                </a:moveTo>
                <a:lnTo>
                  <a:pt x="103638" y="10911"/>
                </a:lnTo>
                <a:lnTo>
                  <a:pt x="103638" y="16361"/>
                </a:lnTo>
                <a:lnTo>
                  <a:pt x="109088" y="16361"/>
                </a:lnTo>
                <a:cubicBezTo>
                  <a:pt x="109088" y="16361"/>
                  <a:pt x="109088" y="10911"/>
                  <a:pt x="109088" y="10911"/>
                </a:cubicBezTo>
                <a:close/>
                <a:moveTo>
                  <a:pt x="103638" y="27272"/>
                </a:moveTo>
                <a:lnTo>
                  <a:pt x="109088" y="27272"/>
                </a:lnTo>
                <a:lnTo>
                  <a:pt x="109088" y="21816"/>
                </a:lnTo>
                <a:lnTo>
                  <a:pt x="103638" y="21816"/>
                </a:lnTo>
                <a:cubicBezTo>
                  <a:pt x="103638" y="21816"/>
                  <a:pt x="103638" y="27272"/>
                  <a:pt x="103638" y="27272"/>
                </a:cubicBezTo>
                <a:close/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38" y="60000"/>
                  <a:pt x="27272" y="69766"/>
                  <a:pt x="27272" y="81816"/>
                </a:cubicBezTo>
                <a:cubicBezTo>
                  <a:pt x="27272" y="93872"/>
                  <a:pt x="37038" y="103638"/>
                  <a:pt x="49088" y="103638"/>
                </a:cubicBezTo>
                <a:cubicBezTo>
                  <a:pt x="61144" y="103638"/>
                  <a:pt x="70911" y="93872"/>
                  <a:pt x="70911" y="81816"/>
                </a:cubicBezTo>
                <a:cubicBezTo>
                  <a:pt x="70911" y="69766"/>
                  <a:pt x="61144" y="60000"/>
                  <a:pt x="49088" y="60000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05"/>
                  <a:pt x="46077" y="76361"/>
                  <a:pt x="49088" y="76361"/>
                </a:cubicBezTo>
                <a:cubicBezTo>
                  <a:pt x="52100" y="76361"/>
                  <a:pt x="54544" y="78805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66"/>
                  <a:pt x="78805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56935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92727" y="76361"/>
                </a:moveTo>
                <a:cubicBezTo>
                  <a:pt x="91222" y="76361"/>
                  <a:pt x="90000" y="77588"/>
                  <a:pt x="90000" y="79088"/>
                </a:cubicBezTo>
                <a:cubicBezTo>
                  <a:pt x="90000" y="80600"/>
                  <a:pt x="91222" y="81816"/>
                  <a:pt x="92727" y="81816"/>
                </a:cubicBezTo>
                <a:cubicBezTo>
                  <a:pt x="94233" y="81816"/>
                  <a:pt x="95455" y="80600"/>
                  <a:pt x="95455" y="79088"/>
                </a:cubicBezTo>
                <a:cubicBezTo>
                  <a:pt x="95455" y="77588"/>
                  <a:pt x="94233" y="76361"/>
                  <a:pt x="92727" y="76361"/>
                </a:cubicBezTo>
                <a:moveTo>
                  <a:pt x="92727" y="60000"/>
                </a:moveTo>
                <a:cubicBezTo>
                  <a:pt x="89716" y="60000"/>
                  <a:pt x="87272" y="62444"/>
                  <a:pt x="87272" y="65455"/>
                </a:cubicBezTo>
                <a:cubicBezTo>
                  <a:pt x="87272" y="68472"/>
                  <a:pt x="89716" y="70911"/>
                  <a:pt x="92727" y="70911"/>
                </a:cubicBezTo>
                <a:cubicBezTo>
                  <a:pt x="95738" y="70911"/>
                  <a:pt x="98183" y="68472"/>
                  <a:pt x="98183" y="65455"/>
                </a:cubicBezTo>
                <a:cubicBezTo>
                  <a:pt x="98183" y="62444"/>
                  <a:pt x="95738" y="60000"/>
                  <a:pt x="92727" y="60000"/>
                </a:cubicBezTo>
                <a:moveTo>
                  <a:pt x="79088" y="32727"/>
                </a:moveTo>
                <a:lnTo>
                  <a:pt x="99777" y="32727"/>
                </a:lnTo>
                <a:lnTo>
                  <a:pt x="93527" y="38983"/>
                </a:lnTo>
                <a:cubicBezTo>
                  <a:pt x="93033" y="39477"/>
                  <a:pt x="92727" y="40161"/>
                  <a:pt x="92727" y="40911"/>
                </a:cubicBezTo>
                <a:cubicBezTo>
                  <a:pt x="92727" y="42416"/>
                  <a:pt x="93950" y="43638"/>
                  <a:pt x="95455" y="43638"/>
                </a:cubicBezTo>
                <a:cubicBezTo>
                  <a:pt x="96205" y="43638"/>
                  <a:pt x="96888" y="43333"/>
                  <a:pt x="97383" y="42838"/>
                </a:cubicBezTo>
                <a:lnTo>
                  <a:pt x="108294" y="31933"/>
                </a:lnTo>
                <a:cubicBezTo>
                  <a:pt x="108783" y="31433"/>
                  <a:pt x="109088" y="30755"/>
                  <a:pt x="109088" y="30000"/>
                </a:cubicBezTo>
                <a:cubicBezTo>
                  <a:pt x="109088" y="29250"/>
                  <a:pt x="108783" y="28566"/>
                  <a:pt x="108294" y="28072"/>
                </a:cubicBezTo>
                <a:lnTo>
                  <a:pt x="97383" y="17161"/>
                </a:lnTo>
                <a:cubicBezTo>
                  <a:pt x="96888" y="16672"/>
                  <a:pt x="96205" y="16361"/>
                  <a:pt x="95455" y="16361"/>
                </a:cubicBezTo>
                <a:cubicBezTo>
                  <a:pt x="93950" y="16361"/>
                  <a:pt x="92727" y="17588"/>
                  <a:pt x="92727" y="19088"/>
                </a:cubicBezTo>
                <a:cubicBezTo>
                  <a:pt x="92727" y="19844"/>
                  <a:pt x="93033" y="20527"/>
                  <a:pt x="93527" y="21022"/>
                </a:cubicBezTo>
                <a:lnTo>
                  <a:pt x="99777" y="27272"/>
                </a:lnTo>
                <a:lnTo>
                  <a:pt x="79088" y="27272"/>
                </a:lnTo>
                <a:cubicBezTo>
                  <a:pt x="77588" y="27272"/>
                  <a:pt x="76361" y="28494"/>
                  <a:pt x="76361" y="30000"/>
                </a:cubicBezTo>
                <a:cubicBezTo>
                  <a:pt x="76361" y="31511"/>
                  <a:pt x="77588" y="32727"/>
                  <a:pt x="79088" y="32727"/>
                </a:cubicBezTo>
                <a:moveTo>
                  <a:pt x="60000" y="87272"/>
                </a:moveTo>
                <a:cubicBezTo>
                  <a:pt x="56988" y="87272"/>
                  <a:pt x="54544" y="84827"/>
                  <a:pt x="54544" y="81816"/>
                </a:cubicBezTo>
                <a:cubicBezTo>
                  <a:pt x="54544" y="78811"/>
                  <a:pt x="56988" y="76361"/>
                  <a:pt x="60000" y="76361"/>
                </a:cubicBezTo>
                <a:cubicBezTo>
                  <a:pt x="63011" y="76361"/>
                  <a:pt x="65455" y="78811"/>
                  <a:pt x="65455" y="81816"/>
                </a:cubicBezTo>
                <a:cubicBezTo>
                  <a:pt x="65455" y="84827"/>
                  <a:pt x="63011" y="87272"/>
                  <a:pt x="60000" y="87272"/>
                </a:cubicBezTo>
                <a:moveTo>
                  <a:pt x="60000" y="70911"/>
                </a:moveTo>
                <a:cubicBezTo>
                  <a:pt x="53977" y="70911"/>
                  <a:pt x="49088" y="75794"/>
                  <a:pt x="49088" y="81816"/>
                </a:cubicBezTo>
                <a:cubicBezTo>
                  <a:pt x="49088" y="87844"/>
                  <a:pt x="53977" y="92727"/>
                  <a:pt x="60000" y="92727"/>
                </a:cubicBezTo>
                <a:cubicBezTo>
                  <a:pt x="66022" y="92727"/>
                  <a:pt x="70911" y="87844"/>
                  <a:pt x="70911" y="81816"/>
                </a:cubicBezTo>
                <a:cubicBezTo>
                  <a:pt x="70911" y="75794"/>
                  <a:pt x="66022" y="70911"/>
                  <a:pt x="60000" y="70911"/>
                </a:cubicBezTo>
                <a:moveTo>
                  <a:pt x="22616" y="42838"/>
                </a:moveTo>
                <a:cubicBezTo>
                  <a:pt x="23111" y="43333"/>
                  <a:pt x="23794" y="43638"/>
                  <a:pt x="24544" y="43638"/>
                </a:cubicBezTo>
                <a:cubicBezTo>
                  <a:pt x="26050" y="43638"/>
                  <a:pt x="27272" y="42416"/>
                  <a:pt x="27272" y="40911"/>
                </a:cubicBezTo>
                <a:cubicBezTo>
                  <a:pt x="27272" y="40161"/>
                  <a:pt x="26966" y="39477"/>
                  <a:pt x="26472" y="38983"/>
                </a:cubicBezTo>
                <a:lnTo>
                  <a:pt x="20222" y="32727"/>
                </a:lnTo>
                <a:lnTo>
                  <a:pt x="40911" y="32727"/>
                </a:lnTo>
                <a:cubicBezTo>
                  <a:pt x="42411" y="32727"/>
                  <a:pt x="43638" y="31511"/>
                  <a:pt x="43638" y="30000"/>
                </a:cubicBezTo>
                <a:cubicBezTo>
                  <a:pt x="43638" y="28494"/>
                  <a:pt x="42411" y="27272"/>
                  <a:pt x="40911" y="27272"/>
                </a:cubicBezTo>
                <a:lnTo>
                  <a:pt x="20222" y="27272"/>
                </a:lnTo>
                <a:lnTo>
                  <a:pt x="26472" y="21022"/>
                </a:lnTo>
                <a:cubicBezTo>
                  <a:pt x="26966" y="20527"/>
                  <a:pt x="27272" y="19844"/>
                  <a:pt x="27272" y="19088"/>
                </a:cubicBezTo>
                <a:cubicBezTo>
                  <a:pt x="27272" y="17588"/>
                  <a:pt x="26050" y="16361"/>
                  <a:pt x="24544" y="16361"/>
                </a:cubicBezTo>
                <a:cubicBezTo>
                  <a:pt x="23794" y="16361"/>
                  <a:pt x="23111" y="16672"/>
                  <a:pt x="22616" y="17161"/>
                </a:cubicBezTo>
                <a:lnTo>
                  <a:pt x="11705" y="28072"/>
                </a:lnTo>
                <a:cubicBezTo>
                  <a:pt x="11216" y="28566"/>
                  <a:pt x="10911" y="29250"/>
                  <a:pt x="10911" y="30000"/>
                </a:cubicBezTo>
                <a:cubicBezTo>
                  <a:pt x="10911" y="30755"/>
                  <a:pt x="11216" y="31433"/>
                  <a:pt x="11705" y="31933"/>
                </a:cubicBezTo>
                <a:cubicBezTo>
                  <a:pt x="11705" y="31933"/>
                  <a:pt x="22616" y="42838"/>
                  <a:pt x="22616" y="42838"/>
                </a:cubicBezTo>
                <a:close/>
                <a:moveTo>
                  <a:pt x="114544" y="87272"/>
                </a:moveTo>
                <a:lnTo>
                  <a:pt x="109088" y="87272"/>
                </a:lnTo>
                <a:lnTo>
                  <a:pt x="109088" y="60000"/>
                </a:lnTo>
                <a:cubicBezTo>
                  <a:pt x="109088" y="53977"/>
                  <a:pt x="104205" y="49088"/>
                  <a:pt x="98183" y="49088"/>
                </a:cubicBezTo>
                <a:lnTo>
                  <a:pt x="87272" y="49088"/>
                </a:lnTo>
                <a:cubicBezTo>
                  <a:pt x="79088" y="49088"/>
                  <a:pt x="79088" y="38183"/>
                  <a:pt x="68183" y="38183"/>
                </a:cubicBezTo>
                <a:lnTo>
                  <a:pt x="51816" y="38183"/>
                </a:lnTo>
                <a:cubicBezTo>
                  <a:pt x="40911" y="38183"/>
                  <a:pt x="40911" y="49088"/>
                  <a:pt x="32727" y="49088"/>
                </a:cubicBezTo>
                <a:lnTo>
                  <a:pt x="21816" y="49088"/>
                </a:lnTo>
                <a:cubicBezTo>
                  <a:pt x="15794" y="49088"/>
                  <a:pt x="10911" y="53977"/>
                  <a:pt x="10911" y="60000"/>
                </a:cubicBezTo>
                <a:lnTo>
                  <a:pt x="10911" y="87272"/>
                </a:ln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87272"/>
                  <a:pt x="114544" y="87272"/>
                </a:cubicBezTo>
                <a:close/>
                <a:moveTo>
                  <a:pt x="103638" y="109088"/>
                </a:moveTo>
                <a:cubicBezTo>
                  <a:pt x="103638" y="112100"/>
                  <a:pt x="101194" y="114544"/>
                  <a:pt x="98183" y="114544"/>
                </a:cubicBezTo>
                <a:lnTo>
                  <a:pt x="21816" y="114544"/>
                </a:lnTo>
                <a:cubicBezTo>
                  <a:pt x="18805" y="114544"/>
                  <a:pt x="16361" y="112100"/>
                  <a:pt x="16361" y="109088"/>
                </a:cubicBezTo>
                <a:lnTo>
                  <a:pt x="16361" y="60000"/>
                </a:lnTo>
                <a:cubicBezTo>
                  <a:pt x="16361" y="56988"/>
                  <a:pt x="18805" y="54544"/>
                  <a:pt x="21816" y="54544"/>
                </a:cubicBezTo>
                <a:lnTo>
                  <a:pt x="32727" y="54544"/>
                </a:lnTo>
                <a:cubicBezTo>
                  <a:pt x="43638" y="54544"/>
                  <a:pt x="43638" y="43638"/>
                  <a:pt x="51816" y="43638"/>
                </a:cubicBezTo>
                <a:lnTo>
                  <a:pt x="60000" y="43638"/>
                </a:lnTo>
                <a:lnTo>
                  <a:pt x="68183" y="43638"/>
                </a:lnTo>
                <a:cubicBezTo>
                  <a:pt x="76361" y="43638"/>
                  <a:pt x="76361" y="54544"/>
                  <a:pt x="87272" y="54544"/>
                </a:cubicBezTo>
                <a:lnTo>
                  <a:pt x="98183" y="54544"/>
                </a:lnTo>
                <a:cubicBezTo>
                  <a:pt x="101194" y="54544"/>
                  <a:pt x="103638" y="56988"/>
                  <a:pt x="103638" y="60000"/>
                </a:cubicBezTo>
                <a:cubicBezTo>
                  <a:pt x="103638" y="60000"/>
                  <a:pt x="103638" y="109088"/>
                  <a:pt x="103638" y="109088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87272"/>
                </a:lnTo>
                <a:cubicBezTo>
                  <a:pt x="0" y="90288"/>
                  <a:pt x="2444" y="92727"/>
                  <a:pt x="5455" y="92727"/>
                </a:cubicBezTo>
                <a:lnTo>
                  <a:pt x="10911" y="92727"/>
                </a:lnTo>
                <a:lnTo>
                  <a:pt x="10911" y="109088"/>
                </a:lnTo>
                <a:cubicBezTo>
                  <a:pt x="10911" y="115116"/>
                  <a:pt x="15794" y="120000"/>
                  <a:pt x="21816" y="120000"/>
                </a:cubicBezTo>
                <a:lnTo>
                  <a:pt x="98183" y="120000"/>
                </a:lnTo>
                <a:cubicBezTo>
                  <a:pt x="104205" y="120000"/>
                  <a:pt x="109088" y="115116"/>
                  <a:pt x="109088" y="109088"/>
                </a:cubicBezTo>
                <a:lnTo>
                  <a:pt x="109088" y="92727"/>
                </a:lnTo>
                <a:lnTo>
                  <a:pt x="114544" y="92727"/>
                </a:lnTo>
                <a:cubicBezTo>
                  <a:pt x="117555" y="92727"/>
                  <a:pt x="120000" y="90288"/>
                  <a:pt x="120000" y="8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60000" y="98183"/>
                </a:moveTo>
                <a:cubicBezTo>
                  <a:pt x="50961" y="98183"/>
                  <a:pt x="43638" y="90855"/>
                  <a:pt x="43638" y="81816"/>
                </a:cubicBezTo>
                <a:cubicBezTo>
                  <a:pt x="43638" y="72783"/>
                  <a:pt x="50961" y="65455"/>
                  <a:pt x="60000" y="65455"/>
                </a:cubicBezTo>
                <a:cubicBezTo>
                  <a:pt x="69038" y="65455"/>
                  <a:pt x="76361" y="72783"/>
                  <a:pt x="76361" y="81816"/>
                </a:cubicBezTo>
                <a:cubicBezTo>
                  <a:pt x="76361" y="90855"/>
                  <a:pt x="69038" y="98183"/>
                  <a:pt x="60000" y="98183"/>
                </a:cubicBezTo>
                <a:moveTo>
                  <a:pt x="60000" y="60000"/>
                </a:moveTo>
                <a:cubicBezTo>
                  <a:pt x="47950" y="60000"/>
                  <a:pt x="38183" y="69766"/>
                  <a:pt x="38183" y="81816"/>
                </a:cubicBezTo>
                <a:cubicBezTo>
                  <a:pt x="38183" y="93872"/>
                  <a:pt x="47950" y="103638"/>
                  <a:pt x="60000" y="103638"/>
                </a:cubicBezTo>
                <a:cubicBezTo>
                  <a:pt x="72050" y="103638"/>
                  <a:pt x="81816" y="93872"/>
                  <a:pt x="81816" y="81816"/>
                </a:cubicBezTo>
                <a:cubicBezTo>
                  <a:pt x="81816" y="69766"/>
                  <a:pt x="72050" y="60000"/>
                  <a:pt x="6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4"/>
          <p:cNvSpPr/>
          <p:nvPr/>
        </p:nvSpPr>
        <p:spPr>
          <a:xfrm>
            <a:off x="96940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43638"/>
                </a:moveTo>
                <a:cubicBezTo>
                  <a:pt x="89177" y="43638"/>
                  <a:pt x="90977" y="44027"/>
                  <a:pt x="92677" y="44627"/>
                </a:cubicBezTo>
                <a:cubicBezTo>
                  <a:pt x="92688" y="44294"/>
                  <a:pt x="92727" y="43972"/>
                  <a:pt x="92727" y="43638"/>
                </a:cubicBezTo>
                <a:cubicBezTo>
                  <a:pt x="92727" y="31588"/>
                  <a:pt x="82955" y="21816"/>
                  <a:pt x="70911" y="21816"/>
                </a:cubicBezTo>
                <a:cubicBezTo>
                  <a:pt x="62838" y="21816"/>
                  <a:pt x="55805" y="26211"/>
                  <a:pt x="52033" y="32727"/>
                </a:cubicBezTo>
                <a:lnTo>
                  <a:pt x="57272" y="32727"/>
                </a:lnTo>
                <a:cubicBezTo>
                  <a:pt x="57783" y="32727"/>
                  <a:pt x="58227" y="32800"/>
                  <a:pt x="58705" y="32833"/>
                </a:cubicBezTo>
                <a:cubicBezTo>
                  <a:pt x="61705" y="29450"/>
                  <a:pt x="66033" y="27272"/>
                  <a:pt x="70911" y="27272"/>
                </a:cubicBezTo>
                <a:cubicBezTo>
                  <a:pt x="79944" y="27272"/>
                  <a:pt x="87272" y="34600"/>
                  <a:pt x="87272" y="43638"/>
                </a:cubicBezTo>
                <a:moveTo>
                  <a:pt x="65088" y="34438"/>
                </a:moveTo>
                <a:cubicBezTo>
                  <a:pt x="67233" y="35483"/>
                  <a:pt x="68905" y="36872"/>
                  <a:pt x="70272" y="38244"/>
                </a:cubicBezTo>
                <a:cubicBezTo>
                  <a:pt x="70483" y="38222"/>
                  <a:pt x="70688" y="38183"/>
                  <a:pt x="70911" y="38183"/>
                </a:cubicBezTo>
                <a:cubicBezTo>
                  <a:pt x="73922" y="38183"/>
                  <a:pt x="76361" y="40627"/>
                  <a:pt x="76361" y="43638"/>
                </a:cubicBezTo>
                <a:lnTo>
                  <a:pt x="81816" y="43638"/>
                </a:lnTo>
                <a:cubicBezTo>
                  <a:pt x="81816" y="37611"/>
                  <a:pt x="76933" y="32727"/>
                  <a:pt x="70911" y="32727"/>
                </a:cubicBezTo>
                <a:cubicBezTo>
                  <a:pt x="68761" y="32727"/>
                  <a:pt x="66777" y="33366"/>
                  <a:pt x="65088" y="34438"/>
                </a:cubicBezTo>
                <a:moveTo>
                  <a:pt x="109088" y="10911"/>
                </a:moveTo>
                <a:lnTo>
                  <a:pt x="98183" y="10911"/>
                </a:lnTo>
                <a:cubicBezTo>
                  <a:pt x="90000" y="10911"/>
                  <a:pt x="90000" y="0"/>
                  <a:pt x="79088" y="0"/>
                </a:cubicBezTo>
                <a:lnTo>
                  <a:pt x="62727" y="0"/>
                </a:lnTo>
                <a:cubicBezTo>
                  <a:pt x="51816" y="0"/>
                  <a:pt x="51816" y="10911"/>
                  <a:pt x="43638" y="10911"/>
                </a:cubicBezTo>
                <a:lnTo>
                  <a:pt x="32727" y="10911"/>
                </a:lnTo>
                <a:cubicBezTo>
                  <a:pt x="26700" y="10911"/>
                  <a:pt x="21816" y="15794"/>
                  <a:pt x="21816" y="21816"/>
                </a:cubicBezTo>
                <a:lnTo>
                  <a:pt x="21816" y="43638"/>
                </a:lnTo>
                <a:cubicBezTo>
                  <a:pt x="22916" y="43638"/>
                  <a:pt x="23533" y="43161"/>
                  <a:pt x="25705" y="40655"/>
                </a:cubicBezTo>
                <a:cubicBezTo>
                  <a:pt x="26177" y="40111"/>
                  <a:pt x="26705" y="39516"/>
                  <a:pt x="27272" y="38916"/>
                </a:cubicBezTo>
                <a:lnTo>
                  <a:pt x="27272" y="21816"/>
                </a:lnTo>
                <a:cubicBezTo>
                  <a:pt x="27272" y="18811"/>
                  <a:pt x="29716" y="16361"/>
                  <a:pt x="32727" y="16361"/>
                </a:cubicBezTo>
                <a:lnTo>
                  <a:pt x="43638" y="16361"/>
                </a:lnTo>
                <a:cubicBezTo>
                  <a:pt x="54544" y="16361"/>
                  <a:pt x="54544" y="5455"/>
                  <a:pt x="62727" y="5455"/>
                </a:cubicBezTo>
                <a:lnTo>
                  <a:pt x="70911" y="5455"/>
                </a:lnTo>
                <a:lnTo>
                  <a:pt x="79088" y="5455"/>
                </a:lnTo>
                <a:cubicBezTo>
                  <a:pt x="87272" y="5455"/>
                  <a:pt x="87272" y="16361"/>
                  <a:pt x="98183" y="16361"/>
                </a:cubicBezTo>
                <a:lnTo>
                  <a:pt x="109088" y="16361"/>
                </a:lnTo>
                <a:cubicBezTo>
                  <a:pt x="112100" y="16361"/>
                  <a:pt x="114544" y="18811"/>
                  <a:pt x="114544" y="21816"/>
                </a:cubicBezTo>
                <a:lnTo>
                  <a:pt x="114544" y="70911"/>
                </a:lnTo>
                <a:cubicBezTo>
                  <a:pt x="114544" y="73922"/>
                  <a:pt x="112100" y="76361"/>
                  <a:pt x="109088" y="76361"/>
                </a:cubicBezTo>
                <a:lnTo>
                  <a:pt x="103638" y="76361"/>
                </a:lnTo>
                <a:lnTo>
                  <a:pt x="103638" y="81816"/>
                </a:lnTo>
                <a:lnTo>
                  <a:pt x="109088" y="81816"/>
                </a:lnTo>
                <a:cubicBezTo>
                  <a:pt x="115116" y="81816"/>
                  <a:pt x="120000" y="76938"/>
                  <a:pt x="120000" y="70911"/>
                </a:cubicBezTo>
                <a:lnTo>
                  <a:pt x="120000" y="21816"/>
                </a:lnTo>
                <a:cubicBezTo>
                  <a:pt x="120000" y="15794"/>
                  <a:pt x="115116" y="10911"/>
                  <a:pt x="109088" y="1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109088" y="27272"/>
                </a:moveTo>
                <a:cubicBezTo>
                  <a:pt x="109088" y="24261"/>
                  <a:pt x="106650" y="21816"/>
                  <a:pt x="103638" y="21816"/>
                </a:cubicBezTo>
                <a:cubicBezTo>
                  <a:pt x="100627" y="21816"/>
                  <a:pt x="98183" y="24261"/>
                  <a:pt x="98183" y="27272"/>
                </a:cubicBezTo>
                <a:cubicBezTo>
                  <a:pt x="98183" y="30283"/>
                  <a:pt x="100627" y="32727"/>
                  <a:pt x="103638" y="32727"/>
                </a:cubicBezTo>
                <a:cubicBezTo>
                  <a:pt x="106650" y="32727"/>
                  <a:pt x="109088" y="30283"/>
                  <a:pt x="109088" y="27272"/>
                </a:cubicBezTo>
                <a:moveTo>
                  <a:pt x="106361" y="40911"/>
                </a:moveTo>
                <a:cubicBezTo>
                  <a:pt x="106361" y="39405"/>
                  <a:pt x="105138" y="38183"/>
                  <a:pt x="103638" y="38183"/>
                </a:cubicBezTo>
                <a:cubicBezTo>
                  <a:pt x="102133" y="38183"/>
                  <a:pt x="100911" y="39405"/>
                  <a:pt x="100911" y="40911"/>
                </a:cubicBezTo>
                <a:cubicBezTo>
                  <a:pt x="100911" y="42416"/>
                  <a:pt x="102133" y="43638"/>
                  <a:pt x="103638" y="43638"/>
                </a:cubicBezTo>
                <a:cubicBezTo>
                  <a:pt x="105138" y="43638"/>
                  <a:pt x="106361" y="42416"/>
                  <a:pt x="106361" y="40911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11"/>
                  <a:pt x="46077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72"/>
                  <a:pt x="78805" y="70911"/>
                  <a:pt x="81816" y="70911"/>
                </a:cubicBezTo>
                <a:cubicBezTo>
                  <a:pt x="84827" y="70911"/>
                  <a:pt x="87272" y="68472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72"/>
                  <a:pt x="37044" y="103638"/>
                  <a:pt x="49088" y="103638"/>
                </a:cubicBezTo>
                <a:cubicBezTo>
                  <a:pt x="61138" y="103638"/>
                  <a:pt x="70911" y="93872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4"/>
          <p:cNvSpPr/>
          <p:nvPr/>
        </p:nvSpPr>
        <p:spPr>
          <a:xfrm>
            <a:off x="136945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176950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54544" y="43638"/>
                </a:moveTo>
                <a:lnTo>
                  <a:pt x="43638" y="43638"/>
                </a:lnTo>
                <a:lnTo>
                  <a:pt x="43638" y="54544"/>
                </a:lnTo>
                <a:lnTo>
                  <a:pt x="54544" y="54544"/>
                </a:lnTo>
                <a:cubicBezTo>
                  <a:pt x="54544" y="54544"/>
                  <a:pt x="54544" y="43638"/>
                  <a:pt x="54544" y="43638"/>
                </a:cubicBezTo>
                <a:close/>
                <a:moveTo>
                  <a:pt x="32727" y="43638"/>
                </a:moveTo>
                <a:lnTo>
                  <a:pt x="21816" y="43638"/>
                </a:lnTo>
                <a:lnTo>
                  <a:pt x="21816" y="54544"/>
                </a:lnTo>
                <a:lnTo>
                  <a:pt x="32727" y="54544"/>
                </a:lnTo>
                <a:cubicBezTo>
                  <a:pt x="32727" y="54544"/>
                  <a:pt x="32727" y="43638"/>
                  <a:pt x="32727" y="43638"/>
                </a:cubicBezTo>
                <a:close/>
                <a:moveTo>
                  <a:pt x="76361" y="43638"/>
                </a:moveTo>
                <a:lnTo>
                  <a:pt x="65455" y="43638"/>
                </a:lnTo>
                <a:lnTo>
                  <a:pt x="65455" y="54544"/>
                </a:lnTo>
                <a:lnTo>
                  <a:pt x="76361" y="54544"/>
                </a:lnTo>
                <a:cubicBezTo>
                  <a:pt x="76361" y="54544"/>
                  <a:pt x="76361" y="43638"/>
                  <a:pt x="76361" y="43638"/>
                </a:cubicBezTo>
                <a:close/>
                <a:moveTo>
                  <a:pt x="43638" y="76361"/>
                </a:moveTo>
                <a:lnTo>
                  <a:pt x="54544" y="76361"/>
                </a:lnTo>
                <a:lnTo>
                  <a:pt x="54544" y="65455"/>
                </a:lnTo>
                <a:lnTo>
                  <a:pt x="43638" y="65455"/>
                </a:lnTo>
                <a:cubicBezTo>
                  <a:pt x="43638" y="65455"/>
                  <a:pt x="43638" y="76361"/>
                  <a:pt x="43638" y="76361"/>
                </a:cubicBezTo>
                <a:close/>
                <a:moveTo>
                  <a:pt x="76361" y="65455"/>
                </a:moveTo>
                <a:lnTo>
                  <a:pt x="87272" y="65455"/>
                </a:lnTo>
                <a:lnTo>
                  <a:pt x="87272" y="54544"/>
                </a:lnTo>
                <a:lnTo>
                  <a:pt x="76361" y="54544"/>
                </a:lnTo>
                <a:cubicBezTo>
                  <a:pt x="76361" y="54544"/>
                  <a:pt x="76361" y="65455"/>
                  <a:pt x="76361" y="65455"/>
                </a:cubicBezTo>
                <a:close/>
                <a:moveTo>
                  <a:pt x="32727" y="65455"/>
                </a:moveTo>
                <a:lnTo>
                  <a:pt x="21816" y="65455"/>
                </a:lnTo>
                <a:lnTo>
                  <a:pt x="21816" y="76361"/>
                </a:lnTo>
                <a:lnTo>
                  <a:pt x="32727" y="76361"/>
                </a:lnTo>
                <a:cubicBezTo>
                  <a:pt x="32727" y="76361"/>
                  <a:pt x="32727" y="65455"/>
                  <a:pt x="32727" y="65455"/>
                </a:cubicBezTo>
                <a:close/>
                <a:moveTo>
                  <a:pt x="65455" y="76361"/>
                </a:moveTo>
                <a:lnTo>
                  <a:pt x="76361" y="76361"/>
                </a:lnTo>
                <a:lnTo>
                  <a:pt x="76361" y="65455"/>
                </a:lnTo>
                <a:lnTo>
                  <a:pt x="65455" y="65455"/>
                </a:lnTo>
                <a:cubicBezTo>
                  <a:pt x="65455" y="65455"/>
                  <a:pt x="65455" y="76361"/>
                  <a:pt x="65455" y="76361"/>
                </a:cubicBezTo>
                <a:close/>
                <a:moveTo>
                  <a:pt x="76361" y="87272"/>
                </a:moveTo>
                <a:lnTo>
                  <a:pt x="87272" y="87272"/>
                </a:lnTo>
                <a:lnTo>
                  <a:pt x="87272" y="76361"/>
                </a:lnTo>
                <a:lnTo>
                  <a:pt x="76361" y="76361"/>
                </a:lnTo>
                <a:cubicBezTo>
                  <a:pt x="76361" y="76361"/>
                  <a:pt x="76361" y="87272"/>
                  <a:pt x="76361" y="87272"/>
                </a:cubicBezTo>
                <a:close/>
                <a:moveTo>
                  <a:pt x="98183" y="43638"/>
                </a:moveTo>
                <a:lnTo>
                  <a:pt x="109088" y="43638"/>
                </a:lnTo>
                <a:lnTo>
                  <a:pt x="109088" y="32727"/>
                </a:lnTo>
                <a:lnTo>
                  <a:pt x="98183" y="32727"/>
                </a:lnTo>
                <a:cubicBezTo>
                  <a:pt x="98183" y="32727"/>
                  <a:pt x="98183" y="43638"/>
                  <a:pt x="98183" y="43638"/>
                </a:cubicBezTo>
                <a:close/>
                <a:moveTo>
                  <a:pt x="87272" y="54544"/>
                </a:moveTo>
                <a:lnTo>
                  <a:pt x="98183" y="54544"/>
                </a:lnTo>
                <a:lnTo>
                  <a:pt x="98183" y="43638"/>
                </a:lnTo>
                <a:lnTo>
                  <a:pt x="87272" y="43638"/>
                </a:lnTo>
                <a:cubicBezTo>
                  <a:pt x="87272" y="43638"/>
                  <a:pt x="87272" y="54544"/>
                  <a:pt x="87272" y="54544"/>
                </a:cubicBezTo>
                <a:close/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0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0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77"/>
                  <a:pt x="23038" y="120000"/>
                  <a:pt x="24544" y="120000"/>
                </a:cubicBezTo>
                <a:cubicBezTo>
                  <a:pt x="26050" y="120000"/>
                  <a:pt x="27272" y="118777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77"/>
                  <a:pt x="93950" y="120000"/>
                  <a:pt x="95455" y="120000"/>
                </a:cubicBezTo>
                <a:cubicBezTo>
                  <a:pt x="96961" y="120000"/>
                  <a:pt x="98183" y="118777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  <a:moveTo>
                  <a:pt x="32727" y="87272"/>
                </a:moveTo>
                <a:lnTo>
                  <a:pt x="43638" y="87272"/>
                </a:lnTo>
                <a:lnTo>
                  <a:pt x="43638" y="76361"/>
                </a:lnTo>
                <a:lnTo>
                  <a:pt x="32727" y="76361"/>
                </a:lnTo>
                <a:cubicBezTo>
                  <a:pt x="32727" y="76361"/>
                  <a:pt x="32727" y="87272"/>
                  <a:pt x="32727" y="87272"/>
                </a:cubicBezTo>
                <a:close/>
                <a:moveTo>
                  <a:pt x="54544" y="87272"/>
                </a:moveTo>
                <a:lnTo>
                  <a:pt x="65455" y="87272"/>
                </a:lnTo>
                <a:lnTo>
                  <a:pt x="65455" y="76361"/>
                </a:lnTo>
                <a:lnTo>
                  <a:pt x="54544" y="76361"/>
                </a:lnTo>
                <a:cubicBezTo>
                  <a:pt x="54544" y="76361"/>
                  <a:pt x="54544" y="87272"/>
                  <a:pt x="54544" y="87272"/>
                </a:cubicBezTo>
                <a:close/>
                <a:moveTo>
                  <a:pt x="43638" y="54544"/>
                </a:moveTo>
                <a:lnTo>
                  <a:pt x="32727" y="54544"/>
                </a:lnTo>
                <a:lnTo>
                  <a:pt x="32727" y="65455"/>
                </a:lnTo>
                <a:lnTo>
                  <a:pt x="43638" y="65455"/>
                </a:lnTo>
                <a:cubicBezTo>
                  <a:pt x="43638" y="65455"/>
                  <a:pt x="43638" y="54544"/>
                  <a:pt x="43638" y="54544"/>
                </a:cubicBezTo>
                <a:close/>
                <a:moveTo>
                  <a:pt x="87272" y="76361"/>
                </a:moveTo>
                <a:lnTo>
                  <a:pt x="98183" y="76361"/>
                </a:lnTo>
                <a:lnTo>
                  <a:pt x="98183" y="65455"/>
                </a:lnTo>
                <a:lnTo>
                  <a:pt x="87272" y="65455"/>
                </a:lnTo>
                <a:cubicBezTo>
                  <a:pt x="87272" y="65455"/>
                  <a:pt x="87272" y="76361"/>
                  <a:pt x="87272" y="76361"/>
                </a:cubicBezTo>
                <a:close/>
                <a:moveTo>
                  <a:pt x="10911" y="43638"/>
                </a:moveTo>
                <a:lnTo>
                  <a:pt x="21816" y="43638"/>
                </a:lnTo>
                <a:lnTo>
                  <a:pt x="21816" y="32727"/>
                </a:lnTo>
                <a:lnTo>
                  <a:pt x="10911" y="32727"/>
                </a:lnTo>
                <a:cubicBezTo>
                  <a:pt x="10911" y="32727"/>
                  <a:pt x="10911" y="43638"/>
                  <a:pt x="10911" y="43638"/>
                </a:cubicBezTo>
                <a:close/>
                <a:moveTo>
                  <a:pt x="21816" y="98183"/>
                </a:moveTo>
                <a:lnTo>
                  <a:pt x="32727" y="98183"/>
                </a:lnTo>
                <a:lnTo>
                  <a:pt x="32727" y="87272"/>
                </a:lnTo>
                <a:lnTo>
                  <a:pt x="21816" y="87272"/>
                </a:lnTo>
                <a:cubicBezTo>
                  <a:pt x="21816" y="87272"/>
                  <a:pt x="21816" y="98183"/>
                  <a:pt x="21816" y="98183"/>
                </a:cubicBezTo>
                <a:close/>
                <a:moveTo>
                  <a:pt x="65455" y="32727"/>
                </a:moveTo>
                <a:lnTo>
                  <a:pt x="54544" y="32727"/>
                </a:lnTo>
                <a:lnTo>
                  <a:pt x="54544" y="43638"/>
                </a:lnTo>
                <a:lnTo>
                  <a:pt x="65455" y="43638"/>
                </a:lnTo>
                <a:cubicBezTo>
                  <a:pt x="65455" y="43638"/>
                  <a:pt x="65455" y="32727"/>
                  <a:pt x="65455" y="32727"/>
                </a:cubicBezTo>
                <a:close/>
                <a:moveTo>
                  <a:pt x="43638" y="32727"/>
                </a:moveTo>
                <a:lnTo>
                  <a:pt x="32727" y="32727"/>
                </a:lnTo>
                <a:lnTo>
                  <a:pt x="32727" y="43638"/>
                </a:lnTo>
                <a:lnTo>
                  <a:pt x="43638" y="43638"/>
                </a:lnTo>
                <a:cubicBezTo>
                  <a:pt x="43638" y="43638"/>
                  <a:pt x="43638" y="32727"/>
                  <a:pt x="43638" y="32727"/>
                </a:cubicBezTo>
                <a:close/>
                <a:moveTo>
                  <a:pt x="10911" y="87272"/>
                </a:moveTo>
                <a:lnTo>
                  <a:pt x="21816" y="87272"/>
                </a:lnTo>
                <a:lnTo>
                  <a:pt x="21816" y="76361"/>
                </a:lnTo>
                <a:lnTo>
                  <a:pt x="10911" y="76361"/>
                </a:lnTo>
                <a:cubicBezTo>
                  <a:pt x="10911" y="76361"/>
                  <a:pt x="10911" y="87272"/>
                  <a:pt x="10911" y="87272"/>
                </a:cubicBezTo>
                <a:close/>
                <a:moveTo>
                  <a:pt x="10911" y="65455"/>
                </a:moveTo>
                <a:lnTo>
                  <a:pt x="21816" y="65455"/>
                </a:lnTo>
                <a:lnTo>
                  <a:pt x="21816" y="54544"/>
                </a:lnTo>
                <a:lnTo>
                  <a:pt x="10911" y="54544"/>
                </a:lnTo>
                <a:cubicBezTo>
                  <a:pt x="10911" y="54544"/>
                  <a:pt x="10911" y="65455"/>
                  <a:pt x="10911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87272"/>
                </a:lnTo>
                <a:lnTo>
                  <a:pt x="43638" y="87272"/>
                </a:lnTo>
                <a:cubicBezTo>
                  <a:pt x="43638" y="87272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65455" y="87272"/>
                </a:lnTo>
                <a:cubicBezTo>
                  <a:pt x="65455" y="87272"/>
                  <a:pt x="65455" y="98183"/>
                  <a:pt x="65455" y="98183"/>
                </a:cubicBezTo>
                <a:close/>
                <a:moveTo>
                  <a:pt x="87272" y="98183"/>
                </a:moveTo>
                <a:lnTo>
                  <a:pt x="98183" y="98183"/>
                </a:lnTo>
                <a:lnTo>
                  <a:pt x="98183" y="87272"/>
                </a:lnTo>
                <a:lnTo>
                  <a:pt x="87272" y="87272"/>
                </a:lnTo>
                <a:cubicBezTo>
                  <a:pt x="87272" y="87272"/>
                  <a:pt x="87272" y="98183"/>
                  <a:pt x="87272" y="98183"/>
                </a:cubicBezTo>
                <a:close/>
                <a:moveTo>
                  <a:pt x="65455" y="54544"/>
                </a:moveTo>
                <a:lnTo>
                  <a:pt x="54544" y="54544"/>
                </a:lnTo>
                <a:lnTo>
                  <a:pt x="54544" y="65455"/>
                </a:lnTo>
                <a:lnTo>
                  <a:pt x="65455" y="65455"/>
                </a:lnTo>
                <a:cubicBezTo>
                  <a:pt x="65455" y="65455"/>
                  <a:pt x="65455" y="54544"/>
                  <a:pt x="65455" y="54544"/>
                </a:cubicBezTo>
                <a:close/>
                <a:moveTo>
                  <a:pt x="109088" y="54544"/>
                </a:moveTo>
                <a:lnTo>
                  <a:pt x="98183" y="54544"/>
                </a:lnTo>
                <a:lnTo>
                  <a:pt x="98183" y="65455"/>
                </a:lnTo>
                <a:lnTo>
                  <a:pt x="109088" y="65455"/>
                </a:lnTo>
                <a:cubicBezTo>
                  <a:pt x="109088" y="65455"/>
                  <a:pt x="109088" y="54544"/>
                  <a:pt x="109088" y="54544"/>
                </a:cubicBezTo>
                <a:close/>
                <a:moveTo>
                  <a:pt x="109088" y="76361"/>
                </a:moveTo>
                <a:lnTo>
                  <a:pt x="98183" y="76361"/>
                </a:lnTo>
                <a:lnTo>
                  <a:pt x="98183" y="87272"/>
                </a:lnTo>
                <a:lnTo>
                  <a:pt x="109088" y="87272"/>
                </a:lnTo>
                <a:cubicBezTo>
                  <a:pt x="109088" y="87272"/>
                  <a:pt x="109088" y="76361"/>
                  <a:pt x="109088" y="76361"/>
                </a:cubicBezTo>
                <a:close/>
                <a:moveTo>
                  <a:pt x="87272" y="32727"/>
                </a:moveTo>
                <a:lnTo>
                  <a:pt x="76361" y="32727"/>
                </a:lnTo>
                <a:lnTo>
                  <a:pt x="76361" y="43638"/>
                </a:lnTo>
                <a:lnTo>
                  <a:pt x="87272" y="43638"/>
                </a:lnTo>
                <a:cubicBezTo>
                  <a:pt x="87272" y="43638"/>
                  <a:pt x="87272" y="32727"/>
                  <a:pt x="87272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216955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103638" y="65455"/>
                </a:moveTo>
                <a:cubicBezTo>
                  <a:pt x="102127" y="65455"/>
                  <a:pt x="100911" y="66677"/>
                  <a:pt x="100911" y="68183"/>
                </a:cubicBezTo>
                <a:cubicBezTo>
                  <a:pt x="100911" y="69688"/>
                  <a:pt x="102127" y="70911"/>
                  <a:pt x="103638" y="70911"/>
                </a:cubicBezTo>
                <a:cubicBezTo>
                  <a:pt x="105144" y="70911"/>
                  <a:pt x="106361" y="69688"/>
                  <a:pt x="106361" y="68183"/>
                </a:cubicBezTo>
                <a:cubicBezTo>
                  <a:pt x="106361" y="66677"/>
                  <a:pt x="105144" y="65455"/>
                  <a:pt x="103638" y="65455"/>
                </a:cubicBezTo>
                <a:moveTo>
                  <a:pt x="103638" y="76361"/>
                </a:moveTo>
                <a:cubicBezTo>
                  <a:pt x="102127" y="76361"/>
                  <a:pt x="100911" y="77588"/>
                  <a:pt x="100911" y="79088"/>
                </a:cubicBezTo>
                <a:cubicBezTo>
                  <a:pt x="100911" y="80600"/>
                  <a:pt x="102127" y="81816"/>
                  <a:pt x="103638" y="81816"/>
                </a:cubicBezTo>
                <a:cubicBezTo>
                  <a:pt x="105144" y="81816"/>
                  <a:pt x="106361" y="80600"/>
                  <a:pt x="106361" y="79088"/>
                </a:cubicBezTo>
                <a:cubicBezTo>
                  <a:pt x="106361" y="77588"/>
                  <a:pt x="105144" y="76361"/>
                  <a:pt x="103638" y="76361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2727" y="114544"/>
                </a:lnTo>
                <a:lnTo>
                  <a:pt x="92727" y="38183"/>
                </a:ln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43638"/>
                </a:lnTo>
                <a:cubicBezTo>
                  <a:pt x="5455" y="40627"/>
                  <a:pt x="7900" y="38183"/>
                  <a:pt x="10911" y="38183"/>
                </a:cubicBezTo>
                <a:lnTo>
                  <a:pt x="87272" y="38183"/>
                </a:lnTo>
                <a:cubicBezTo>
                  <a:pt x="87272" y="38183"/>
                  <a:pt x="87272" y="114544"/>
                  <a:pt x="87272" y="114544"/>
                </a:cubicBezTo>
                <a:close/>
                <a:moveTo>
                  <a:pt x="109088" y="32727"/>
                </a:moveTo>
                <a:lnTo>
                  <a:pt x="73361" y="32727"/>
                </a:lnTo>
                <a:cubicBezTo>
                  <a:pt x="72605" y="29011"/>
                  <a:pt x="70316" y="25872"/>
                  <a:pt x="67205" y="23922"/>
                </a:cubicBez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11" y="0"/>
                  <a:pt x="76361" y="2444"/>
                  <a:pt x="76361" y="5455"/>
                </a:cubicBezTo>
                <a:cubicBezTo>
                  <a:pt x="76361" y="5944"/>
                  <a:pt x="76450" y="6405"/>
                  <a:pt x="76566" y="6850"/>
                </a:cubicBezTo>
                <a:lnTo>
                  <a:pt x="61450" y="21966"/>
                </a:lnTo>
                <a:cubicBezTo>
                  <a:pt x="60972" y="21916"/>
                  <a:pt x="60494" y="21816"/>
                  <a:pt x="60000" y="21816"/>
                </a:cubicBezTo>
                <a:cubicBezTo>
                  <a:pt x="59505" y="21816"/>
                  <a:pt x="59027" y="21916"/>
                  <a:pt x="58550" y="21966"/>
                </a:cubicBezTo>
                <a:lnTo>
                  <a:pt x="43433" y="6850"/>
                </a:lnTo>
                <a:cubicBezTo>
                  <a:pt x="43550" y="6405"/>
                  <a:pt x="43638" y="5944"/>
                  <a:pt x="43638" y="5455"/>
                </a:cubicBezTo>
                <a:cubicBezTo>
                  <a:pt x="43638" y="2444"/>
                  <a:pt x="41188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2794" y="23922"/>
                </a:lnTo>
                <a:cubicBezTo>
                  <a:pt x="49683" y="25872"/>
                  <a:pt x="47394" y="29011"/>
                  <a:pt x="46638" y="32727"/>
                </a:cubicBez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70911" y="98183"/>
                </a:moveTo>
                <a:lnTo>
                  <a:pt x="21816" y="98183"/>
                </a:lnTo>
                <a:lnTo>
                  <a:pt x="21816" y="54544"/>
                </a:lnTo>
                <a:lnTo>
                  <a:pt x="70911" y="54544"/>
                </a:lnTo>
                <a:cubicBezTo>
                  <a:pt x="70911" y="54544"/>
                  <a:pt x="70911" y="98183"/>
                  <a:pt x="70911" y="98183"/>
                </a:cubicBezTo>
                <a:close/>
                <a:moveTo>
                  <a:pt x="76361" y="49088"/>
                </a:moveTo>
                <a:lnTo>
                  <a:pt x="16361" y="49088"/>
                </a:lnTo>
                <a:lnTo>
                  <a:pt x="16361" y="103638"/>
                </a:lnTo>
                <a:lnTo>
                  <a:pt x="76361" y="103638"/>
                </a:lnTo>
                <a:cubicBezTo>
                  <a:pt x="76361" y="103638"/>
                  <a:pt x="76361" y="49088"/>
                  <a:pt x="76361" y="49088"/>
                </a:cubicBezTo>
                <a:close/>
                <a:moveTo>
                  <a:pt x="103638" y="49088"/>
                </a:moveTo>
                <a:cubicBezTo>
                  <a:pt x="100627" y="49088"/>
                  <a:pt x="98183" y="51533"/>
                  <a:pt x="98183" y="54544"/>
                </a:cubicBezTo>
                <a:cubicBezTo>
                  <a:pt x="98183" y="57555"/>
                  <a:pt x="100627" y="60000"/>
                  <a:pt x="103638" y="60000"/>
                </a:cubicBezTo>
                <a:cubicBezTo>
                  <a:pt x="106644" y="60000"/>
                  <a:pt x="109088" y="57555"/>
                  <a:pt x="109088" y="54544"/>
                </a:cubicBezTo>
                <a:cubicBezTo>
                  <a:pt x="109088" y="51533"/>
                  <a:pt x="106644" y="49088"/>
                  <a:pt x="103638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2569600" y="1514203"/>
            <a:ext cx="209400" cy="90900"/>
          </a:xfrm>
          <a:custGeom>
            <a:rect b="b" l="l" r="r" t="t"/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60000" y="30000"/>
                </a:moveTo>
                <a:lnTo>
                  <a:pt x="21816" y="60000"/>
                </a:lnTo>
                <a:lnTo>
                  <a:pt x="49088" y="60000"/>
                </a:lnTo>
                <a:lnTo>
                  <a:pt x="54544" y="90000"/>
                </a:lnTo>
                <a:lnTo>
                  <a:pt x="92727" y="60000"/>
                </a:lnTo>
                <a:lnTo>
                  <a:pt x="65455" y="60000"/>
                </a:lnTo>
                <a:cubicBezTo>
                  <a:pt x="65455" y="60000"/>
                  <a:pt x="60000" y="30000"/>
                  <a:pt x="60000" y="3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4"/>
          <p:cNvSpPr/>
          <p:nvPr/>
        </p:nvSpPr>
        <p:spPr>
          <a:xfrm>
            <a:off x="2969650" y="1514203"/>
            <a:ext cx="209400" cy="90900"/>
          </a:xfrm>
          <a:custGeom>
            <a:rect b="b" l="l" r="r" t="t"/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4"/>
          <p:cNvSpPr/>
          <p:nvPr/>
        </p:nvSpPr>
        <p:spPr>
          <a:xfrm>
            <a:off x="3369700" y="1514203"/>
            <a:ext cx="209400" cy="90900"/>
          </a:xfrm>
          <a:custGeom>
            <a:rect b="b" l="l" r="r" t="t"/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38183" y="100000"/>
                </a:lnTo>
                <a:lnTo>
                  <a:pt x="38183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4"/>
          <p:cNvSpPr/>
          <p:nvPr/>
        </p:nvSpPr>
        <p:spPr>
          <a:xfrm>
            <a:off x="3769750" y="1514203"/>
            <a:ext cx="209400" cy="90900"/>
          </a:xfrm>
          <a:custGeom>
            <a:rect b="b" l="l" r="r" t="t"/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60000" y="100000"/>
                </a:lnTo>
                <a:lnTo>
                  <a:pt x="60000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4"/>
          <p:cNvSpPr/>
          <p:nvPr/>
        </p:nvSpPr>
        <p:spPr>
          <a:xfrm>
            <a:off x="169300" y="1832451"/>
            <a:ext cx="209400" cy="90900"/>
          </a:xfrm>
          <a:custGeom>
            <a:rect b="b" l="l" r="r" t="t"/>
            <a:pathLst>
              <a:path extrusionOk="0" h="120000" w="120000">
                <a:moveTo>
                  <a:pt x="10911" y="100000"/>
                </a:moveTo>
                <a:lnTo>
                  <a:pt x="81816" y="100000"/>
                </a:lnTo>
                <a:lnTo>
                  <a:pt x="81816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4"/>
          <p:cNvSpPr/>
          <p:nvPr/>
        </p:nvSpPr>
        <p:spPr>
          <a:xfrm>
            <a:off x="569350" y="1832451"/>
            <a:ext cx="209400" cy="90900"/>
          </a:xfrm>
          <a:custGeom>
            <a:rect b="b" l="l" r="r" t="t"/>
            <a:pathLst>
              <a:path extrusionOk="0" h="120000" w="120000">
                <a:moveTo>
                  <a:pt x="10911" y="100000"/>
                </a:moveTo>
                <a:lnTo>
                  <a:pt x="103638" y="100000"/>
                </a:lnTo>
                <a:lnTo>
                  <a:pt x="103638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978925" y="1794564"/>
            <a:ext cx="190500" cy="166800"/>
          </a:xfrm>
          <a:custGeom>
            <a:rect b="b" l="l" r="r" t="t"/>
            <a:pathLst>
              <a:path extrusionOk="0" h="120000" w="120000">
                <a:moveTo>
                  <a:pt x="72000" y="12005"/>
                </a:moveTo>
                <a:lnTo>
                  <a:pt x="72000" y="12100"/>
                </a:lnTo>
                <a:cubicBezTo>
                  <a:pt x="70344" y="12100"/>
                  <a:pt x="69000" y="13322"/>
                  <a:pt x="69000" y="14827"/>
                </a:cubicBezTo>
                <a:cubicBezTo>
                  <a:pt x="69000" y="16333"/>
                  <a:pt x="70344" y="17555"/>
                  <a:pt x="72000" y="17555"/>
                </a:cubicBezTo>
                <a:lnTo>
                  <a:pt x="72000" y="17622"/>
                </a:lnTo>
                <a:cubicBezTo>
                  <a:pt x="96038" y="22588"/>
                  <a:pt x="114000" y="42094"/>
                  <a:pt x="114000" y="65455"/>
                </a:cubicBezTo>
                <a:cubicBezTo>
                  <a:pt x="114000" y="92566"/>
                  <a:pt x="89822" y="114544"/>
                  <a:pt x="60000" y="114544"/>
                </a:cubicBezTo>
                <a:cubicBezTo>
                  <a:pt x="30177" y="114544"/>
                  <a:pt x="6000" y="92566"/>
                  <a:pt x="6000" y="65455"/>
                </a:cubicBezTo>
                <a:cubicBezTo>
                  <a:pt x="6000" y="42094"/>
                  <a:pt x="23961" y="22588"/>
                  <a:pt x="48000" y="17622"/>
                </a:cubicBezTo>
                <a:lnTo>
                  <a:pt x="48000" y="17555"/>
                </a:lnTo>
                <a:cubicBezTo>
                  <a:pt x="49655" y="17555"/>
                  <a:pt x="51000" y="16333"/>
                  <a:pt x="51000" y="14827"/>
                </a:cubicBezTo>
                <a:cubicBezTo>
                  <a:pt x="51000" y="13322"/>
                  <a:pt x="49655" y="12100"/>
                  <a:pt x="48000" y="12100"/>
                </a:cubicBezTo>
                <a:lnTo>
                  <a:pt x="48000" y="12005"/>
                </a:lnTo>
                <a:cubicBezTo>
                  <a:pt x="20611" y="17061"/>
                  <a:pt x="0" y="39061"/>
                  <a:pt x="0" y="65455"/>
                </a:cubicBezTo>
                <a:cubicBezTo>
                  <a:pt x="0" y="95577"/>
                  <a:pt x="26861" y="120000"/>
                  <a:pt x="60000" y="120000"/>
                </a:cubicBezTo>
                <a:cubicBezTo>
                  <a:pt x="93138" y="120000"/>
                  <a:pt x="120000" y="95577"/>
                  <a:pt x="120000" y="65455"/>
                </a:cubicBezTo>
                <a:cubicBezTo>
                  <a:pt x="120000" y="39061"/>
                  <a:pt x="99388" y="17061"/>
                  <a:pt x="72000" y="12005"/>
                </a:cubicBezTo>
                <a:moveTo>
                  <a:pt x="60000" y="70905"/>
                </a:moveTo>
                <a:cubicBezTo>
                  <a:pt x="61655" y="70905"/>
                  <a:pt x="63000" y="69688"/>
                  <a:pt x="63000" y="68177"/>
                </a:cubicBezTo>
                <a:lnTo>
                  <a:pt x="63000" y="2727"/>
                </a:lnTo>
                <a:cubicBezTo>
                  <a:pt x="63000" y="1222"/>
                  <a:pt x="61655" y="0"/>
                  <a:pt x="60000" y="0"/>
                </a:cubicBezTo>
                <a:cubicBezTo>
                  <a:pt x="58344" y="0"/>
                  <a:pt x="57000" y="1222"/>
                  <a:pt x="57000" y="2727"/>
                </a:cubicBezTo>
                <a:lnTo>
                  <a:pt x="57000" y="68177"/>
                </a:lnTo>
                <a:cubicBezTo>
                  <a:pt x="57000" y="69688"/>
                  <a:pt x="58344" y="70905"/>
                  <a:pt x="60000" y="709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34"/>
          <p:cNvSpPr/>
          <p:nvPr/>
        </p:nvSpPr>
        <p:spPr>
          <a:xfrm>
            <a:off x="1369450" y="1817298"/>
            <a:ext cx="209400" cy="121200"/>
          </a:xfrm>
          <a:custGeom>
            <a:rect b="b" l="l" r="r" t="t"/>
            <a:pathLst>
              <a:path extrusionOk="0" h="120000" w="120000">
                <a:moveTo>
                  <a:pt x="68183" y="120000"/>
                </a:moveTo>
                <a:lnTo>
                  <a:pt x="73638" y="120000"/>
                </a:lnTo>
                <a:lnTo>
                  <a:pt x="73638" y="0"/>
                </a:lnTo>
                <a:lnTo>
                  <a:pt x="68183" y="0"/>
                </a:lnTo>
                <a:cubicBezTo>
                  <a:pt x="68183" y="0"/>
                  <a:pt x="68183" y="120000"/>
                  <a:pt x="68183" y="120000"/>
                </a:cubicBezTo>
                <a:close/>
                <a:moveTo>
                  <a:pt x="79088" y="120000"/>
                </a:moveTo>
                <a:lnTo>
                  <a:pt x="92727" y="120000"/>
                </a:lnTo>
                <a:lnTo>
                  <a:pt x="92727" y="0"/>
                </a:lnTo>
                <a:lnTo>
                  <a:pt x="79088" y="0"/>
                </a:lnTo>
                <a:cubicBezTo>
                  <a:pt x="79088" y="0"/>
                  <a:pt x="79088" y="120000"/>
                  <a:pt x="79088" y="120000"/>
                </a:cubicBezTo>
                <a:close/>
                <a:moveTo>
                  <a:pt x="98183" y="120000"/>
                </a:moveTo>
                <a:lnTo>
                  <a:pt x="103638" y="120000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120000"/>
                  <a:pt x="98183" y="120000"/>
                </a:cubicBezTo>
                <a:close/>
                <a:moveTo>
                  <a:pt x="114544" y="0"/>
                </a:moveTo>
                <a:lnTo>
                  <a:pt x="109088" y="0"/>
                </a:lnTo>
                <a:lnTo>
                  <a:pt x="109088" y="120000"/>
                </a:ln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27272" y="120000"/>
                </a:moveTo>
                <a:lnTo>
                  <a:pt x="32727" y="120000"/>
                </a:lnTo>
                <a:lnTo>
                  <a:pt x="32727" y="0"/>
                </a:lnTo>
                <a:lnTo>
                  <a:pt x="27272" y="0"/>
                </a:lnTo>
                <a:cubicBezTo>
                  <a:pt x="27272" y="0"/>
                  <a:pt x="27272" y="120000"/>
                  <a:pt x="27272" y="120000"/>
                </a:cubicBezTo>
                <a:close/>
                <a:moveTo>
                  <a:pt x="0" y="7500"/>
                </a:move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moveTo>
                  <a:pt x="10911" y="120000"/>
                </a:moveTo>
                <a:lnTo>
                  <a:pt x="21816" y="120000"/>
                </a:lnTo>
                <a:lnTo>
                  <a:pt x="21816" y="0"/>
                </a:lnTo>
                <a:lnTo>
                  <a:pt x="10911" y="0"/>
                </a:lnTo>
                <a:cubicBezTo>
                  <a:pt x="10911" y="0"/>
                  <a:pt x="10911" y="120000"/>
                  <a:pt x="10911" y="120000"/>
                </a:cubicBezTo>
                <a:close/>
                <a:moveTo>
                  <a:pt x="38183" y="120000"/>
                </a:moveTo>
                <a:lnTo>
                  <a:pt x="51816" y="120000"/>
                </a:lnTo>
                <a:lnTo>
                  <a:pt x="51816" y="0"/>
                </a:lnTo>
                <a:lnTo>
                  <a:pt x="38183" y="0"/>
                </a:lnTo>
                <a:cubicBezTo>
                  <a:pt x="38183" y="0"/>
                  <a:pt x="38183" y="120000"/>
                  <a:pt x="38183" y="120000"/>
                </a:cubicBezTo>
                <a:close/>
                <a:moveTo>
                  <a:pt x="57272" y="120000"/>
                </a:moveTo>
                <a:lnTo>
                  <a:pt x="62727" y="120000"/>
                </a:lnTo>
                <a:lnTo>
                  <a:pt x="62727" y="0"/>
                </a:lnTo>
                <a:lnTo>
                  <a:pt x="57272" y="0"/>
                </a:lnTo>
                <a:cubicBezTo>
                  <a:pt x="57272" y="0"/>
                  <a:pt x="57272" y="120000"/>
                  <a:pt x="57272" y="12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4"/>
          <p:cNvSpPr/>
          <p:nvPr/>
        </p:nvSpPr>
        <p:spPr>
          <a:xfrm>
            <a:off x="1769500" y="1794564"/>
            <a:ext cx="209400" cy="166800"/>
          </a:xfrm>
          <a:custGeom>
            <a:rect b="b" l="l" r="r" t="t"/>
            <a:pathLst>
              <a:path extrusionOk="0" h="120000" w="120000">
                <a:moveTo>
                  <a:pt x="57272" y="85672"/>
                </a:moveTo>
                <a:cubicBezTo>
                  <a:pt x="59255" y="84866"/>
                  <a:pt x="61083" y="83788"/>
                  <a:pt x="62727" y="82472"/>
                </a:cubicBezTo>
                <a:lnTo>
                  <a:pt x="62727" y="48438"/>
                </a:lnTo>
                <a:cubicBezTo>
                  <a:pt x="61083" y="47122"/>
                  <a:pt x="59255" y="46038"/>
                  <a:pt x="57272" y="45238"/>
                </a:cubicBezTo>
                <a:cubicBezTo>
                  <a:pt x="57272" y="45238"/>
                  <a:pt x="57272" y="85672"/>
                  <a:pt x="57272" y="85672"/>
                </a:cubicBezTo>
                <a:close/>
                <a:moveTo>
                  <a:pt x="68183" y="76005"/>
                </a:moveTo>
                <a:cubicBezTo>
                  <a:pt x="69916" y="72877"/>
                  <a:pt x="70911" y="69283"/>
                  <a:pt x="70911" y="65455"/>
                </a:cubicBezTo>
                <a:cubicBezTo>
                  <a:pt x="70911" y="61622"/>
                  <a:pt x="69916" y="58027"/>
                  <a:pt x="68183" y="54900"/>
                </a:cubicBezTo>
                <a:cubicBezTo>
                  <a:pt x="68183" y="54900"/>
                  <a:pt x="68183" y="76005"/>
                  <a:pt x="68183" y="76005"/>
                </a:cubicBezTo>
                <a:close/>
                <a:moveTo>
                  <a:pt x="32727" y="79850"/>
                </a:moveTo>
                <a:lnTo>
                  <a:pt x="32727" y="51055"/>
                </a:lnTo>
                <a:cubicBezTo>
                  <a:pt x="29344" y="54900"/>
                  <a:pt x="27272" y="59933"/>
                  <a:pt x="27272" y="65455"/>
                </a:cubicBezTo>
                <a:cubicBezTo>
                  <a:pt x="27272" y="70977"/>
                  <a:pt x="29344" y="76005"/>
                  <a:pt x="32727" y="79850"/>
                </a:cubicBezTo>
                <a:moveTo>
                  <a:pt x="38183" y="46577"/>
                </a:moveTo>
                <a:lnTo>
                  <a:pt x="38183" y="84327"/>
                </a:lnTo>
                <a:cubicBezTo>
                  <a:pt x="41394" y="86188"/>
                  <a:pt x="45111" y="87272"/>
                  <a:pt x="49088" y="87272"/>
                </a:cubicBezTo>
                <a:cubicBezTo>
                  <a:pt x="50016" y="87272"/>
                  <a:pt x="50922" y="87200"/>
                  <a:pt x="51816" y="87083"/>
                </a:cubicBezTo>
                <a:lnTo>
                  <a:pt x="51816" y="43822"/>
                </a:lnTo>
                <a:cubicBezTo>
                  <a:pt x="50922" y="43711"/>
                  <a:pt x="50016" y="43633"/>
                  <a:pt x="49088" y="43633"/>
                </a:cubicBezTo>
                <a:cubicBezTo>
                  <a:pt x="45111" y="43633"/>
                  <a:pt x="41394" y="44716"/>
                  <a:pt x="38183" y="46577"/>
                </a:cubicBezTo>
                <a:moveTo>
                  <a:pt x="114544" y="0"/>
                </a:moveTo>
                <a:lnTo>
                  <a:pt x="109088" y="0"/>
                </a:lnTo>
                <a:lnTo>
                  <a:pt x="109088" y="87272"/>
                </a:ln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49088" y="98177"/>
                </a:moveTo>
                <a:cubicBezTo>
                  <a:pt x="31016" y="98177"/>
                  <a:pt x="16361" y="83527"/>
                  <a:pt x="16361" y="65455"/>
                </a:cubicBezTo>
                <a:cubicBezTo>
                  <a:pt x="16361" y="47377"/>
                  <a:pt x="31016" y="32727"/>
                  <a:pt x="49088" y="32727"/>
                </a:cubicBezTo>
                <a:cubicBezTo>
                  <a:pt x="67166" y="32727"/>
                  <a:pt x="81816" y="47377"/>
                  <a:pt x="81816" y="65455"/>
                </a:cubicBezTo>
                <a:cubicBezTo>
                  <a:pt x="81816" y="83527"/>
                  <a:pt x="67166" y="98177"/>
                  <a:pt x="49088" y="98177"/>
                </a:cubicBezTo>
                <a:moveTo>
                  <a:pt x="77927" y="90427"/>
                </a:moveTo>
                <a:cubicBezTo>
                  <a:pt x="83733" y="83733"/>
                  <a:pt x="87272" y="75016"/>
                  <a:pt x="87272" y="65455"/>
                </a:cubicBezTo>
                <a:cubicBezTo>
                  <a:pt x="87272" y="44366"/>
                  <a:pt x="70177" y="27272"/>
                  <a:pt x="49088" y="27272"/>
                </a:cubicBezTo>
                <a:cubicBezTo>
                  <a:pt x="28005" y="27272"/>
                  <a:pt x="10911" y="44366"/>
                  <a:pt x="10911" y="65455"/>
                </a:cubicBezTo>
                <a:cubicBezTo>
                  <a:pt x="10911" y="86538"/>
                  <a:pt x="28005" y="103633"/>
                  <a:pt x="49088" y="103633"/>
                </a:cubicBezTo>
                <a:cubicBezTo>
                  <a:pt x="58650" y="103633"/>
                  <a:pt x="67372" y="100094"/>
                  <a:pt x="74072" y="94288"/>
                </a:cubicBezTo>
                <a:lnTo>
                  <a:pt x="98983" y="119200"/>
                </a:lnTo>
                <a:cubicBezTo>
                  <a:pt x="99472" y="119694"/>
                  <a:pt x="10015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cubicBezTo>
                  <a:pt x="103638" y="116522"/>
                  <a:pt x="103333" y="115838"/>
                  <a:pt x="102838" y="115344"/>
                </a:cubicBezTo>
                <a:cubicBezTo>
                  <a:pt x="102838" y="115344"/>
                  <a:pt x="77927" y="90427"/>
                  <a:pt x="77927" y="90427"/>
                </a:cubicBezTo>
                <a:close/>
                <a:moveTo>
                  <a:pt x="98183" y="87272"/>
                </a:moveTo>
                <a:lnTo>
                  <a:pt x="103638" y="87272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87272"/>
                  <a:pt x="98183" y="87272"/>
                </a:cubicBezTo>
                <a:close/>
                <a:moveTo>
                  <a:pt x="92727" y="87272"/>
                </a:moveTo>
                <a:lnTo>
                  <a:pt x="92727" y="65461"/>
                </a:lnTo>
                <a:cubicBezTo>
                  <a:pt x="92727" y="73411"/>
                  <a:pt x="90561" y="80850"/>
                  <a:pt x="86838" y="87272"/>
                </a:cubicBezTo>
                <a:cubicBezTo>
                  <a:pt x="86838" y="87272"/>
                  <a:pt x="92727" y="87272"/>
                  <a:pt x="92727" y="87272"/>
                </a:cubicBezTo>
                <a:close/>
                <a:moveTo>
                  <a:pt x="92727" y="0"/>
                </a:moveTo>
                <a:lnTo>
                  <a:pt x="79088" y="0"/>
                </a:lnTo>
                <a:lnTo>
                  <a:pt x="79088" y="33822"/>
                </a:lnTo>
                <a:cubicBezTo>
                  <a:pt x="87472" y="41772"/>
                  <a:pt x="92727" y="52988"/>
                  <a:pt x="92727" y="65450"/>
                </a:cubicBezTo>
                <a:cubicBezTo>
                  <a:pt x="92727" y="65450"/>
                  <a:pt x="92727" y="0"/>
                  <a:pt x="92727" y="0"/>
                </a:cubicBezTo>
                <a:close/>
                <a:moveTo>
                  <a:pt x="62727" y="0"/>
                </a:moveTo>
                <a:lnTo>
                  <a:pt x="57272" y="0"/>
                </a:lnTo>
                <a:lnTo>
                  <a:pt x="57272" y="22611"/>
                </a:lnTo>
                <a:cubicBezTo>
                  <a:pt x="59138" y="22966"/>
                  <a:pt x="60955" y="23438"/>
                  <a:pt x="62727" y="24022"/>
                </a:cubicBezTo>
                <a:cubicBezTo>
                  <a:pt x="62727" y="24022"/>
                  <a:pt x="62727" y="0"/>
                  <a:pt x="62727" y="0"/>
                </a:cubicBezTo>
                <a:close/>
                <a:moveTo>
                  <a:pt x="10911" y="87272"/>
                </a:moveTo>
                <a:lnTo>
                  <a:pt x="11338" y="87272"/>
                </a:lnTo>
                <a:cubicBezTo>
                  <a:pt x="11200" y="87033"/>
                  <a:pt x="11044" y="86805"/>
                  <a:pt x="10911" y="86561"/>
                </a:cubicBezTo>
                <a:cubicBezTo>
                  <a:pt x="10911" y="86561"/>
                  <a:pt x="10911" y="87272"/>
                  <a:pt x="10911" y="87272"/>
                </a:cubicBezTo>
                <a:close/>
                <a:moveTo>
                  <a:pt x="73638" y="0"/>
                </a:moveTo>
                <a:lnTo>
                  <a:pt x="68183" y="0"/>
                </a:lnTo>
                <a:lnTo>
                  <a:pt x="68183" y="26261"/>
                </a:lnTo>
                <a:cubicBezTo>
                  <a:pt x="70072" y="27188"/>
                  <a:pt x="71911" y="28205"/>
                  <a:pt x="73638" y="29383"/>
                </a:cubicBezTo>
                <a:cubicBezTo>
                  <a:pt x="73638" y="29383"/>
                  <a:pt x="73638" y="0"/>
                  <a:pt x="73638" y="0"/>
                </a:cubicBezTo>
                <a:close/>
                <a:moveTo>
                  <a:pt x="51816" y="21955"/>
                </a:moveTo>
                <a:lnTo>
                  <a:pt x="51816" y="0"/>
                </a:lnTo>
                <a:lnTo>
                  <a:pt x="38183" y="0"/>
                </a:lnTo>
                <a:lnTo>
                  <a:pt x="38183" y="23250"/>
                </a:lnTo>
                <a:cubicBezTo>
                  <a:pt x="41672" y="22350"/>
                  <a:pt x="45316" y="21816"/>
                  <a:pt x="49088" y="21816"/>
                </a:cubicBezTo>
                <a:cubicBezTo>
                  <a:pt x="50011" y="21816"/>
                  <a:pt x="50911" y="21900"/>
                  <a:pt x="51816" y="21955"/>
                </a:cubicBezTo>
                <a:moveTo>
                  <a:pt x="32727" y="0"/>
                </a:moveTo>
                <a:lnTo>
                  <a:pt x="27272" y="0"/>
                </a:lnTo>
                <a:lnTo>
                  <a:pt x="27272" y="27705"/>
                </a:lnTo>
                <a:cubicBezTo>
                  <a:pt x="29022" y="26688"/>
                  <a:pt x="30838" y="25783"/>
                  <a:pt x="32727" y="25022"/>
                </a:cubicBezTo>
                <a:cubicBezTo>
                  <a:pt x="32727" y="25022"/>
                  <a:pt x="32727" y="0"/>
                  <a:pt x="32727" y="0"/>
                </a:cubicBezTo>
                <a:close/>
                <a:moveTo>
                  <a:pt x="0" y="5455"/>
                </a:move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moveTo>
                  <a:pt x="21816" y="31422"/>
                </a:moveTo>
                <a:lnTo>
                  <a:pt x="21816" y="0"/>
                </a:lnTo>
                <a:lnTo>
                  <a:pt x="10911" y="0"/>
                </a:lnTo>
                <a:lnTo>
                  <a:pt x="10911" y="44344"/>
                </a:lnTo>
                <a:cubicBezTo>
                  <a:pt x="13677" y="39355"/>
                  <a:pt x="17394" y="34966"/>
                  <a:pt x="21816" y="314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2169550" y="1817298"/>
            <a:ext cx="209400" cy="121200"/>
          </a:xfrm>
          <a:custGeom>
            <a:rect b="b" l="l" r="r" t="t"/>
            <a:pathLst>
              <a:path extrusionOk="0" h="120000" w="120000">
                <a:moveTo>
                  <a:pt x="54544" y="120000"/>
                </a:moveTo>
                <a:lnTo>
                  <a:pt x="65455" y="120000"/>
                </a:lnTo>
                <a:lnTo>
                  <a:pt x="65455" y="97500"/>
                </a:lnTo>
                <a:lnTo>
                  <a:pt x="54544" y="97500"/>
                </a:lnTo>
                <a:cubicBezTo>
                  <a:pt x="54544" y="97500"/>
                  <a:pt x="54544" y="120000"/>
                  <a:pt x="54544" y="120000"/>
                </a:cubicBezTo>
                <a:close/>
                <a:moveTo>
                  <a:pt x="43638" y="120000"/>
                </a:moveTo>
                <a:lnTo>
                  <a:pt x="49088" y="120000"/>
                </a:lnTo>
                <a:lnTo>
                  <a:pt x="49088" y="97500"/>
                </a:lnTo>
                <a:lnTo>
                  <a:pt x="43638" y="97500"/>
                </a:lnTo>
                <a:cubicBezTo>
                  <a:pt x="43638" y="97500"/>
                  <a:pt x="43638" y="120000"/>
                  <a:pt x="43638" y="120000"/>
                </a:cubicBezTo>
                <a:close/>
                <a:moveTo>
                  <a:pt x="16361" y="120000"/>
                </a:moveTo>
                <a:lnTo>
                  <a:pt x="21816" y="120000"/>
                </a:lnTo>
                <a:lnTo>
                  <a:pt x="21816" y="97500"/>
                </a:lnTo>
                <a:lnTo>
                  <a:pt x="16361" y="97500"/>
                </a:lnTo>
                <a:cubicBezTo>
                  <a:pt x="16361" y="97500"/>
                  <a:pt x="16361" y="120000"/>
                  <a:pt x="16361" y="120000"/>
                </a:cubicBezTo>
                <a:close/>
                <a:moveTo>
                  <a:pt x="27272" y="120000"/>
                </a:moveTo>
                <a:lnTo>
                  <a:pt x="38183" y="120000"/>
                </a:lnTo>
                <a:lnTo>
                  <a:pt x="38183" y="97500"/>
                </a:lnTo>
                <a:lnTo>
                  <a:pt x="27272" y="97500"/>
                </a:lnTo>
                <a:cubicBezTo>
                  <a:pt x="27272" y="97500"/>
                  <a:pt x="27272" y="120000"/>
                  <a:pt x="27272" y="120000"/>
                </a:cubicBezTo>
                <a:close/>
                <a:moveTo>
                  <a:pt x="70911" y="120000"/>
                </a:moveTo>
                <a:lnTo>
                  <a:pt x="76361" y="120000"/>
                </a:lnTo>
                <a:lnTo>
                  <a:pt x="76361" y="97500"/>
                </a:lnTo>
                <a:lnTo>
                  <a:pt x="70911" y="97500"/>
                </a:lnTo>
                <a:cubicBezTo>
                  <a:pt x="70911" y="97500"/>
                  <a:pt x="70911" y="120000"/>
                  <a:pt x="70911" y="120000"/>
                </a:cubicBezTo>
                <a:close/>
                <a:moveTo>
                  <a:pt x="114544" y="82500"/>
                </a:moveTo>
                <a:lnTo>
                  <a:pt x="5455" y="82500"/>
                </a:lnTo>
                <a:lnTo>
                  <a:pt x="5455" y="75000"/>
                </a:lnTo>
                <a:lnTo>
                  <a:pt x="114544" y="75000"/>
                </a:lnTo>
                <a:cubicBezTo>
                  <a:pt x="114544" y="75000"/>
                  <a:pt x="114544" y="82500"/>
                  <a:pt x="114544" y="82500"/>
                </a:cubicBezTo>
                <a:close/>
                <a:moveTo>
                  <a:pt x="114544" y="67500"/>
                </a:moveTo>
                <a:lnTo>
                  <a:pt x="5455" y="67500"/>
                </a:lnTo>
                <a:cubicBezTo>
                  <a:pt x="2444" y="67500"/>
                  <a:pt x="0" y="70861"/>
                  <a:pt x="0" y="75000"/>
                </a:cubicBezTo>
                <a:lnTo>
                  <a:pt x="0" y="82500"/>
                </a:lnTo>
                <a:cubicBezTo>
                  <a:pt x="0" y="86638"/>
                  <a:pt x="2444" y="90000"/>
                  <a:pt x="5455" y="90000"/>
                </a:cubicBezTo>
                <a:lnTo>
                  <a:pt x="114544" y="90000"/>
                </a:lnTo>
                <a:cubicBezTo>
                  <a:pt x="117555" y="90000"/>
                  <a:pt x="120000" y="86638"/>
                  <a:pt x="120000" y="82500"/>
                </a:cubicBezTo>
                <a:lnTo>
                  <a:pt x="120000" y="75000"/>
                </a:lnTo>
                <a:cubicBezTo>
                  <a:pt x="120000" y="70861"/>
                  <a:pt x="117555" y="67500"/>
                  <a:pt x="114544" y="67500"/>
                </a:cubicBezTo>
                <a:moveTo>
                  <a:pt x="5455" y="112500"/>
                </a:moveTo>
                <a:cubicBezTo>
                  <a:pt x="5455" y="116644"/>
                  <a:pt x="7900" y="120000"/>
                  <a:pt x="10911" y="120000"/>
                </a:cubicBezTo>
                <a:lnTo>
                  <a:pt x="10911" y="97500"/>
                </a:lnTo>
                <a:lnTo>
                  <a:pt x="5455" y="97500"/>
                </a:lnTo>
                <a:cubicBezTo>
                  <a:pt x="5455" y="97500"/>
                  <a:pt x="5455" y="112500"/>
                  <a:pt x="5455" y="112500"/>
                </a:cubicBezTo>
                <a:close/>
                <a:moveTo>
                  <a:pt x="92727" y="120000"/>
                </a:moveTo>
                <a:lnTo>
                  <a:pt x="98183" y="120000"/>
                </a:lnTo>
                <a:lnTo>
                  <a:pt x="98183" y="97500"/>
                </a:lnTo>
                <a:lnTo>
                  <a:pt x="92727" y="97500"/>
                </a:lnTo>
                <a:cubicBezTo>
                  <a:pt x="92727" y="97500"/>
                  <a:pt x="92727" y="120000"/>
                  <a:pt x="92727" y="120000"/>
                </a:cubicBezTo>
                <a:close/>
                <a:moveTo>
                  <a:pt x="81816" y="120000"/>
                </a:moveTo>
                <a:lnTo>
                  <a:pt x="87272" y="120000"/>
                </a:lnTo>
                <a:lnTo>
                  <a:pt x="87272" y="97500"/>
                </a:lnTo>
                <a:lnTo>
                  <a:pt x="81816" y="97500"/>
                </a:lnTo>
                <a:cubicBezTo>
                  <a:pt x="81816" y="97500"/>
                  <a:pt x="81816" y="120000"/>
                  <a:pt x="81816" y="120000"/>
                </a:cubicBezTo>
                <a:close/>
                <a:moveTo>
                  <a:pt x="103638" y="120000"/>
                </a:moveTo>
                <a:lnTo>
                  <a:pt x="109088" y="120000"/>
                </a:lnTo>
                <a:cubicBezTo>
                  <a:pt x="112100" y="120000"/>
                  <a:pt x="114544" y="116644"/>
                  <a:pt x="114544" y="112500"/>
                </a:cubicBezTo>
                <a:lnTo>
                  <a:pt x="114544" y="97500"/>
                </a:lnTo>
                <a:lnTo>
                  <a:pt x="103638" y="97500"/>
                </a:lnTo>
                <a:cubicBezTo>
                  <a:pt x="103638" y="97500"/>
                  <a:pt x="103638" y="120000"/>
                  <a:pt x="103638" y="120000"/>
                </a:cubicBezTo>
                <a:close/>
                <a:moveTo>
                  <a:pt x="87272" y="0"/>
                </a:moveTo>
                <a:lnTo>
                  <a:pt x="81816" y="0"/>
                </a:lnTo>
                <a:lnTo>
                  <a:pt x="81816" y="60000"/>
                </a:lnTo>
                <a:lnTo>
                  <a:pt x="87272" y="60000"/>
                </a:lnTo>
                <a:cubicBezTo>
                  <a:pt x="87272" y="60000"/>
                  <a:pt x="87272" y="0"/>
                  <a:pt x="87272" y="0"/>
                </a:cubicBezTo>
                <a:close/>
                <a:moveTo>
                  <a:pt x="114544" y="7500"/>
                </a:moveTo>
                <a:cubicBezTo>
                  <a:pt x="114544" y="3361"/>
                  <a:pt x="112100" y="0"/>
                  <a:pt x="109088" y="0"/>
                </a:cubicBezTo>
                <a:lnTo>
                  <a:pt x="103638" y="0"/>
                </a:lnTo>
                <a:lnTo>
                  <a:pt x="103638" y="60000"/>
                </a:lnTo>
                <a:lnTo>
                  <a:pt x="114544" y="60000"/>
                </a:lnTo>
                <a:cubicBezTo>
                  <a:pt x="114544" y="60000"/>
                  <a:pt x="114544" y="7500"/>
                  <a:pt x="114544" y="7500"/>
                </a:cubicBezTo>
                <a:close/>
                <a:moveTo>
                  <a:pt x="76361" y="0"/>
                </a:moveTo>
                <a:lnTo>
                  <a:pt x="70911" y="0"/>
                </a:lnTo>
                <a:lnTo>
                  <a:pt x="70911" y="60000"/>
                </a:lnTo>
                <a:lnTo>
                  <a:pt x="76361" y="60000"/>
                </a:lnTo>
                <a:cubicBezTo>
                  <a:pt x="76361" y="60000"/>
                  <a:pt x="76361" y="0"/>
                  <a:pt x="76361" y="0"/>
                </a:cubicBezTo>
                <a:close/>
                <a:moveTo>
                  <a:pt x="98183" y="0"/>
                </a:moveTo>
                <a:lnTo>
                  <a:pt x="92727" y="0"/>
                </a:lnTo>
                <a:lnTo>
                  <a:pt x="92727" y="60000"/>
                </a:lnTo>
                <a:lnTo>
                  <a:pt x="98183" y="60000"/>
                </a:lnTo>
                <a:cubicBezTo>
                  <a:pt x="98183" y="60000"/>
                  <a:pt x="98183" y="0"/>
                  <a:pt x="98183" y="0"/>
                </a:cubicBezTo>
                <a:close/>
                <a:moveTo>
                  <a:pt x="10911" y="0"/>
                </a:moveTo>
                <a:cubicBezTo>
                  <a:pt x="7900" y="0"/>
                  <a:pt x="5455" y="3361"/>
                  <a:pt x="5455" y="7500"/>
                </a:cubicBezTo>
                <a:lnTo>
                  <a:pt x="5455" y="60000"/>
                </a:lnTo>
                <a:lnTo>
                  <a:pt x="10911" y="60000"/>
                </a:lnTo>
                <a:cubicBezTo>
                  <a:pt x="10911" y="60000"/>
                  <a:pt x="10911" y="0"/>
                  <a:pt x="10911" y="0"/>
                </a:cubicBezTo>
                <a:close/>
                <a:moveTo>
                  <a:pt x="21816" y="0"/>
                </a:moveTo>
                <a:lnTo>
                  <a:pt x="16361" y="0"/>
                </a:lnTo>
                <a:lnTo>
                  <a:pt x="16361" y="60000"/>
                </a:lnTo>
                <a:lnTo>
                  <a:pt x="21816" y="60000"/>
                </a:lnTo>
                <a:cubicBezTo>
                  <a:pt x="21816" y="60000"/>
                  <a:pt x="21816" y="0"/>
                  <a:pt x="21816" y="0"/>
                </a:cubicBezTo>
                <a:close/>
                <a:moveTo>
                  <a:pt x="38183" y="0"/>
                </a:moveTo>
                <a:lnTo>
                  <a:pt x="27272" y="0"/>
                </a:lnTo>
                <a:lnTo>
                  <a:pt x="27272" y="60000"/>
                </a:lnTo>
                <a:lnTo>
                  <a:pt x="38183" y="60000"/>
                </a:lnTo>
                <a:cubicBezTo>
                  <a:pt x="38183" y="60000"/>
                  <a:pt x="38183" y="0"/>
                  <a:pt x="38183" y="0"/>
                </a:cubicBezTo>
                <a:close/>
                <a:moveTo>
                  <a:pt x="49088" y="0"/>
                </a:moveTo>
                <a:lnTo>
                  <a:pt x="43638" y="0"/>
                </a:lnTo>
                <a:lnTo>
                  <a:pt x="43638" y="60000"/>
                </a:lnTo>
                <a:lnTo>
                  <a:pt x="49088" y="60000"/>
                </a:lnTo>
                <a:cubicBezTo>
                  <a:pt x="49088" y="60000"/>
                  <a:pt x="49088" y="0"/>
                  <a:pt x="49088" y="0"/>
                </a:cubicBezTo>
                <a:close/>
                <a:moveTo>
                  <a:pt x="65455" y="0"/>
                </a:moveTo>
                <a:lnTo>
                  <a:pt x="54544" y="0"/>
                </a:lnTo>
                <a:lnTo>
                  <a:pt x="54544" y="60000"/>
                </a:lnTo>
                <a:lnTo>
                  <a:pt x="65455" y="60000"/>
                </a:lnTo>
                <a:cubicBezTo>
                  <a:pt x="65455" y="60000"/>
                  <a:pt x="65455" y="0"/>
                  <a:pt x="65455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34"/>
          <p:cNvSpPr/>
          <p:nvPr/>
        </p:nvSpPr>
        <p:spPr>
          <a:xfrm>
            <a:off x="2569600" y="1794566"/>
            <a:ext cx="209400" cy="166800"/>
          </a:xfrm>
          <a:custGeom>
            <a:rect b="b" l="l" r="r" t="t"/>
            <a:pathLst>
              <a:path extrusionOk="0" h="120000" w="120000">
                <a:moveTo>
                  <a:pt x="13638" y="57272"/>
                </a:moveTo>
                <a:cubicBezTo>
                  <a:pt x="15144" y="57272"/>
                  <a:pt x="16361" y="56055"/>
                  <a:pt x="16361" y="54544"/>
                </a:cubicBezTo>
                <a:cubicBezTo>
                  <a:pt x="16361" y="53038"/>
                  <a:pt x="15144" y="51816"/>
                  <a:pt x="13638" y="51816"/>
                </a:cubicBezTo>
                <a:cubicBezTo>
                  <a:pt x="12127" y="51816"/>
                  <a:pt x="10911" y="53038"/>
                  <a:pt x="10911" y="54544"/>
                </a:cubicBezTo>
                <a:cubicBezTo>
                  <a:pt x="10911" y="56055"/>
                  <a:pt x="12127" y="57272"/>
                  <a:pt x="13638" y="57272"/>
                </a:cubicBezTo>
                <a:moveTo>
                  <a:pt x="114544" y="65455"/>
                </a:moveTo>
                <a:lnTo>
                  <a:pt x="5455" y="65455"/>
                </a:lnTo>
                <a:lnTo>
                  <a:pt x="5455" y="43638"/>
                </a:lnTo>
                <a:lnTo>
                  <a:pt x="114544" y="43638"/>
                </a:lnTo>
                <a:cubicBezTo>
                  <a:pt x="114544" y="43638"/>
                  <a:pt x="114544" y="65455"/>
                  <a:pt x="114544" y="65455"/>
                </a:cubicBezTo>
                <a:close/>
                <a:moveTo>
                  <a:pt x="16361" y="5455"/>
                </a:moveTo>
                <a:lnTo>
                  <a:pt x="81816" y="5455"/>
                </a:lnTo>
                <a:lnTo>
                  <a:pt x="81816" y="24544"/>
                </a:lnTo>
                <a:cubicBezTo>
                  <a:pt x="81816" y="26055"/>
                  <a:pt x="83038" y="27272"/>
                  <a:pt x="84544" y="27272"/>
                </a:cubicBezTo>
                <a:lnTo>
                  <a:pt x="103638" y="27272"/>
                </a:lnTo>
                <a:lnTo>
                  <a:pt x="103638" y="38183"/>
                </a:lnTo>
                <a:lnTo>
                  <a:pt x="16361" y="38183"/>
                </a:lnTo>
                <a:cubicBezTo>
                  <a:pt x="16361" y="38183"/>
                  <a:pt x="16361" y="5455"/>
                  <a:pt x="16361" y="5455"/>
                </a:cubicBezTo>
                <a:close/>
                <a:moveTo>
                  <a:pt x="87272" y="8183"/>
                </a:moveTo>
                <a:lnTo>
                  <a:pt x="100911" y="21816"/>
                </a:lnTo>
                <a:lnTo>
                  <a:pt x="87272" y="21816"/>
                </a:lnTo>
                <a:cubicBezTo>
                  <a:pt x="87272" y="21816"/>
                  <a:pt x="87272" y="8183"/>
                  <a:pt x="87272" y="8183"/>
                </a:cubicBezTo>
                <a:close/>
                <a:moveTo>
                  <a:pt x="114544" y="38183"/>
                </a:moveTo>
                <a:lnTo>
                  <a:pt x="109088" y="38183"/>
                </a:lnTo>
                <a:lnTo>
                  <a:pt x="109088" y="21816"/>
                </a:lnTo>
                <a:lnTo>
                  <a:pt x="87272" y="0"/>
                </a:lnTo>
                <a:lnTo>
                  <a:pt x="16361" y="0"/>
                </a:lnTo>
                <a:cubicBezTo>
                  <a:pt x="13350" y="0"/>
                  <a:pt x="10911" y="2444"/>
                  <a:pt x="10911" y="5455"/>
                </a:cubicBezTo>
                <a:lnTo>
                  <a:pt x="10911" y="38183"/>
                </a:lnTo>
                <a:lnTo>
                  <a:pt x="5455" y="38183"/>
                </a:lnTo>
                <a:cubicBezTo>
                  <a:pt x="2438" y="38183"/>
                  <a:pt x="0" y="40627"/>
                  <a:pt x="0" y="43638"/>
                </a:cubicBezTo>
                <a:lnTo>
                  <a:pt x="0" y="65455"/>
                </a:lnTo>
                <a:cubicBezTo>
                  <a:pt x="0" y="68466"/>
                  <a:pt x="2438" y="70911"/>
                  <a:pt x="5455" y="70911"/>
                </a:cubicBezTo>
                <a:lnTo>
                  <a:pt x="10911" y="70911"/>
                </a:lnTo>
                <a:lnTo>
                  <a:pt x="10911" y="117272"/>
                </a:lnTo>
                <a:cubicBezTo>
                  <a:pt x="10911" y="118783"/>
                  <a:pt x="12127" y="120000"/>
                  <a:pt x="13638" y="120000"/>
                </a:cubicBezTo>
                <a:cubicBezTo>
                  <a:pt x="15144" y="120000"/>
                  <a:pt x="16361" y="118783"/>
                  <a:pt x="16361" y="117272"/>
                </a:cubicBezTo>
                <a:lnTo>
                  <a:pt x="16361" y="70911"/>
                </a:lnTo>
                <a:lnTo>
                  <a:pt x="21816" y="70911"/>
                </a:lnTo>
                <a:lnTo>
                  <a:pt x="21816" y="100911"/>
                </a:lnTo>
                <a:cubicBezTo>
                  <a:pt x="21816" y="102416"/>
                  <a:pt x="23038" y="103638"/>
                  <a:pt x="24544" y="103638"/>
                </a:cubicBezTo>
                <a:cubicBezTo>
                  <a:pt x="26055" y="103638"/>
                  <a:pt x="27272" y="102416"/>
                  <a:pt x="27272" y="100911"/>
                </a:cubicBezTo>
                <a:lnTo>
                  <a:pt x="27272" y="70911"/>
                </a:lnTo>
                <a:lnTo>
                  <a:pt x="32727" y="70911"/>
                </a:lnTo>
                <a:lnTo>
                  <a:pt x="32727" y="84544"/>
                </a:lnTo>
                <a:cubicBezTo>
                  <a:pt x="32727" y="86055"/>
                  <a:pt x="33944" y="87272"/>
                  <a:pt x="35455" y="87272"/>
                </a:cubicBezTo>
                <a:cubicBezTo>
                  <a:pt x="36961" y="87272"/>
                  <a:pt x="38183" y="86055"/>
                  <a:pt x="38183" y="84544"/>
                </a:cubicBezTo>
                <a:lnTo>
                  <a:pt x="38183" y="70911"/>
                </a:lnTo>
                <a:lnTo>
                  <a:pt x="43638" y="70911"/>
                </a:lnTo>
                <a:lnTo>
                  <a:pt x="43638" y="111816"/>
                </a:lnTo>
                <a:cubicBezTo>
                  <a:pt x="43638" y="113327"/>
                  <a:pt x="44855" y="114544"/>
                  <a:pt x="46361" y="114544"/>
                </a:cubicBezTo>
                <a:cubicBezTo>
                  <a:pt x="47872" y="114544"/>
                  <a:pt x="49088" y="113327"/>
                  <a:pt x="49088" y="111816"/>
                </a:cubicBezTo>
                <a:lnTo>
                  <a:pt x="49088" y="70911"/>
                </a:lnTo>
                <a:lnTo>
                  <a:pt x="57272" y="70911"/>
                </a:lnTo>
                <a:lnTo>
                  <a:pt x="57272" y="106361"/>
                </a:lnTo>
                <a:cubicBezTo>
                  <a:pt x="57272" y="107872"/>
                  <a:pt x="58494" y="109088"/>
                  <a:pt x="60000" y="109088"/>
                </a:cubicBezTo>
                <a:cubicBezTo>
                  <a:pt x="61505" y="109088"/>
                  <a:pt x="62727" y="107872"/>
                  <a:pt x="62727" y="106361"/>
                </a:cubicBezTo>
                <a:lnTo>
                  <a:pt x="62727" y="70911"/>
                </a:lnTo>
                <a:lnTo>
                  <a:pt x="70911" y="70911"/>
                </a:lnTo>
                <a:lnTo>
                  <a:pt x="70911" y="90000"/>
                </a:lnTo>
                <a:cubicBezTo>
                  <a:pt x="70911" y="91511"/>
                  <a:pt x="72127" y="92727"/>
                  <a:pt x="73638" y="92727"/>
                </a:cubicBezTo>
                <a:cubicBezTo>
                  <a:pt x="75144" y="92727"/>
                  <a:pt x="76361" y="91511"/>
                  <a:pt x="76361" y="90000"/>
                </a:cubicBezTo>
                <a:lnTo>
                  <a:pt x="76361" y="70911"/>
                </a:lnTo>
                <a:lnTo>
                  <a:pt x="81816" y="70911"/>
                </a:lnTo>
                <a:lnTo>
                  <a:pt x="81816" y="95455"/>
                </a:lnTo>
                <a:cubicBezTo>
                  <a:pt x="81816" y="96961"/>
                  <a:pt x="83038" y="98183"/>
                  <a:pt x="84544" y="98183"/>
                </a:cubicBezTo>
                <a:cubicBezTo>
                  <a:pt x="86055" y="98183"/>
                  <a:pt x="87272" y="96961"/>
                  <a:pt x="87272" y="95455"/>
                </a:cubicBezTo>
                <a:lnTo>
                  <a:pt x="87272" y="70911"/>
                </a:lnTo>
                <a:lnTo>
                  <a:pt x="92727" y="70911"/>
                </a:lnTo>
                <a:lnTo>
                  <a:pt x="92727" y="111816"/>
                </a:lnTo>
                <a:cubicBezTo>
                  <a:pt x="92727" y="113327"/>
                  <a:pt x="93944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70911"/>
                </a:lnTo>
                <a:lnTo>
                  <a:pt x="103638" y="70911"/>
                </a:lnTo>
                <a:lnTo>
                  <a:pt x="103638" y="106361"/>
                </a:lnTo>
                <a:cubicBezTo>
                  <a:pt x="103638" y="107872"/>
                  <a:pt x="104855" y="109088"/>
                  <a:pt x="106361" y="109088"/>
                </a:cubicBezTo>
                <a:cubicBezTo>
                  <a:pt x="107872" y="109088"/>
                  <a:pt x="109088" y="107872"/>
                  <a:pt x="109088" y="106361"/>
                </a:cubicBezTo>
                <a:lnTo>
                  <a:pt x="109088" y="70911"/>
                </a:lnTo>
                <a:lnTo>
                  <a:pt x="114544" y="70911"/>
                </a:lnTo>
                <a:cubicBezTo>
                  <a:pt x="117555" y="70911"/>
                  <a:pt x="120000" y="68466"/>
                  <a:pt x="120000" y="65455"/>
                </a:cubicBezTo>
                <a:lnTo>
                  <a:pt x="120000" y="43638"/>
                </a:lnTo>
                <a:cubicBezTo>
                  <a:pt x="120000" y="40627"/>
                  <a:pt x="117555" y="38183"/>
                  <a:pt x="114544" y="38183"/>
                </a:cubicBezTo>
                <a:moveTo>
                  <a:pt x="24544" y="57272"/>
                </a:moveTo>
                <a:cubicBezTo>
                  <a:pt x="26055" y="57272"/>
                  <a:pt x="27272" y="56055"/>
                  <a:pt x="27272" y="54544"/>
                </a:cubicBezTo>
                <a:cubicBezTo>
                  <a:pt x="27272" y="53038"/>
                  <a:pt x="26055" y="51816"/>
                  <a:pt x="24544" y="51816"/>
                </a:cubicBezTo>
                <a:cubicBezTo>
                  <a:pt x="23038" y="51816"/>
                  <a:pt x="21816" y="53038"/>
                  <a:pt x="21816" y="54544"/>
                </a:cubicBezTo>
                <a:cubicBezTo>
                  <a:pt x="21816" y="56055"/>
                  <a:pt x="23038" y="57272"/>
                  <a:pt x="24544" y="57272"/>
                </a:cubicBezTo>
                <a:moveTo>
                  <a:pt x="68183" y="21816"/>
                </a:moveTo>
                <a:lnTo>
                  <a:pt x="30000" y="21816"/>
                </a:lnTo>
                <a:cubicBezTo>
                  <a:pt x="28494" y="21816"/>
                  <a:pt x="27272" y="23038"/>
                  <a:pt x="27272" y="24544"/>
                </a:cubicBezTo>
                <a:cubicBezTo>
                  <a:pt x="27272" y="26055"/>
                  <a:pt x="28494" y="27272"/>
                  <a:pt x="30000" y="27272"/>
                </a:cubicBezTo>
                <a:lnTo>
                  <a:pt x="68183" y="27272"/>
                </a:lnTo>
                <a:cubicBezTo>
                  <a:pt x="69688" y="27272"/>
                  <a:pt x="70911" y="26055"/>
                  <a:pt x="70911" y="24544"/>
                </a:cubicBezTo>
                <a:cubicBezTo>
                  <a:pt x="70911" y="23038"/>
                  <a:pt x="69688" y="21816"/>
                  <a:pt x="68183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4"/>
          <p:cNvSpPr/>
          <p:nvPr/>
        </p:nvSpPr>
        <p:spPr>
          <a:xfrm>
            <a:off x="2979175" y="1794566"/>
            <a:ext cx="190500" cy="166800"/>
          </a:xfrm>
          <a:custGeom>
            <a:rect b="b" l="l" r="r" t="t"/>
            <a:pathLst>
              <a:path extrusionOk="0" h="120000" w="120000"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3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27" y="5788"/>
                  <a:pt x="62166" y="5483"/>
                  <a:pt x="62983" y="5483"/>
                </a:cubicBezTo>
                <a:cubicBezTo>
                  <a:pt x="64650" y="5483"/>
                  <a:pt x="66000" y="6711"/>
                  <a:pt x="66000" y="8216"/>
                </a:cubicBezTo>
                <a:cubicBezTo>
                  <a:pt x="66000" y="8216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0"/>
                </a:lnTo>
                <a:lnTo>
                  <a:pt x="25344" y="35594"/>
                </a:lnTo>
                <a:lnTo>
                  <a:pt x="25327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38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55"/>
                  <a:pt x="67988" y="0"/>
                  <a:pt x="62994" y="0"/>
                </a:cubicBezTo>
                <a:cubicBezTo>
                  <a:pt x="60444" y="0"/>
                  <a:pt x="58150" y="966"/>
                  <a:pt x="56500" y="2505"/>
                </a:cubicBezTo>
                <a:lnTo>
                  <a:pt x="19805" y="32805"/>
                </a:lnTo>
                <a:cubicBezTo>
                  <a:pt x="8766" y="33611"/>
                  <a:pt x="0" y="45461"/>
                  <a:pt x="0" y="60000"/>
                </a:cubicBezTo>
                <a:cubicBezTo>
                  <a:pt x="0" y="74583"/>
                  <a:pt x="8822" y="86461"/>
                  <a:pt x="19916" y="87200"/>
                </a:cubicBezTo>
                <a:lnTo>
                  <a:pt x="56500" y="117494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2"/>
                  <a:pt x="72000" y="111516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  <a:moveTo>
                  <a:pt x="106244" y="60000"/>
                </a:moveTo>
                <a:lnTo>
                  <a:pt x="119122" y="48294"/>
                </a:lnTo>
                <a:cubicBezTo>
                  <a:pt x="119666" y="47800"/>
                  <a:pt x="120000" y="47116"/>
                  <a:pt x="120000" y="46361"/>
                </a:cubicBezTo>
                <a:cubicBezTo>
                  <a:pt x="120000" y="44855"/>
                  <a:pt x="118655" y="43638"/>
                  <a:pt x="117000" y="43638"/>
                </a:cubicBezTo>
                <a:cubicBezTo>
                  <a:pt x="116172" y="43638"/>
                  <a:pt x="115422" y="43938"/>
                  <a:pt x="114877" y="44433"/>
                </a:cubicBezTo>
                <a:lnTo>
                  <a:pt x="102000" y="56144"/>
                </a:lnTo>
                <a:lnTo>
                  <a:pt x="89122" y="44433"/>
                </a:lnTo>
                <a:cubicBezTo>
                  <a:pt x="88577" y="43938"/>
                  <a:pt x="87827" y="43638"/>
                  <a:pt x="87000" y="43638"/>
                </a:cubicBezTo>
                <a:cubicBezTo>
                  <a:pt x="85344" y="43638"/>
                  <a:pt x="84000" y="44855"/>
                  <a:pt x="84000" y="46361"/>
                </a:cubicBezTo>
                <a:cubicBezTo>
                  <a:pt x="84000" y="47116"/>
                  <a:pt x="84333" y="47800"/>
                  <a:pt x="84877" y="48294"/>
                </a:cubicBezTo>
                <a:lnTo>
                  <a:pt x="97755" y="60000"/>
                </a:lnTo>
                <a:lnTo>
                  <a:pt x="84877" y="71705"/>
                </a:lnTo>
                <a:cubicBezTo>
                  <a:pt x="84333" y="72200"/>
                  <a:pt x="84000" y="7288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87827" y="76361"/>
                  <a:pt x="88577" y="76061"/>
                  <a:pt x="89122" y="75566"/>
                </a:cubicBezTo>
                <a:lnTo>
                  <a:pt x="102000" y="63855"/>
                </a:lnTo>
                <a:lnTo>
                  <a:pt x="114877" y="75566"/>
                </a:lnTo>
                <a:cubicBezTo>
                  <a:pt x="115422" y="76061"/>
                  <a:pt x="116172" y="76361"/>
                  <a:pt x="117000" y="76361"/>
                </a:cubicBezTo>
                <a:cubicBezTo>
                  <a:pt x="118655" y="76361"/>
                  <a:pt x="120000" y="75144"/>
                  <a:pt x="120000" y="73638"/>
                </a:cubicBezTo>
                <a:cubicBezTo>
                  <a:pt x="120000" y="72883"/>
                  <a:pt x="119666" y="72200"/>
                  <a:pt x="119122" y="71705"/>
                </a:cubicBezTo>
                <a:cubicBezTo>
                  <a:pt x="119122" y="71705"/>
                  <a:pt x="106244" y="60000"/>
                  <a:pt x="106244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3417324" y="1794566"/>
            <a:ext cx="114300" cy="166800"/>
          </a:xfrm>
          <a:custGeom>
            <a:rect b="b" l="l" r="r" t="t"/>
            <a:pathLst>
              <a:path extrusionOk="0" h="120000" w="120000">
                <a:moveTo>
                  <a:pt x="109944" y="111783"/>
                </a:moveTo>
                <a:cubicBezTo>
                  <a:pt x="109944" y="113294"/>
                  <a:pt x="107694" y="114511"/>
                  <a:pt x="104922" y="114511"/>
                </a:cubicBezTo>
                <a:cubicBezTo>
                  <a:pt x="103477" y="114511"/>
                  <a:pt x="102200" y="114177"/>
                  <a:pt x="101283" y="113650"/>
                </a:cubicBezTo>
                <a:lnTo>
                  <a:pt x="101261" y="113661"/>
                </a:lnTo>
                <a:lnTo>
                  <a:pt x="99950" y="113011"/>
                </a:lnTo>
                <a:lnTo>
                  <a:pt x="99950" y="6977"/>
                </a:lnTo>
                <a:lnTo>
                  <a:pt x="101416" y="6255"/>
                </a:lnTo>
                <a:lnTo>
                  <a:pt x="101433" y="6261"/>
                </a:lnTo>
                <a:cubicBezTo>
                  <a:pt x="102338" y="5788"/>
                  <a:pt x="103561" y="5483"/>
                  <a:pt x="104922" y="5483"/>
                </a:cubicBezTo>
                <a:cubicBezTo>
                  <a:pt x="107694" y="5483"/>
                  <a:pt x="109944" y="6711"/>
                  <a:pt x="109944" y="8216"/>
                </a:cubicBezTo>
                <a:cubicBezTo>
                  <a:pt x="109944" y="8216"/>
                  <a:pt x="109944" y="111783"/>
                  <a:pt x="109944" y="111783"/>
                </a:cubicBezTo>
                <a:close/>
                <a:moveTo>
                  <a:pt x="89955" y="108044"/>
                </a:moveTo>
                <a:lnTo>
                  <a:pt x="39977" y="83211"/>
                </a:lnTo>
                <a:lnTo>
                  <a:pt x="39977" y="36705"/>
                </a:lnTo>
                <a:lnTo>
                  <a:pt x="42216" y="35594"/>
                </a:lnTo>
                <a:lnTo>
                  <a:pt x="42194" y="35588"/>
                </a:lnTo>
                <a:lnTo>
                  <a:pt x="89955" y="11927"/>
                </a:lnTo>
                <a:cubicBezTo>
                  <a:pt x="89955" y="11927"/>
                  <a:pt x="89955" y="108044"/>
                  <a:pt x="89955" y="108044"/>
                </a:cubicBezTo>
                <a:close/>
                <a:moveTo>
                  <a:pt x="29983" y="81377"/>
                </a:moveTo>
                <a:cubicBezTo>
                  <a:pt x="18577" y="79355"/>
                  <a:pt x="9994" y="70555"/>
                  <a:pt x="9994" y="60000"/>
                </a:cubicBezTo>
                <a:cubicBezTo>
                  <a:pt x="9994" y="49444"/>
                  <a:pt x="18577" y="40638"/>
                  <a:pt x="29983" y="38622"/>
                </a:cubicBezTo>
                <a:cubicBezTo>
                  <a:pt x="29983" y="38622"/>
                  <a:pt x="29983" y="81377"/>
                  <a:pt x="29983" y="81377"/>
                </a:cubicBezTo>
                <a:close/>
                <a:moveTo>
                  <a:pt x="119938" y="8483"/>
                </a:moveTo>
                <a:cubicBezTo>
                  <a:pt x="119950" y="8377"/>
                  <a:pt x="120000" y="8277"/>
                  <a:pt x="120000" y="8177"/>
                </a:cubicBezTo>
                <a:cubicBezTo>
                  <a:pt x="120000" y="3655"/>
                  <a:pt x="113255" y="0"/>
                  <a:pt x="104938" y="0"/>
                </a:cubicBezTo>
                <a:cubicBezTo>
                  <a:pt x="100683" y="0"/>
                  <a:pt x="96861" y="966"/>
                  <a:pt x="94122" y="2505"/>
                </a:cubicBezTo>
                <a:lnTo>
                  <a:pt x="32994" y="32805"/>
                </a:lnTo>
                <a:cubicBezTo>
                  <a:pt x="14600" y="33611"/>
                  <a:pt x="0" y="45461"/>
                  <a:pt x="0" y="60000"/>
                </a:cubicBezTo>
                <a:cubicBezTo>
                  <a:pt x="0" y="74583"/>
                  <a:pt x="14700" y="86461"/>
                  <a:pt x="33177" y="87200"/>
                </a:cubicBezTo>
                <a:lnTo>
                  <a:pt x="94122" y="117488"/>
                </a:lnTo>
                <a:cubicBezTo>
                  <a:pt x="96855" y="119033"/>
                  <a:pt x="100683" y="120000"/>
                  <a:pt x="104938" y="120000"/>
                </a:cubicBezTo>
                <a:cubicBezTo>
                  <a:pt x="113255" y="120000"/>
                  <a:pt x="120000" y="116338"/>
                  <a:pt x="120000" y="111827"/>
                </a:cubicBezTo>
                <a:cubicBezTo>
                  <a:pt x="120000" y="111722"/>
                  <a:pt x="119950" y="111622"/>
                  <a:pt x="119938" y="111516"/>
                </a:cubicBezTo>
                <a:cubicBezTo>
                  <a:pt x="119938" y="111516"/>
                  <a:pt x="119938" y="8483"/>
                  <a:pt x="119938" y="84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4"/>
          <p:cNvSpPr/>
          <p:nvPr/>
        </p:nvSpPr>
        <p:spPr>
          <a:xfrm>
            <a:off x="3798325" y="1794566"/>
            <a:ext cx="152400" cy="166800"/>
          </a:xfrm>
          <a:custGeom>
            <a:rect b="b" l="l" r="r" t="t"/>
            <a:pathLst>
              <a:path extrusionOk="0" h="120000" w="120000">
                <a:moveTo>
                  <a:pt x="82500" y="111783"/>
                </a:moveTo>
                <a:cubicBezTo>
                  <a:pt x="82500" y="113294"/>
                  <a:pt x="80811" y="114511"/>
                  <a:pt x="78727" y="114511"/>
                </a:cubicBezTo>
                <a:cubicBezTo>
                  <a:pt x="77650" y="114511"/>
                  <a:pt x="76688" y="114177"/>
                  <a:pt x="76000" y="113650"/>
                </a:cubicBezTo>
                <a:lnTo>
                  <a:pt x="75983" y="113661"/>
                </a:lnTo>
                <a:lnTo>
                  <a:pt x="75000" y="113011"/>
                </a:lnTo>
                <a:lnTo>
                  <a:pt x="75000" y="6977"/>
                </a:lnTo>
                <a:lnTo>
                  <a:pt x="76100" y="6255"/>
                </a:lnTo>
                <a:lnTo>
                  <a:pt x="76111" y="6261"/>
                </a:lnTo>
                <a:cubicBezTo>
                  <a:pt x="76788" y="5788"/>
                  <a:pt x="77711" y="5483"/>
                  <a:pt x="78727" y="5483"/>
                </a:cubicBezTo>
                <a:cubicBezTo>
                  <a:pt x="80811" y="5483"/>
                  <a:pt x="82500" y="6711"/>
                  <a:pt x="82500" y="8216"/>
                </a:cubicBezTo>
                <a:cubicBezTo>
                  <a:pt x="82500" y="8216"/>
                  <a:pt x="82500" y="111783"/>
                  <a:pt x="82500" y="111783"/>
                </a:cubicBezTo>
                <a:close/>
                <a:moveTo>
                  <a:pt x="67500" y="108044"/>
                </a:moveTo>
                <a:lnTo>
                  <a:pt x="30000" y="83211"/>
                </a:lnTo>
                <a:lnTo>
                  <a:pt x="30000" y="36705"/>
                </a:lnTo>
                <a:lnTo>
                  <a:pt x="31677" y="35594"/>
                </a:lnTo>
                <a:lnTo>
                  <a:pt x="31661" y="35588"/>
                </a:lnTo>
                <a:lnTo>
                  <a:pt x="67500" y="11927"/>
                </a:lnTo>
                <a:cubicBezTo>
                  <a:pt x="67500" y="11927"/>
                  <a:pt x="67500" y="108044"/>
                  <a:pt x="67500" y="108044"/>
                </a:cubicBezTo>
                <a:close/>
                <a:moveTo>
                  <a:pt x="22500" y="81377"/>
                </a:moveTo>
                <a:cubicBezTo>
                  <a:pt x="13938" y="79355"/>
                  <a:pt x="7500" y="70555"/>
                  <a:pt x="7500" y="60000"/>
                </a:cubicBezTo>
                <a:cubicBezTo>
                  <a:pt x="7500" y="49444"/>
                  <a:pt x="13938" y="40638"/>
                  <a:pt x="22500" y="38622"/>
                </a:cubicBezTo>
                <a:cubicBezTo>
                  <a:pt x="22500" y="38622"/>
                  <a:pt x="22500" y="81377"/>
                  <a:pt x="22500" y="81377"/>
                </a:cubicBezTo>
                <a:close/>
                <a:moveTo>
                  <a:pt x="90044" y="8177"/>
                </a:moveTo>
                <a:cubicBezTo>
                  <a:pt x="90044" y="3655"/>
                  <a:pt x="84983" y="0"/>
                  <a:pt x="78744" y="0"/>
                </a:cubicBezTo>
                <a:cubicBezTo>
                  <a:pt x="75550" y="0"/>
                  <a:pt x="72683" y="966"/>
                  <a:pt x="70627" y="2505"/>
                </a:cubicBezTo>
                <a:lnTo>
                  <a:pt x="24755" y="32805"/>
                </a:lnTo>
                <a:cubicBezTo>
                  <a:pt x="10955" y="33611"/>
                  <a:pt x="0" y="45461"/>
                  <a:pt x="0" y="60000"/>
                </a:cubicBezTo>
                <a:cubicBezTo>
                  <a:pt x="0" y="74583"/>
                  <a:pt x="11027" y="86461"/>
                  <a:pt x="24894" y="87200"/>
                </a:cubicBezTo>
                <a:lnTo>
                  <a:pt x="70627" y="117488"/>
                </a:lnTo>
                <a:cubicBezTo>
                  <a:pt x="72683" y="119033"/>
                  <a:pt x="75550" y="120000"/>
                  <a:pt x="78744" y="120000"/>
                </a:cubicBezTo>
                <a:cubicBezTo>
                  <a:pt x="84983" y="120000"/>
                  <a:pt x="90044" y="116338"/>
                  <a:pt x="90044" y="111827"/>
                </a:cubicBezTo>
                <a:cubicBezTo>
                  <a:pt x="90044" y="111722"/>
                  <a:pt x="90005" y="111622"/>
                  <a:pt x="90000" y="111516"/>
                </a:cubicBezTo>
                <a:lnTo>
                  <a:pt x="90000" y="8483"/>
                </a:lnTo>
                <a:cubicBezTo>
                  <a:pt x="90005" y="8377"/>
                  <a:pt x="90044" y="8277"/>
                  <a:pt x="90044" y="8177"/>
                </a:cubicBezTo>
                <a:moveTo>
                  <a:pt x="101250" y="43638"/>
                </a:moveTo>
                <a:cubicBezTo>
                  <a:pt x="99177" y="43638"/>
                  <a:pt x="97500" y="44855"/>
                  <a:pt x="97500" y="46361"/>
                </a:cubicBezTo>
                <a:cubicBezTo>
                  <a:pt x="97500" y="47872"/>
                  <a:pt x="99177" y="49088"/>
                  <a:pt x="101250" y="49088"/>
                </a:cubicBezTo>
                <a:cubicBezTo>
                  <a:pt x="107466" y="49088"/>
                  <a:pt x="112500" y="53977"/>
                  <a:pt x="112500" y="60000"/>
                </a:cubicBezTo>
                <a:cubicBezTo>
                  <a:pt x="112500" y="66022"/>
                  <a:pt x="107466" y="70911"/>
                  <a:pt x="101250" y="70911"/>
                </a:cubicBezTo>
                <a:cubicBezTo>
                  <a:pt x="99177" y="70911"/>
                  <a:pt x="97500" y="72127"/>
                  <a:pt x="97500" y="73638"/>
                </a:cubicBezTo>
                <a:cubicBezTo>
                  <a:pt x="97500" y="75144"/>
                  <a:pt x="99177" y="76361"/>
                  <a:pt x="101250" y="76361"/>
                </a:cubicBezTo>
                <a:cubicBezTo>
                  <a:pt x="111605" y="76361"/>
                  <a:pt x="120000" y="69033"/>
                  <a:pt x="120000" y="60000"/>
                </a:cubicBezTo>
                <a:cubicBezTo>
                  <a:pt x="120000" y="50961"/>
                  <a:pt x="111605" y="43638"/>
                  <a:pt x="10125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4"/>
          <p:cNvSpPr/>
          <p:nvPr/>
        </p:nvSpPr>
        <p:spPr>
          <a:xfrm>
            <a:off x="4227022" y="839823"/>
            <a:ext cx="190500" cy="166800"/>
          </a:xfrm>
          <a:custGeom>
            <a:rect b="b" l="l" r="r" t="t"/>
            <a:pathLst>
              <a:path extrusionOk="0" h="120000" w="120000">
                <a:moveTo>
                  <a:pt x="87000" y="43638"/>
                </a:moveTo>
                <a:cubicBezTo>
                  <a:pt x="85344" y="43638"/>
                  <a:pt x="84000" y="44861"/>
                  <a:pt x="84000" y="46361"/>
                </a:cubicBezTo>
                <a:cubicBezTo>
                  <a:pt x="84000" y="47872"/>
                  <a:pt x="85344" y="49088"/>
                  <a:pt x="87000" y="49088"/>
                </a:cubicBezTo>
                <a:cubicBezTo>
                  <a:pt x="91972" y="49088"/>
                  <a:pt x="96000" y="53977"/>
                  <a:pt x="96000" y="60000"/>
                </a:cubicBezTo>
                <a:cubicBezTo>
                  <a:pt x="96000" y="66022"/>
                  <a:pt x="91972" y="70911"/>
                  <a:pt x="87000" y="70911"/>
                </a:cubicBezTo>
                <a:cubicBezTo>
                  <a:pt x="85344" y="70911"/>
                  <a:pt x="84000" y="7213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95283" y="76361"/>
                  <a:pt x="102000" y="69038"/>
                  <a:pt x="102000" y="60000"/>
                </a:cubicBezTo>
                <a:cubicBezTo>
                  <a:pt x="102000" y="50966"/>
                  <a:pt x="95283" y="43638"/>
                  <a:pt x="87000" y="43638"/>
                </a:cubicBezTo>
                <a:moveTo>
                  <a:pt x="102622" y="31172"/>
                </a:moveTo>
                <a:lnTo>
                  <a:pt x="102572" y="31250"/>
                </a:lnTo>
                <a:cubicBezTo>
                  <a:pt x="102127" y="31022"/>
                  <a:pt x="101644" y="30855"/>
                  <a:pt x="101100" y="30855"/>
                </a:cubicBezTo>
                <a:cubicBezTo>
                  <a:pt x="99444" y="30855"/>
                  <a:pt x="98111" y="32077"/>
                  <a:pt x="98111" y="33577"/>
                </a:cubicBezTo>
                <a:cubicBezTo>
                  <a:pt x="98111" y="34533"/>
                  <a:pt x="98683" y="35338"/>
                  <a:pt x="99500" y="35827"/>
                </a:cubicBezTo>
                <a:lnTo>
                  <a:pt x="99494" y="35838"/>
                </a:lnTo>
                <a:cubicBezTo>
                  <a:pt x="108111" y="40394"/>
                  <a:pt x="114000" y="49494"/>
                  <a:pt x="114000" y="60000"/>
                </a:cubicBezTo>
                <a:cubicBezTo>
                  <a:pt x="114000" y="70494"/>
                  <a:pt x="108127" y="79583"/>
                  <a:pt x="99527" y="84150"/>
                </a:cubicBezTo>
                <a:lnTo>
                  <a:pt x="99550" y="84177"/>
                </a:lnTo>
                <a:cubicBezTo>
                  <a:pt x="98727" y="84661"/>
                  <a:pt x="98155" y="85466"/>
                  <a:pt x="98155" y="86422"/>
                </a:cubicBezTo>
                <a:cubicBezTo>
                  <a:pt x="98155" y="87927"/>
                  <a:pt x="99500" y="89144"/>
                  <a:pt x="101155" y="89144"/>
                </a:cubicBezTo>
                <a:cubicBezTo>
                  <a:pt x="101700" y="89144"/>
                  <a:pt x="102183" y="88977"/>
                  <a:pt x="102627" y="88750"/>
                </a:cubicBezTo>
                <a:lnTo>
                  <a:pt x="102666" y="88805"/>
                </a:lnTo>
                <a:cubicBezTo>
                  <a:pt x="112988" y="83277"/>
                  <a:pt x="120000" y="72450"/>
                  <a:pt x="120000" y="60000"/>
                </a:cubicBezTo>
                <a:cubicBezTo>
                  <a:pt x="120000" y="47533"/>
                  <a:pt x="112966" y="36700"/>
                  <a:pt x="102622" y="31172"/>
                </a:cubicBezTo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8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33" y="5788"/>
                  <a:pt x="62166" y="5488"/>
                  <a:pt x="62983" y="5488"/>
                </a:cubicBezTo>
                <a:cubicBezTo>
                  <a:pt x="64650" y="5488"/>
                  <a:pt x="66000" y="6711"/>
                  <a:pt x="66000" y="8222"/>
                </a:cubicBezTo>
                <a:cubicBezTo>
                  <a:pt x="66000" y="8222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5"/>
                </a:lnTo>
                <a:lnTo>
                  <a:pt x="25338" y="35594"/>
                </a:lnTo>
                <a:lnTo>
                  <a:pt x="25333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44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61"/>
                  <a:pt x="67988" y="0"/>
                  <a:pt x="62994" y="0"/>
                </a:cubicBezTo>
                <a:cubicBezTo>
                  <a:pt x="60438" y="0"/>
                  <a:pt x="58144" y="972"/>
                  <a:pt x="56500" y="2505"/>
                </a:cubicBezTo>
                <a:lnTo>
                  <a:pt x="19805" y="32805"/>
                </a:lnTo>
                <a:cubicBezTo>
                  <a:pt x="8766" y="33616"/>
                  <a:pt x="0" y="45461"/>
                  <a:pt x="0" y="60000"/>
                </a:cubicBezTo>
                <a:cubicBezTo>
                  <a:pt x="0" y="74588"/>
                  <a:pt x="8822" y="86466"/>
                  <a:pt x="19916" y="87205"/>
                </a:cubicBezTo>
                <a:lnTo>
                  <a:pt x="56500" y="117488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7"/>
                  <a:pt x="72000" y="111522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4"/>
          <p:cNvSpPr/>
          <p:nvPr/>
        </p:nvSpPr>
        <p:spPr>
          <a:xfrm>
            <a:off x="4617549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1783"/>
                </a:moveTo>
                <a:cubicBezTo>
                  <a:pt x="60000" y="113294"/>
                  <a:pt x="58772" y="114511"/>
                  <a:pt x="57255" y="114511"/>
                </a:cubicBezTo>
                <a:cubicBezTo>
                  <a:pt x="56472" y="114511"/>
                  <a:pt x="55772" y="114177"/>
                  <a:pt x="55272" y="113650"/>
                </a:cubicBezTo>
                <a:lnTo>
                  <a:pt x="55261" y="113661"/>
                </a:lnTo>
                <a:lnTo>
                  <a:pt x="54544" y="113011"/>
                </a:lnTo>
                <a:lnTo>
                  <a:pt x="54544" y="6977"/>
                </a:lnTo>
                <a:lnTo>
                  <a:pt x="55344" y="6255"/>
                </a:lnTo>
                <a:lnTo>
                  <a:pt x="55350" y="6261"/>
                </a:lnTo>
                <a:cubicBezTo>
                  <a:pt x="55844" y="5788"/>
                  <a:pt x="56516" y="5483"/>
                  <a:pt x="57255" y="5483"/>
                </a:cubicBezTo>
                <a:cubicBezTo>
                  <a:pt x="58772" y="5483"/>
                  <a:pt x="60000" y="6711"/>
                  <a:pt x="60000" y="8216"/>
                </a:cubicBezTo>
                <a:cubicBezTo>
                  <a:pt x="60000" y="8216"/>
                  <a:pt x="60000" y="111783"/>
                  <a:pt x="60000" y="111783"/>
                </a:cubicBezTo>
                <a:close/>
                <a:moveTo>
                  <a:pt x="49088" y="108044"/>
                </a:moveTo>
                <a:lnTo>
                  <a:pt x="21816" y="83216"/>
                </a:lnTo>
                <a:lnTo>
                  <a:pt x="21816" y="36705"/>
                </a:lnTo>
                <a:lnTo>
                  <a:pt x="23038" y="35594"/>
                </a:lnTo>
                <a:lnTo>
                  <a:pt x="23027" y="35588"/>
                </a:lnTo>
                <a:lnTo>
                  <a:pt x="49088" y="11927"/>
                </a:lnTo>
                <a:cubicBezTo>
                  <a:pt x="49088" y="11927"/>
                  <a:pt x="49088" y="108044"/>
                  <a:pt x="49088" y="108044"/>
                </a:cubicBezTo>
                <a:close/>
                <a:moveTo>
                  <a:pt x="16361" y="81383"/>
                </a:moveTo>
                <a:cubicBezTo>
                  <a:pt x="10138" y="79361"/>
                  <a:pt x="5455" y="70555"/>
                  <a:pt x="5455" y="60000"/>
                </a:cubicBezTo>
                <a:cubicBezTo>
                  <a:pt x="5455" y="49444"/>
                  <a:pt x="10138" y="40638"/>
                  <a:pt x="16361" y="38622"/>
                </a:cubicBezTo>
                <a:cubicBezTo>
                  <a:pt x="16361" y="38622"/>
                  <a:pt x="16361" y="81383"/>
                  <a:pt x="16361" y="81383"/>
                </a:cubicBezTo>
                <a:close/>
                <a:moveTo>
                  <a:pt x="65483" y="8177"/>
                </a:moveTo>
                <a:cubicBezTo>
                  <a:pt x="65483" y="3655"/>
                  <a:pt x="61811" y="0"/>
                  <a:pt x="57266" y="0"/>
                </a:cubicBezTo>
                <a:cubicBezTo>
                  <a:pt x="54944" y="0"/>
                  <a:pt x="52861" y="966"/>
                  <a:pt x="51366" y="2505"/>
                </a:cubicBezTo>
                <a:lnTo>
                  <a:pt x="18005" y="32805"/>
                </a:lnTo>
                <a:cubicBezTo>
                  <a:pt x="7966" y="33616"/>
                  <a:pt x="0" y="45461"/>
                  <a:pt x="0" y="60000"/>
                </a:cubicBezTo>
                <a:cubicBezTo>
                  <a:pt x="0" y="74583"/>
                  <a:pt x="8022" y="86461"/>
                  <a:pt x="18105" y="87200"/>
                </a:cubicBezTo>
                <a:lnTo>
                  <a:pt x="51361" y="117488"/>
                </a:lnTo>
                <a:cubicBezTo>
                  <a:pt x="52855" y="119033"/>
                  <a:pt x="54944" y="120000"/>
                  <a:pt x="57266" y="120000"/>
                </a:cubicBezTo>
                <a:cubicBezTo>
                  <a:pt x="61811" y="120000"/>
                  <a:pt x="65483" y="116338"/>
                  <a:pt x="65483" y="111827"/>
                </a:cubicBezTo>
                <a:cubicBezTo>
                  <a:pt x="65483" y="111722"/>
                  <a:pt x="65455" y="111622"/>
                  <a:pt x="65455" y="111516"/>
                </a:cubicBezTo>
                <a:lnTo>
                  <a:pt x="65455" y="8483"/>
                </a:lnTo>
                <a:cubicBezTo>
                  <a:pt x="65455" y="8377"/>
                  <a:pt x="65483" y="8277"/>
                  <a:pt x="65483" y="8177"/>
                </a:cubicBezTo>
                <a:moveTo>
                  <a:pt x="73638" y="43638"/>
                </a:moveTo>
                <a:cubicBezTo>
                  <a:pt x="72133" y="43638"/>
                  <a:pt x="70911" y="44855"/>
                  <a:pt x="70911" y="46361"/>
                </a:cubicBezTo>
                <a:cubicBezTo>
                  <a:pt x="70911" y="47872"/>
                  <a:pt x="72133" y="49088"/>
                  <a:pt x="73638" y="49088"/>
                </a:cubicBezTo>
                <a:cubicBezTo>
                  <a:pt x="78155" y="49088"/>
                  <a:pt x="81816" y="53977"/>
                  <a:pt x="81816" y="60000"/>
                </a:cubicBezTo>
                <a:cubicBezTo>
                  <a:pt x="81816" y="66022"/>
                  <a:pt x="78155" y="70911"/>
                  <a:pt x="73638" y="70911"/>
                </a:cubicBezTo>
                <a:cubicBezTo>
                  <a:pt x="72133" y="70911"/>
                  <a:pt x="70911" y="72127"/>
                  <a:pt x="70911" y="73638"/>
                </a:cubicBezTo>
                <a:cubicBezTo>
                  <a:pt x="70911" y="75144"/>
                  <a:pt x="72133" y="76361"/>
                  <a:pt x="73638" y="76361"/>
                </a:cubicBezTo>
                <a:cubicBezTo>
                  <a:pt x="81166" y="76361"/>
                  <a:pt x="87272" y="69038"/>
                  <a:pt x="87272" y="60000"/>
                </a:cubicBezTo>
                <a:cubicBezTo>
                  <a:pt x="87272" y="50961"/>
                  <a:pt x="81166" y="43638"/>
                  <a:pt x="73638" y="43638"/>
                </a:cubicBezTo>
                <a:moveTo>
                  <a:pt x="99711" y="19416"/>
                </a:moveTo>
                <a:lnTo>
                  <a:pt x="99655" y="19494"/>
                </a:lnTo>
                <a:cubicBezTo>
                  <a:pt x="99222" y="19211"/>
                  <a:pt x="98738" y="19005"/>
                  <a:pt x="98188" y="19005"/>
                </a:cubicBezTo>
                <a:cubicBezTo>
                  <a:pt x="96683" y="19005"/>
                  <a:pt x="95466" y="20227"/>
                  <a:pt x="95466" y="21733"/>
                </a:cubicBezTo>
                <a:cubicBezTo>
                  <a:pt x="95466" y="22627"/>
                  <a:pt x="95922" y="23383"/>
                  <a:pt x="96588" y="23877"/>
                </a:cubicBezTo>
                <a:cubicBezTo>
                  <a:pt x="107422" y="31727"/>
                  <a:pt x="114544" y="44972"/>
                  <a:pt x="114544" y="60000"/>
                </a:cubicBezTo>
                <a:cubicBezTo>
                  <a:pt x="114544" y="75027"/>
                  <a:pt x="107422" y="88272"/>
                  <a:pt x="96583" y="96122"/>
                </a:cubicBezTo>
                <a:lnTo>
                  <a:pt x="96605" y="96161"/>
                </a:lnTo>
                <a:cubicBezTo>
                  <a:pt x="95972" y="96655"/>
                  <a:pt x="95538" y="97394"/>
                  <a:pt x="95538" y="98266"/>
                </a:cubicBezTo>
                <a:cubicBezTo>
                  <a:pt x="95538" y="99772"/>
                  <a:pt x="96761" y="100994"/>
                  <a:pt x="98266" y="100994"/>
                </a:cubicBezTo>
                <a:cubicBezTo>
                  <a:pt x="98822" y="100994"/>
                  <a:pt x="99305" y="100788"/>
                  <a:pt x="99733" y="100505"/>
                </a:cubicBezTo>
                <a:lnTo>
                  <a:pt x="99761" y="100544"/>
                </a:lnTo>
                <a:cubicBezTo>
                  <a:pt x="99900" y="100444"/>
                  <a:pt x="100022" y="100316"/>
                  <a:pt x="100161" y="100216"/>
                </a:cubicBezTo>
                <a:cubicBezTo>
                  <a:pt x="100172" y="100205"/>
                  <a:pt x="100188" y="100194"/>
                  <a:pt x="100205" y="100183"/>
                </a:cubicBezTo>
                <a:cubicBezTo>
                  <a:pt x="112161" y="91305"/>
                  <a:pt x="120000" y="76633"/>
                  <a:pt x="120000" y="60000"/>
                </a:cubicBezTo>
                <a:cubicBezTo>
                  <a:pt x="120000" y="43127"/>
                  <a:pt x="111955" y="28250"/>
                  <a:pt x="99711" y="19416"/>
                </a:cubicBezTo>
                <a:moveTo>
                  <a:pt x="87838" y="31172"/>
                </a:moveTo>
                <a:lnTo>
                  <a:pt x="87788" y="31250"/>
                </a:lnTo>
                <a:cubicBezTo>
                  <a:pt x="87388" y="31022"/>
                  <a:pt x="86950" y="30850"/>
                  <a:pt x="86455" y="30850"/>
                </a:cubicBezTo>
                <a:cubicBezTo>
                  <a:pt x="84950" y="30850"/>
                  <a:pt x="83733" y="32072"/>
                  <a:pt x="83733" y="33577"/>
                </a:cubicBezTo>
                <a:cubicBezTo>
                  <a:pt x="83733" y="34533"/>
                  <a:pt x="84255" y="35338"/>
                  <a:pt x="85000" y="35822"/>
                </a:cubicBezTo>
                <a:lnTo>
                  <a:pt x="84994" y="35833"/>
                </a:lnTo>
                <a:cubicBezTo>
                  <a:pt x="92827" y="40388"/>
                  <a:pt x="98183" y="49494"/>
                  <a:pt x="98183" y="60000"/>
                </a:cubicBezTo>
                <a:cubicBezTo>
                  <a:pt x="98183" y="70488"/>
                  <a:pt x="92844" y="79583"/>
                  <a:pt x="85027" y="84144"/>
                </a:cubicBezTo>
                <a:lnTo>
                  <a:pt x="85050" y="84172"/>
                </a:lnTo>
                <a:cubicBezTo>
                  <a:pt x="84300" y="84661"/>
                  <a:pt x="83777" y="85466"/>
                  <a:pt x="83777" y="86416"/>
                </a:cubicBezTo>
                <a:cubicBezTo>
                  <a:pt x="83777" y="87927"/>
                  <a:pt x="85000" y="89144"/>
                  <a:pt x="86505" y="89144"/>
                </a:cubicBezTo>
                <a:cubicBezTo>
                  <a:pt x="87000" y="89144"/>
                  <a:pt x="87444" y="88977"/>
                  <a:pt x="87844" y="88750"/>
                </a:cubicBezTo>
                <a:lnTo>
                  <a:pt x="87883" y="88805"/>
                </a:lnTo>
                <a:cubicBezTo>
                  <a:pt x="97261" y="83272"/>
                  <a:pt x="103638" y="72450"/>
                  <a:pt x="103638" y="60000"/>
                </a:cubicBezTo>
                <a:cubicBezTo>
                  <a:pt x="103638" y="47533"/>
                  <a:pt x="97244" y="36700"/>
                  <a:pt x="87838" y="31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4"/>
          <p:cNvSpPr/>
          <p:nvPr/>
        </p:nvSpPr>
        <p:spPr>
          <a:xfrm>
            <a:off x="5017598" y="847400"/>
            <a:ext cx="209400" cy="151500"/>
          </a:xfrm>
          <a:custGeom>
            <a:rect b="b" l="l" r="r" t="t"/>
            <a:pathLst>
              <a:path extrusionOk="0" h="120000" w="120000">
                <a:moveTo>
                  <a:pt x="95455" y="74997"/>
                </a:moveTo>
                <a:cubicBezTo>
                  <a:pt x="92444" y="74997"/>
                  <a:pt x="90000" y="77690"/>
                  <a:pt x="90000" y="81001"/>
                </a:cubicBezTo>
                <a:cubicBezTo>
                  <a:pt x="90000" y="84313"/>
                  <a:pt x="92444" y="87000"/>
                  <a:pt x="95455" y="87000"/>
                </a:cubicBezTo>
                <a:cubicBezTo>
                  <a:pt x="98466" y="87000"/>
                  <a:pt x="100911" y="84313"/>
                  <a:pt x="100911" y="81001"/>
                </a:cubicBezTo>
                <a:cubicBezTo>
                  <a:pt x="100911" y="77690"/>
                  <a:pt x="98466" y="74997"/>
                  <a:pt x="95455" y="74997"/>
                </a:cubicBezTo>
                <a:moveTo>
                  <a:pt x="84544" y="87000"/>
                </a:moveTo>
                <a:cubicBezTo>
                  <a:pt x="81533" y="87000"/>
                  <a:pt x="79088" y="89687"/>
                  <a:pt x="79088" y="92999"/>
                </a:cubicBezTo>
                <a:cubicBezTo>
                  <a:pt x="79088" y="96316"/>
                  <a:pt x="81533" y="98998"/>
                  <a:pt x="84544" y="98998"/>
                </a:cubicBezTo>
                <a:cubicBezTo>
                  <a:pt x="87555" y="98998"/>
                  <a:pt x="90000" y="96316"/>
                  <a:pt x="90000" y="92999"/>
                </a:cubicBezTo>
                <a:cubicBezTo>
                  <a:pt x="90000" y="89687"/>
                  <a:pt x="87555" y="87000"/>
                  <a:pt x="84544" y="87000"/>
                </a:cubicBezTo>
                <a:moveTo>
                  <a:pt x="90000" y="114001"/>
                </a:moveTo>
                <a:cubicBezTo>
                  <a:pt x="81488" y="114001"/>
                  <a:pt x="73994" y="109234"/>
                  <a:pt x="69594" y="101997"/>
                </a:cubicBezTo>
                <a:lnTo>
                  <a:pt x="50405" y="101997"/>
                </a:lnTo>
                <a:cubicBezTo>
                  <a:pt x="46005" y="109234"/>
                  <a:pt x="38511" y="114001"/>
                  <a:pt x="30000" y="114001"/>
                </a:cubicBezTo>
                <a:cubicBezTo>
                  <a:pt x="16444" y="114001"/>
                  <a:pt x="5455" y="101914"/>
                  <a:pt x="5455" y="87000"/>
                </a:cubicBezTo>
                <a:cubicBezTo>
                  <a:pt x="5455" y="72086"/>
                  <a:pt x="16444" y="60000"/>
                  <a:pt x="30000" y="60000"/>
                </a:cubicBezTo>
                <a:lnTo>
                  <a:pt x="90000" y="60000"/>
                </a:lnTo>
                <a:cubicBezTo>
                  <a:pt x="103555" y="60000"/>
                  <a:pt x="114544" y="72086"/>
                  <a:pt x="114544" y="87000"/>
                </a:cubicBezTo>
                <a:cubicBezTo>
                  <a:pt x="114544" y="101914"/>
                  <a:pt x="103555" y="114001"/>
                  <a:pt x="90000" y="114001"/>
                </a:cubicBezTo>
                <a:moveTo>
                  <a:pt x="90000" y="54001"/>
                </a:moveTo>
                <a:lnTo>
                  <a:pt x="62883" y="54001"/>
                </a:lnTo>
                <a:cubicBezTo>
                  <a:pt x="60205" y="48576"/>
                  <a:pt x="62372" y="45811"/>
                  <a:pt x="66350" y="41523"/>
                </a:cubicBezTo>
                <a:cubicBezTo>
                  <a:pt x="69600" y="38022"/>
                  <a:pt x="73638" y="33662"/>
                  <a:pt x="73638" y="27000"/>
                </a:cubicBezTo>
                <a:cubicBezTo>
                  <a:pt x="73638" y="10336"/>
                  <a:pt x="56494" y="713"/>
                  <a:pt x="55766" y="312"/>
                </a:cubicBezTo>
                <a:cubicBezTo>
                  <a:pt x="54422" y="-423"/>
                  <a:pt x="52783" y="178"/>
                  <a:pt x="52105" y="1655"/>
                </a:cubicBezTo>
                <a:cubicBezTo>
                  <a:pt x="51433" y="3133"/>
                  <a:pt x="51977" y="4939"/>
                  <a:pt x="53322" y="5681"/>
                </a:cubicBezTo>
                <a:cubicBezTo>
                  <a:pt x="53472" y="5764"/>
                  <a:pt x="68183" y="14066"/>
                  <a:pt x="68183" y="27000"/>
                </a:cubicBezTo>
                <a:cubicBezTo>
                  <a:pt x="68183" y="31142"/>
                  <a:pt x="65438" y="34103"/>
                  <a:pt x="62527" y="37236"/>
                </a:cubicBezTo>
                <a:cubicBezTo>
                  <a:pt x="58800" y="41261"/>
                  <a:pt x="54305" y="46251"/>
                  <a:pt x="57094" y="54001"/>
                </a:cubicBezTo>
                <a:lnTo>
                  <a:pt x="30000" y="54001"/>
                </a:lnTo>
                <a:cubicBezTo>
                  <a:pt x="13433" y="54001"/>
                  <a:pt x="0" y="68775"/>
                  <a:pt x="0" y="87000"/>
                </a:cubicBezTo>
                <a:cubicBezTo>
                  <a:pt x="0" y="105225"/>
                  <a:pt x="13433" y="120000"/>
                  <a:pt x="30000" y="120000"/>
                </a:cubicBezTo>
                <a:cubicBezTo>
                  <a:pt x="39316" y="120000"/>
                  <a:pt x="47638" y="115328"/>
                  <a:pt x="53138" y="108002"/>
                </a:cubicBezTo>
                <a:lnTo>
                  <a:pt x="66861" y="108002"/>
                </a:lnTo>
                <a:cubicBezTo>
                  <a:pt x="72361" y="115328"/>
                  <a:pt x="80683" y="120000"/>
                  <a:pt x="90000" y="120000"/>
                </a:cubicBezTo>
                <a:cubicBezTo>
                  <a:pt x="106566" y="120000"/>
                  <a:pt x="120000" y="105225"/>
                  <a:pt x="120000" y="87000"/>
                </a:cubicBezTo>
                <a:cubicBezTo>
                  <a:pt x="120000" y="68775"/>
                  <a:pt x="106566" y="54001"/>
                  <a:pt x="90000" y="54001"/>
                </a:cubicBezTo>
                <a:moveTo>
                  <a:pt x="38183" y="84001"/>
                </a:moveTo>
                <a:lnTo>
                  <a:pt x="32727" y="84001"/>
                </a:lnTo>
                <a:lnTo>
                  <a:pt x="32727" y="77996"/>
                </a:lnTo>
                <a:cubicBezTo>
                  <a:pt x="32727" y="76346"/>
                  <a:pt x="31505" y="74997"/>
                  <a:pt x="30000" y="74997"/>
                </a:cubicBezTo>
                <a:cubicBezTo>
                  <a:pt x="28494" y="74997"/>
                  <a:pt x="27272" y="76346"/>
                  <a:pt x="27272" y="77996"/>
                </a:cubicBezTo>
                <a:lnTo>
                  <a:pt x="27272" y="84001"/>
                </a:lnTo>
                <a:lnTo>
                  <a:pt x="21816" y="84001"/>
                </a:lnTo>
                <a:cubicBezTo>
                  <a:pt x="20311" y="84001"/>
                  <a:pt x="19088" y="85339"/>
                  <a:pt x="19088" y="87000"/>
                </a:cubicBezTo>
                <a:cubicBezTo>
                  <a:pt x="19088" y="88661"/>
                  <a:pt x="20311" y="90000"/>
                  <a:pt x="21816" y="90000"/>
                </a:cubicBezTo>
                <a:lnTo>
                  <a:pt x="27272" y="90000"/>
                </a:lnTo>
                <a:lnTo>
                  <a:pt x="27272" y="95998"/>
                </a:lnTo>
                <a:cubicBezTo>
                  <a:pt x="27272" y="97660"/>
                  <a:pt x="28494" y="98998"/>
                  <a:pt x="30000" y="98998"/>
                </a:cubicBezTo>
                <a:cubicBezTo>
                  <a:pt x="31505" y="98998"/>
                  <a:pt x="32727" y="97660"/>
                  <a:pt x="32727" y="95998"/>
                </a:cubicBezTo>
                <a:lnTo>
                  <a:pt x="32727" y="90000"/>
                </a:lnTo>
                <a:lnTo>
                  <a:pt x="38183" y="90000"/>
                </a:lnTo>
                <a:cubicBezTo>
                  <a:pt x="39688" y="90000"/>
                  <a:pt x="40911" y="88661"/>
                  <a:pt x="40911" y="87000"/>
                </a:cubicBezTo>
                <a:cubicBezTo>
                  <a:pt x="40911" y="85339"/>
                  <a:pt x="39688" y="84001"/>
                  <a:pt x="38183" y="84001"/>
                </a:cubicBezTo>
                <a:moveTo>
                  <a:pt x="68183" y="68998"/>
                </a:moveTo>
                <a:cubicBezTo>
                  <a:pt x="66677" y="68998"/>
                  <a:pt x="65455" y="70341"/>
                  <a:pt x="65455" y="71997"/>
                </a:cubicBezTo>
                <a:cubicBezTo>
                  <a:pt x="65455" y="73659"/>
                  <a:pt x="66677" y="74997"/>
                  <a:pt x="68183" y="74997"/>
                </a:cubicBezTo>
                <a:cubicBezTo>
                  <a:pt x="69688" y="74997"/>
                  <a:pt x="70911" y="73659"/>
                  <a:pt x="70911" y="71997"/>
                </a:cubicBezTo>
                <a:cubicBezTo>
                  <a:pt x="70911" y="70341"/>
                  <a:pt x="69688" y="68998"/>
                  <a:pt x="68183" y="68998"/>
                </a:cubicBezTo>
                <a:moveTo>
                  <a:pt x="51816" y="68998"/>
                </a:moveTo>
                <a:cubicBezTo>
                  <a:pt x="50311" y="68998"/>
                  <a:pt x="49088" y="70341"/>
                  <a:pt x="49088" y="71997"/>
                </a:cubicBezTo>
                <a:cubicBezTo>
                  <a:pt x="49088" y="73659"/>
                  <a:pt x="50311" y="74997"/>
                  <a:pt x="51816" y="74997"/>
                </a:cubicBezTo>
                <a:cubicBezTo>
                  <a:pt x="53322" y="74997"/>
                  <a:pt x="54544" y="73659"/>
                  <a:pt x="54544" y="71997"/>
                </a:cubicBezTo>
                <a:cubicBezTo>
                  <a:pt x="54544" y="70341"/>
                  <a:pt x="53322" y="68998"/>
                  <a:pt x="51816" y="689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4"/>
          <p:cNvSpPr/>
          <p:nvPr/>
        </p:nvSpPr>
        <p:spPr>
          <a:xfrm>
            <a:off x="541764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73638" y="87272"/>
                </a:moveTo>
                <a:lnTo>
                  <a:pt x="57272" y="87272"/>
                </a:lnTo>
                <a:cubicBezTo>
                  <a:pt x="55766" y="87272"/>
                  <a:pt x="54544" y="88494"/>
                  <a:pt x="54544" y="90000"/>
                </a:cubicBezTo>
                <a:cubicBezTo>
                  <a:pt x="54544" y="91511"/>
                  <a:pt x="55766" y="92727"/>
                  <a:pt x="57272" y="92727"/>
                </a:cubicBezTo>
                <a:lnTo>
                  <a:pt x="73638" y="92727"/>
                </a:lnTo>
                <a:cubicBezTo>
                  <a:pt x="75138" y="92727"/>
                  <a:pt x="76361" y="91511"/>
                  <a:pt x="76361" y="90000"/>
                </a:cubicBezTo>
                <a:cubicBezTo>
                  <a:pt x="76361" y="88494"/>
                  <a:pt x="75138" y="87272"/>
                  <a:pt x="73638" y="87272"/>
                </a:cubicBezTo>
                <a:moveTo>
                  <a:pt x="54544" y="68183"/>
                </a:moveTo>
                <a:cubicBezTo>
                  <a:pt x="54544" y="67288"/>
                  <a:pt x="54088" y="66533"/>
                  <a:pt x="53427" y="66038"/>
                </a:cubicBezTo>
                <a:lnTo>
                  <a:pt x="53455" y="66000"/>
                </a:lnTo>
                <a:lnTo>
                  <a:pt x="31638" y="49638"/>
                </a:lnTo>
                <a:lnTo>
                  <a:pt x="31611" y="49672"/>
                </a:lnTo>
                <a:cubicBezTo>
                  <a:pt x="31155" y="49333"/>
                  <a:pt x="30616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711"/>
                  <a:pt x="27727" y="53466"/>
                  <a:pt x="28388" y="53961"/>
                </a:cubicBezTo>
                <a:lnTo>
                  <a:pt x="28361" y="54000"/>
                </a:lnTo>
                <a:lnTo>
                  <a:pt x="47272" y="68183"/>
                </a:lnTo>
                <a:lnTo>
                  <a:pt x="28361" y="82366"/>
                </a:lnTo>
                <a:lnTo>
                  <a:pt x="28388" y="82400"/>
                </a:lnTo>
                <a:cubicBezTo>
                  <a:pt x="27727" y="82900"/>
                  <a:pt x="27272" y="83655"/>
                  <a:pt x="27272" y="84544"/>
                </a:cubicBezTo>
                <a:cubicBezTo>
                  <a:pt x="27272" y="86055"/>
                  <a:pt x="28494" y="87272"/>
                  <a:pt x="30000" y="87272"/>
                </a:cubicBezTo>
                <a:cubicBezTo>
                  <a:pt x="30616" y="87272"/>
                  <a:pt x="31150" y="87033"/>
                  <a:pt x="31611" y="86688"/>
                </a:cubicBezTo>
                <a:lnTo>
                  <a:pt x="31638" y="86727"/>
                </a:lnTo>
                <a:lnTo>
                  <a:pt x="53455" y="70366"/>
                </a:lnTo>
                <a:lnTo>
                  <a:pt x="53427" y="70327"/>
                </a:lnTo>
                <a:cubicBezTo>
                  <a:pt x="54088" y="69827"/>
                  <a:pt x="54544" y="69072"/>
                  <a:pt x="54544" y="68183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581769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35455" y="109088"/>
                </a:moveTo>
                <a:lnTo>
                  <a:pt x="62727" y="109088"/>
                </a:lnTo>
                <a:cubicBezTo>
                  <a:pt x="64233" y="109088"/>
                  <a:pt x="65455" y="107866"/>
                  <a:pt x="65455" y="106366"/>
                </a:cubicBezTo>
                <a:cubicBezTo>
                  <a:pt x="65455" y="104855"/>
                  <a:pt x="64233" y="103638"/>
                  <a:pt x="62727" y="103638"/>
                </a:cubicBezTo>
                <a:lnTo>
                  <a:pt x="35455" y="103638"/>
                </a:lnTo>
                <a:cubicBezTo>
                  <a:pt x="33950" y="103638"/>
                  <a:pt x="32727" y="104855"/>
                  <a:pt x="32727" y="106366"/>
                </a:cubicBezTo>
                <a:cubicBezTo>
                  <a:pt x="32727" y="107866"/>
                  <a:pt x="33950" y="109088"/>
                  <a:pt x="35455" y="10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lnTo>
                  <a:pt x="114544" y="98183"/>
                </a:ln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5677" y="60000"/>
                </a:moveTo>
                <a:lnTo>
                  <a:pt x="104322" y="60000"/>
                </a:lnTo>
                <a:lnTo>
                  <a:pt x="113672" y="92727"/>
                </a:lnTo>
                <a:lnTo>
                  <a:pt x="6327" y="92727"/>
                </a:lnTo>
                <a:cubicBezTo>
                  <a:pt x="6327" y="92727"/>
                  <a:pt x="15677" y="60000"/>
                  <a:pt x="15677" y="60000"/>
                </a:cubicBezTo>
                <a:close/>
                <a:moveTo>
                  <a:pt x="120000" y="95455"/>
                </a:moveTo>
                <a:cubicBezTo>
                  <a:pt x="120000" y="95100"/>
                  <a:pt x="119922" y="94761"/>
                  <a:pt x="119794" y="94444"/>
                </a:cubicBezTo>
                <a:lnTo>
                  <a:pt x="119805" y="94444"/>
                </a:lnTo>
                <a:lnTo>
                  <a:pt x="108900" y="56261"/>
                </a:lnTo>
                <a:lnTo>
                  <a:pt x="108883" y="56266"/>
                </a:lnTo>
                <a:cubicBezTo>
                  <a:pt x="108483" y="55261"/>
                  <a:pt x="107511" y="54544"/>
                  <a:pt x="106361" y="54544"/>
                </a:cubicBezTo>
                <a:lnTo>
                  <a:pt x="100911" y="54544"/>
                </a:lnTo>
                <a:lnTo>
                  <a:pt x="100911" y="21816"/>
                </a:lnTo>
                <a:cubicBezTo>
                  <a:pt x="100911" y="20311"/>
                  <a:pt x="99688" y="19088"/>
                  <a:pt x="98183" y="19088"/>
                </a:cubicBezTo>
                <a:cubicBezTo>
                  <a:pt x="96677" y="19088"/>
                  <a:pt x="95455" y="20311"/>
                  <a:pt x="95455" y="21816"/>
                </a:cubicBezTo>
                <a:lnTo>
                  <a:pt x="95455" y="54544"/>
                </a:lnTo>
                <a:lnTo>
                  <a:pt x="24544" y="54544"/>
                </a:lnTo>
                <a:lnTo>
                  <a:pt x="24544" y="21816"/>
                </a:lnTo>
                <a:cubicBezTo>
                  <a:pt x="24544" y="20311"/>
                  <a:pt x="23322" y="19088"/>
                  <a:pt x="21816" y="19088"/>
                </a:cubicBezTo>
                <a:cubicBezTo>
                  <a:pt x="20311" y="19088"/>
                  <a:pt x="19088" y="20311"/>
                  <a:pt x="19088" y="21816"/>
                </a:cubicBezTo>
                <a:lnTo>
                  <a:pt x="19088" y="54544"/>
                </a:lnTo>
                <a:lnTo>
                  <a:pt x="13638" y="54544"/>
                </a:lnTo>
                <a:cubicBezTo>
                  <a:pt x="12488" y="54544"/>
                  <a:pt x="11516" y="55261"/>
                  <a:pt x="11116" y="56266"/>
                </a:cubicBezTo>
                <a:lnTo>
                  <a:pt x="11100" y="56261"/>
                </a:lnTo>
                <a:lnTo>
                  <a:pt x="194" y="94444"/>
                </a:lnTo>
                <a:lnTo>
                  <a:pt x="205" y="94450"/>
                </a:lnTo>
                <a:cubicBezTo>
                  <a:pt x="77" y="94761"/>
                  <a:pt x="0" y="95100"/>
                  <a:pt x="0" y="95455"/>
                </a:cubicBezTo>
                <a:lnTo>
                  <a:pt x="0" y="100911"/>
                </a:lnTo>
                <a:lnTo>
                  <a:pt x="377" y="100911"/>
                </a:lnTo>
                <a:cubicBezTo>
                  <a:pt x="138" y="101777"/>
                  <a:pt x="0" y="102688"/>
                  <a:pt x="0" y="10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3638"/>
                </a:lnTo>
                <a:cubicBezTo>
                  <a:pt x="120000" y="102688"/>
                  <a:pt x="119861" y="101777"/>
                  <a:pt x="119622" y="100911"/>
                </a:cubicBezTo>
                <a:lnTo>
                  <a:pt x="120000" y="100911"/>
                </a:lnTo>
                <a:cubicBezTo>
                  <a:pt x="120000" y="100911"/>
                  <a:pt x="120000" y="95455"/>
                  <a:pt x="120000" y="95455"/>
                </a:cubicBezTo>
                <a:close/>
                <a:moveTo>
                  <a:pt x="24544" y="109088"/>
                </a:moveTo>
                <a:cubicBezTo>
                  <a:pt x="26050" y="109088"/>
                  <a:pt x="27272" y="107866"/>
                  <a:pt x="27272" y="106366"/>
                </a:cubicBezTo>
                <a:cubicBezTo>
                  <a:pt x="27272" y="104855"/>
                  <a:pt x="26050" y="103638"/>
                  <a:pt x="24544" y="103638"/>
                </a:cubicBezTo>
                <a:cubicBezTo>
                  <a:pt x="23038" y="103638"/>
                  <a:pt x="21816" y="104855"/>
                  <a:pt x="21816" y="106366"/>
                </a:cubicBezTo>
                <a:cubicBezTo>
                  <a:pt x="21816" y="107866"/>
                  <a:pt x="23038" y="109088"/>
                  <a:pt x="24544" y="109088"/>
                </a:cubicBezTo>
                <a:moveTo>
                  <a:pt x="13638" y="109088"/>
                </a:moveTo>
                <a:cubicBezTo>
                  <a:pt x="15138" y="109088"/>
                  <a:pt x="16361" y="107866"/>
                  <a:pt x="16361" y="106366"/>
                </a:cubicBezTo>
                <a:cubicBezTo>
                  <a:pt x="16361" y="104855"/>
                  <a:pt x="15138" y="103638"/>
                  <a:pt x="13638" y="103638"/>
                </a:cubicBezTo>
                <a:cubicBezTo>
                  <a:pt x="12133" y="103638"/>
                  <a:pt x="10911" y="104855"/>
                  <a:pt x="10911" y="106366"/>
                </a:cubicBezTo>
                <a:cubicBezTo>
                  <a:pt x="10911" y="107866"/>
                  <a:pt x="12133" y="109088"/>
                  <a:pt x="13638" y="109088"/>
                </a:cubicBezTo>
                <a:moveTo>
                  <a:pt x="66683" y="19850"/>
                </a:moveTo>
                <a:lnTo>
                  <a:pt x="70355" y="15766"/>
                </a:lnTo>
                <a:cubicBezTo>
                  <a:pt x="67855" y="12822"/>
                  <a:pt x="64166" y="10911"/>
                  <a:pt x="60000" y="10911"/>
                </a:cubicBezTo>
                <a:cubicBezTo>
                  <a:pt x="55538" y="10911"/>
                  <a:pt x="51611" y="13083"/>
                  <a:pt x="49122" y="16400"/>
                </a:cubicBezTo>
                <a:lnTo>
                  <a:pt x="53033" y="20305"/>
                </a:lnTo>
                <a:cubicBezTo>
                  <a:pt x="54472" y="17950"/>
                  <a:pt x="57038" y="16361"/>
                  <a:pt x="60000" y="16361"/>
                </a:cubicBezTo>
                <a:cubicBezTo>
                  <a:pt x="62766" y="16361"/>
                  <a:pt x="65200" y="17744"/>
                  <a:pt x="66683" y="19850"/>
                </a:cubicBezTo>
                <a:moveTo>
                  <a:pt x="57272" y="24544"/>
                </a:move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moveTo>
                  <a:pt x="60000" y="5455"/>
                </a:moveTo>
                <a:cubicBezTo>
                  <a:pt x="65566" y="5455"/>
                  <a:pt x="70561" y="7855"/>
                  <a:pt x="74055" y="11655"/>
                </a:cubicBezTo>
                <a:lnTo>
                  <a:pt x="77716" y="7588"/>
                </a:lnTo>
                <a:cubicBezTo>
                  <a:pt x="73250" y="2916"/>
                  <a:pt x="66972" y="0"/>
                  <a:pt x="60000" y="0"/>
                </a:cubicBezTo>
                <a:cubicBezTo>
                  <a:pt x="52527" y="0"/>
                  <a:pt x="45844" y="3350"/>
                  <a:pt x="41344" y="8616"/>
                </a:cubicBezTo>
                <a:lnTo>
                  <a:pt x="45211" y="12477"/>
                </a:lnTo>
                <a:cubicBezTo>
                  <a:pt x="48711" y="8194"/>
                  <a:pt x="54033" y="5455"/>
                  <a:pt x="60000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621774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92727"/>
                </a:moveTo>
                <a:cubicBezTo>
                  <a:pt x="114544" y="98750"/>
                  <a:pt x="109661" y="103638"/>
                  <a:pt x="103638" y="103638"/>
                </a:cubicBezTo>
                <a:lnTo>
                  <a:pt x="98183" y="103638"/>
                </a:lnTo>
                <a:lnTo>
                  <a:pt x="98183" y="81816"/>
                </a:lnTo>
                <a:cubicBezTo>
                  <a:pt x="98183" y="78811"/>
                  <a:pt x="95738" y="76361"/>
                  <a:pt x="92727" y="76361"/>
                </a:cubicBezTo>
                <a:lnTo>
                  <a:pt x="27272" y="76361"/>
                </a:lnTo>
                <a:cubicBezTo>
                  <a:pt x="24261" y="76361"/>
                  <a:pt x="21816" y="78811"/>
                  <a:pt x="21816" y="81816"/>
                </a:cubicBezTo>
                <a:lnTo>
                  <a:pt x="21816" y="103638"/>
                </a:lnTo>
                <a:lnTo>
                  <a:pt x="16361" y="103638"/>
                </a:lnTo>
                <a:cubicBezTo>
                  <a:pt x="10338" y="103638"/>
                  <a:pt x="5455" y="98750"/>
                  <a:pt x="5455" y="92727"/>
                </a:cubicBezTo>
                <a:lnTo>
                  <a:pt x="5455" y="49088"/>
                </a:lnTo>
                <a:cubicBezTo>
                  <a:pt x="5455" y="43066"/>
                  <a:pt x="10338" y="38183"/>
                  <a:pt x="16361" y="38183"/>
                </a:cubicBezTo>
                <a:lnTo>
                  <a:pt x="103638" y="38183"/>
                </a:lnTo>
                <a:cubicBezTo>
                  <a:pt x="109661" y="38183"/>
                  <a:pt x="114544" y="43066"/>
                  <a:pt x="114544" y="49088"/>
                </a:cubicBezTo>
                <a:cubicBezTo>
                  <a:pt x="114544" y="49088"/>
                  <a:pt x="114544" y="92727"/>
                  <a:pt x="114544" y="92727"/>
                </a:cubicBezTo>
                <a:close/>
                <a:moveTo>
                  <a:pt x="92727" y="114544"/>
                </a:moveTo>
                <a:lnTo>
                  <a:pt x="27272" y="114544"/>
                </a:lnTo>
                <a:lnTo>
                  <a:pt x="27272" y="81816"/>
                </a:lnTo>
                <a:lnTo>
                  <a:pt x="92727" y="81816"/>
                </a:lnTo>
                <a:cubicBezTo>
                  <a:pt x="92727" y="81816"/>
                  <a:pt x="92727" y="114544"/>
                  <a:pt x="92727" y="114544"/>
                </a:cubicBezTo>
                <a:close/>
                <a:moveTo>
                  <a:pt x="27272" y="5455"/>
                </a:moveTo>
                <a:lnTo>
                  <a:pt x="92727" y="5455"/>
                </a:lnTo>
                <a:lnTo>
                  <a:pt x="92727" y="32727"/>
                </a:lnTo>
                <a:lnTo>
                  <a:pt x="27272" y="32727"/>
                </a:lnTo>
                <a:cubicBezTo>
                  <a:pt x="27272" y="32727"/>
                  <a:pt x="27272" y="5455"/>
                  <a:pt x="27272" y="5455"/>
                </a:cubicBezTo>
                <a:close/>
                <a:moveTo>
                  <a:pt x="103638" y="32727"/>
                </a:moveTo>
                <a:lnTo>
                  <a:pt x="98183" y="32727"/>
                </a:lnTo>
                <a:lnTo>
                  <a:pt x="98183" y="5455"/>
                </a:lnTo>
                <a:cubicBezTo>
                  <a:pt x="98183" y="2444"/>
                  <a:pt x="95738" y="0"/>
                  <a:pt x="92727" y="0"/>
                </a:cubicBez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lnTo>
                  <a:pt x="16361" y="32727"/>
                </a:lnTo>
                <a:cubicBezTo>
                  <a:pt x="7322" y="32727"/>
                  <a:pt x="0" y="40055"/>
                  <a:pt x="0" y="49088"/>
                </a:cubicBezTo>
                <a:lnTo>
                  <a:pt x="0" y="92727"/>
                </a:lnTo>
                <a:cubicBezTo>
                  <a:pt x="0" y="101766"/>
                  <a:pt x="7322" y="109088"/>
                  <a:pt x="16361" y="109088"/>
                </a:cubicBezTo>
                <a:lnTo>
                  <a:pt x="21816" y="109088"/>
                </a:lnTo>
                <a:lnTo>
                  <a:pt x="21816" y="114544"/>
                </a:lnTo>
                <a:cubicBezTo>
                  <a:pt x="21816" y="117561"/>
                  <a:pt x="24261" y="120000"/>
                  <a:pt x="27272" y="120000"/>
                </a:cubicBezTo>
                <a:lnTo>
                  <a:pt x="92727" y="120000"/>
                </a:lnTo>
                <a:cubicBezTo>
                  <a:pt x="95738" y="120000"/>
                  <a:pt x="98183" y="117561"/>
                  <a:pt x="98183" y="114544"/>
                </a:cubicBezTo>
                <a:lnTo>
                  <a:pt x="98183" y="109088"/>
                </a:lnTo>
                <a:lnTo>
                  <a:pt x="103638" y="109088"/>
                </a:lnTo>
                <a:cubicBezTo>
                  <a:pt x="112677" y="109088"/>
                  <a:pt x="120000" y="101766"/>
                  <a:pt x="120000" y="92727"/>
                </a:cubicBezTo>
                <a:lnTo>
                  <a:pt x="120000" y="49088"/>
                </a:lnTo>
                <a:cubicBezTo>
                  <a:pt x="120000" y="40055"/>
                  <a:pt x="112677" y="32727"/>
                  <a:pt x="103638" y="32727"/>
                </a:cubicBezTo>
                <a:moveTo>
                  <a:pt x="98183" y="49088"/>
                </a:moveTo>
                <a:cubicBezTo>
                  <a:pt x="95172" y="49088"/>
                  <a:pt x="92727" y="51533"/>
                  <a:pt x="92727" y="54544"/>
                </a:cubicBezTo>
                <a:cubicBezTo>
                  <a:pt x="92727" y="57555"/>
                  <a:pt x="95172" y="60000"/>
                  <a:pt x="98183" y="60000"/>
                </a:cubicBezTo>
                <a:cubicBezTo>
                  <a:pt x="101188" y="60000"/>
                  <a:pt x="103638" y="57555"/>
                  <a:pt x="103638" y="54544"/>
                </a:cubicBezTo>
                <a:cubicBezTo>
                  <a:pt x="103638" y="51533"/>
                  <a:pt x="101188" y="49088"/>
                  <a:pt x="98183" y="49088"/>
                </a:cubicBezTo>
                <a:moveTo>
                  <a:pt x="81816" y="49088"/>
                </a:moveTo>
                <a:cubicBezTo>
                  <a:pt x="78811" y="49088"/>
                  <a:pt x="76361" y="51533"/>
                  <a:pt x="76361" y="54544"/>
                </a:cubicBezTo>
                <a:cubicBezTo>
                  <a:pt x="76361" y="57555"/>
                  <a:pt x="78811" y="60000"/>
                  <a:pt x="81816" y="60000"/>
                </a:cubicBezTo>
                <a:cubicBezTo>
                  <a:pt x="84827" y="60000"/>
                  <a:pt x="87272" y="57555"/>
                  <a:pt x="87272" y="54544"/>
                </a:cubicBezTo>
                <a:cubicBezTo>
                  <a:pt x="87272" y="51533"/>
                  <a:pt x="84827" y="49088"/>
                  <a:pt x="81816" y="49088"/>
                </a:cubicBezTo>
                <a:moveTo>
                  <a:pt x="40911" y="92727"/>
                </a:moveTo>
                <a:lnTo>
                  <a:pt x="68183" y="92727"/>
                </a:lnTo>
                <a:cubicBezTo>
                  <a:pt x="69688" y="92727"/>
                  <a:pt x="70911" y="91511"/>
                  <a:pt x="70911" y="90000"/>
                </a:cubicBezTo>
                <a:cubicBezTo>
                  <a:pt x="70911" y="88494"/>
                  <a:pt x="69688" y="87272"/>
                  <a:pt x="68183" y="87272"/>
                </a:cubicBezTo>
                <a:lnTo>
                  <a:pt x="40911" y="87272"/>
                </a:lnTo>
                <a:cubicBezTo>
                  <a:pt x="39400" y="87272"/>
                  <a:pt x="38183" y="88494"/>
                  <a:pt x="38183" y="90000"/>
                </a:cubicBezTo>
                <a:cubicBezTo>
                  <a:pt x="38183" y="91511"/>
                  <a:pt x="39400" y="92727"/>
                  <a:pt x="40911" y="92727"/>
                </a:cubicBezTo>
                <a:moveTo>
                  <a:pt x="40911" y="103638"/>
                </a:moveTo>
                <a:lnTo>
                  <a:pt x="79088" y="103638"/>
                </a:lnTo>
                <a:cubicBezTo>
                  <a:pt x="80600" y="103638"/>
                  <a:pt x="81816" y="102416"/>
                  <a:pt x="81816" y="100911"/>
                </a:cubicBezTo>
                <a:cubicBezTo>
                  <a:pt x="81816" y="99405"/>
                  <a:pt x="80600" y="98183"/>
                  <a:pt x="79088" y="98183"/>
                </a:cubicBezTo>
                <a:lnTo>
                  <a:pt x="40911" y="98183"/>
                </a:lnTo>
                <a:cubicBezTo>
                  <a:pt x="39400" y="98183"/>
                  <a:pt x="38183" y="99405"/>
                  <a:pt x="38183" y="100911"/>
                </a:cubicBezTo>
                <a:cubicBezTo>
                  <a:pt x="38183" y="102416"/>
                  <a:pt x="39400" y="103638"/>
                  <a:pt x="40911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6646371" y="839823"/>
            <a:ext cx="152400" cy="166800"/>
          </a:xfrm>
          <a:custGeom>
            <a:rect b="b" l="l" r="r" t="t"/>
            <a:pathLst>
              <a:path extrusionOk="0" h="120000" w="120000">
                <a:moveTo>
                  <a:pt x="75002" y="51806"/>
                </a:moveTo>
                <a:lnTo>
                  <a:pt x="75002" y="54537"/>
                </a:lnTo>
                <a:lnTo>
                  <a:pt x="7499" y="54537"/>
                </a:lnTo>
                <a:lnTo>
                  <a:pt x="7499" y="51806"/>
                </a:lnTo>
                <a:cubicBezTo>
                  <a:pt x="7499" y="39175"/>
                  <a:pt x="20624" y="28779"/>
                  <a:pt x="37498" y="27419"/>
                </a:cubicBezTo>
                <a:lnTo>
                  <a:pt x="37498" y="54537"/>
                </a:lnTo>
                <a:lnTo>
                  <a:pt x="45003" y="54537"/>
                </a:lnTo>
                <a:lnTo>
                  <a:pt x="45003" y="27419"/>
                </a:lnTo>
                <a:cubicBezTo>
                  <a:pt x="61877" y="28779"/>
                  <a:pt x="75002" y="39175"/>
                  <a:pt x="75002" y="51806"/>
                </a:cubicBezTo>
                <a:moveTo>
                  <a:pt x="75002" y="89994"/>
                </a:moveTo>
                <a:cubicBezTo>
                  <a:pt x="75002" y="103556"/>
                  <a:pt x="59891" y="114542"/>
                  <a:pt x="41253" y="114542"/>
                </a:cubicBezTo>
                <a:cubicBezTo>
                  <a:pt x="22610" y="114542"/>
                  <a:pt x="7499" y="103556"/>
                  <a:pt x="7499" y="89994"/>
                </a:cubicBezTo>
                <a:lnTo>
                  <a:pt x="7499" y="59988"/>
                </a:lnTo>
                <a:lnTo>
                  <a:pt x="75002" y="59988"/>
                </a:lnTo>
                <a:cubicBezTo>
                  <a:pt x="75002" y="59988"/>
                  <a:pt x="75002" y="89994"/>
                  <a:pt x="75002" y="89994"/>
                </a:cubicBezTo>
                <a:close/>
                <a:moveTo>
                  <a:pt x="117929" y="267"/>
                </a:moveTo>
                <a:cubicBezTo>
                  <a:pt x="116071" y="-401"/>
                  <a:pt x="114034" y="228"/>
                  <a:pt x="112896" y="1493"/>
                </a:cubicBezTo>
                <a:cubicBezTo>
                  <a:pt x="104476" y="10836"/>
                  <a:pt x="93276" y="19531"/>
                  <a:pt x="72926" y="11181"/>
                </a:cubicBezTo>
                <a:cubicBezTo>
                  <a:pt x="61342" y="6426"/>
                  <a:pt x="53585" y="7976"/>
                  <a:pt x="48223" y="10379"/>
                </a:cubicBezTo>
                <a:cubicBezTo>
                  <a:pt x="42715" y="12859"/>
                  <a:pt x="38887" y="17218"/>
                  <a:pt x="37821" y="21934"/>
                </a:cubicBezTo>
                <a:cubicBezTo>
                  <a:pt x="16651" y="23199"/>
                  <a:pt x="0" y="36081"/>
                  <a:pt x="0" y="51806"/>
                </a:cubicBezTo>
                <a:lnTo>
                  <a:pt x="0" y="89994"/>
                </a:lnTo>
                <a:cubicBezTo>
                  <a:pt x="0" y="106566"/>
                  <a:pt x="18470" y="120000"/>
                  <a:pt x="41253" y="120000"/>
                </a:cubicBezTo>
                <a:cubicBezTo>
                  <a:pt x="64031" y="120000"/>
                  <a:pt x="82501" y="106566"/>
                  <a:pt x="82501" y="89994"/>
                </a:cubicBezTo>
                <a:lnTo>
                  <a:pt x="82501" y="51806"/>
                </a:lnTo>
                <a:cubicBezTo>
                  <a:pt x="82501" y="36270"/>
                  <a:pt x="66263" y="23494"/>
                  <a:pt x="45455" y="21962"/>
                </a:cubicBezTo>
                <a:cubicBezTo>
                  <a:pt x="46320" y="19392"/>
                  <a:pt x="48491" y="16672"/>
                  <a:pt x="52162" y="15022"/>
                </a:cubicBezTo>
                <a:cubicBezTo>
                  <a:pt x="57519" y="12614"/>
                  <a:pt x="61079" y="12976"/>
                  <a:pt x="69572" y="16064"/>
                </a:cubicBezTo>
                <a:cubicBezTo>
                  <a:pt x="83824" y="21243"/>
                  <a:pt x="92947" y="19910"/>
                  <a:pt x="100146" y="17870"/>
                </a:cubicBezTo>
                <a:cubicBezTo>
                  <a:pt x="108956" y="15379"/>
                  <a:pt x="115229" y="10295"/>
                  <a:pt x="119603" y="3929"/>
                </a:cubicBezTo>
                <a:cubicBezTo>
                  <a:pt x="120530" y="2580"/>
                  <a:pt x="119782" y="947"/>
                  <a:pt x="117929" y="267"/>
                </a:cubicBezTo>
                <a:moveTo>
                  <a:pt x="41253" y="103634"/>
                </a:moveTo>
                <a:cubicBezTo>
                  <a:pt x="45388" y="103634"/>
                  <a:pt x="48753" y="101187"/>
                  <a:pt x="48753" y="98177"/>
                </a:cubicBezTo>
                <a:cubicBezTo>
                  <a:pt x="48753" y="95167"/>
                  <a:pt x="45388" y="92725"/>
                  <a:pt x="41253" y="92725"/>
                </a:cubicBezTo>
                <a:cubicBezTo>
                  <a:pt x="37107" y="92725"/>
                  <a:pt x="33748" y="95167"/>
                  <a:pt x="33748" y="98177"/>
                </a:cubicBezTo>
                <a:cubicBezTo>
                  <a:pt x="33748" y="101187"/>
                  <a:pt x="37107" y="103634"/>
                  <a:pt x="41253" y="1036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7017848" y="839821"/>
            <a:ext cx="209400" cy="166800"/>
          </a:xfrm>
          <a:custGeom>
            <a:rect b="b" l="l" r="r" t="t"/>
            <a:pathLst>
              <a:path extrusionOk="0" h="120000" w="120000">
                <a:moveTo>
                  <a:pt x="24544" y="106378"/>
                </a:moveTo>
                <a:lnTo>
                  <a:pt x="30000" y="106378"/>
                </a:lnTo>
                <a:lnTo>
                  <a:pt x="30000" y="100930"/>
                </a:lnTo>
                <a:lnTo>
                  <a:pt x="24544" y="100930"/>
                </a:lnTo>
                <a:cubicBezTo>
                  <a:pt x="24544" y="100930"/>
                  <a:pt x="24544" y="106378"/>
                  <a:pt x="24544" y="106378"/>
                </a:cubicBezTo>
                <a:close/>
                <a:moveTo>
                  <a:pt x="35455" y="90027"/>
                </a:moveTo>
                <a:lnTo>
                  <a:pt x="30000" y="90027"/>
                </a:lnTo>
                <a:lnTo>
                  <a:pt x="30000" y="95481"/>
                </a:lnTo>
                <a:lnTo>
                  <a:pt x="35455" y="95481"/>
                </a:lnTo>
                <a:cubicBezTo>
                  <a:pt x="35455" y="95481"/>
                  <a:pt x="35455" y="90027"/>
                  <a:pt x="35455" y="90027"/>
                </a:cubicBezTo>
                <a:close/>
                <a:moveTo>
                  <a:pt x="13638" y="106378"/>
                </a:moveTo>
                <a:lnTo>
                  <a:pt x="19088" y="106378"/>
                </a:lnTo>
                <a:lnTo>
                  <a:pt x="19088" y="100930"/>
                </a:lnTo>
                <a:lnTo>
                  <a:pt x="13638" y="100930"/>
                </a:lnTo>
                <a:cubicBezTo>
                  <a:pt x="13638" y="100930"/>
                  <a:pt x="13638" y="106378"/>
                  <a:pt x="13638" y="106378"/>
                </a:cubicBezTo>
                <a:close/>
                <a:moveTo>
                  <a:pt x="24544" y="90027"/>
                </a:moveTo>
                <a:lnTo>
                  <a:pt x="13638" y="90027"/>
                </a:lnTo>
                <a:lnTo>
                  <a:pt x="13638" y="95481"/>
                </a:lnTo>
                <a:lnTo>
                  <a:pt x="24544" y="95481"/>
                </a:lnTo>
                <a:cubicBezTo>
                  <a:pt x="24544" y="95481"/>
                  <a:pt x="24544" y="90027"/>
                  <a:pt x="24544" y="90027"/>
                </a:cubicBezTo>
                <a:close/>
                <a:moveTo>
                  <a:pt x="19088" y="68233"/>
                </a:moveTo>
                <a:lnTo>
                  <a:pt x="13638" y="68233"/>
                </a:lnTo>
                <a:lnTo>
                  <a:pt x="13638" y="73682"/>
                </a:lnTo>
                <a:lnTo>
                  <a:pt x="19088" y="73682"/>
                </a:lnTo>
                <a:cubicBezTo>
                  <a:pt x="19088" y="73682"/>
                  <a:pt x="19088" y="68233"/>
                  <a:pt x="19088" y="68233"/>
                </a:cubicBezTo>
                <a:close/>
                <a:moveTo>
                  <a:pt x="19088" y="79130"/>
                </a:moveTo>
                <a:lnTo>
                  <a:pt x="13638" y="79130"/>
                </a:lnTo>
                <a:lnTo>
                  <a:pt x="13638" y="84579"/>
                </a:lnTo>
                <a:lnTo>
                  <a:pt x="19088" y="84579"/>
                </a:lnTo>
                <a:cubicBezTo>
                  <a:pt x="19088" y="84579"/>
                  <a:pt x="19088" y="79130"/>
                  <a:pt x="19088" y="79130"/>
                </a:cubicBezTo>
                <a:close/>
                <a:moveTo>
                  <a:pt x="35455" y="106378"/>
                </a:moveTo>
                <a:lnTo>
                  <a:pt x="73638" y="106378"/>
                </a:lnTo>
                <a:lnTo>
                  <a:pt x="73638" y="100930"/>
                </a:lnTo>
                <a:lnTo>
                  <a:pt x="35455" y="100930"/>
                </a:lnTo>
                <a:cubicBezTo>
                  <a:pt x="35455" y="100930"/>
                  <a:pt x="35455" y="106378"/>
                  <a:pt x="35455" y="106378"/>
                </a:cubicBezTo>
                <a:close/>
                <a:moveTo>
                  <a:pt x="100911" y="84579"/>
                </a:moveTo>
                <a:lnTo>
                  <a:pt x="106361" y="84579"/>
                </a:lnTo>
                <a:lnTo>
                  <a:pt x="106361" y="79130"/>
                </a:lnTo>
                <a:lnTo>
                  <a:pt x="100911" y="79130"/>
                </a:lnTo>
                <a:cubicBezTo>
                  <a:pt x="100911" y="79130"/>
                  <a:pt x="100911" y="84579"/>
                  <a:pt x="100911" y="84579"/>
                </a:cubicBezTo>
                <a:close/>
                <a:moveTo>
                  <a:pt x="30000" y="79130"/>
                </a:moveTo>
                <a:lnTo>
                  <a:pt x="24544" y="79130"/>
                </a:lnTo>
                <a:lnTo>
                  <a:pt x="24544" y="84579"/>
                </a:lnTo>
                <a:lnTo>
                  <a:pt x="30000" y="84579"/>
                </a:lnTo>
                <a:cubicBezTo>
                  <a:pt x="30000" y="84579"/>
                  <a:pt x="30000" y="79130"/>
                  <a:pt x="30000" y="79130"/>
                </a:cubicBezTo>
                <a:close/>
                <a:moveTo>
                  <a:pt x="79088" y="90027"/>
                </a:moveTo>
                <a:lnTo>
                  <a:pt x="73638" y="90027"/>
                </a:lnTo>
                <a:lnTo>
                  <a:pt x="73638" y="95481"/>
                </a:lnTo>
                <a:lnTo>
                  <a:pt x="79088" y="95481"/>
                </a:lnTo>
                <a:cubicBezTo>
                  <a:pt x="79088" y="95481"/>
                  <a:pt x="79088" y="90027"/>
                  <a:pt x="79088" y="90027"/>
                </a:cubicBezTo>
                <a:close/>
                <a:moveTo>
                  <a:pt x="114544" y="109103"/>
                </a:moveTo>
                <a:cubicBezTo>
                  <a:pt x="114544" y="112111"/>
                  <a:pt x="112100" y="114551"/>
                  <a:pt x="109088" y="114551"/>
                </a:cubicBezTo>
                <a:lnTo>
                  <a:pt x="10911" y="114551"/>
                </a:lnTo>
                <a:cubicBezTo>
                  <a:pt x="7894" y="114551"/>
                  <a:pt x="5455" y="112111"/>
                  <a:pt x="5455" y="109103"/>
                </a:cubicBezTo>
                <a:lnTo>
                  <a:pt x="5455" y="65509"/>
                </a:lnTo>
                <a:cubicBezTo>
                  <a:pt x="5455" y="62501"/>
                  <a:pt x="7894" y="60061"/>
                  <a:pt x="10911" y="60061"/>
                </a:cubicBezTo>
                <a:lnTo>
                  <a:pt x="109088" y="60061"/>
                </a:lnTo>
                <a:cubicBezTo>
                  <a:pt x="112100" y="60061"/>
                  <a:pt x="114544" y="62501"/>
                  <a:pt x="114544" y="65509"/>
                </a:cubicBezTo>
                <a:cubicBezTo>
                  <a:pt x="114544" y="65509"/>
                  <a:pt x="114544" y="109103"/>
                  <a:pt x="114544" y="109103"/>
                </a:cubicBezTo>
                <a:close/>
                <a:moveTo>
                  <a:pt x="109088" y="54612"/>
                </a:moveTo>
                <a:lnTo>
                  <a:pt x="60916" y="54612"/>
                </a:lnTo>
                <a:cubicBezTo>
                  <a:pt x="60172" y="52679"/>
                  <a:pt x="59855" y="50451"/>
                  <a:pt x="60388" y="48194"/>
                </a:cubicBezTo>
                <a:cubicBezTo>
                  <a:pt x="61438" y="43749"/>
                  <a:pt x="65455" y="40245"/>
                  <a:pt x="72005" y="38066"/>
                </a:cubicBezTo>
                <a:cubicBezTo>
                  <a:pt x="83000" y="34401"/>
                  <a:pt x="88005" y="27509"/>
                  <a:pt x="90272" y="22367"/>
                </a:cubicBezTo>
                <a:cubicBezTo>
                  <a:pt x="93038" y="16077"/>
                  <a:pt x="93338" y="8612"/>
                  <a:pt x="91088" y="1866"/>
                </a:cubicBezTo>
                <a:cubicBezTo>
                  <a:pt x="90611" y="440"/>
                  <a:pt x="89066" y="-334"/>
                  <a:pt x="87633" y="139"/>
                </a:cubicBezTo>
                <a:cubicBezTo>
                  <a:pt x="86205" y="623"/>
                  <a:pt x="85433" y="2161"/>
                  <a:pt x="85911" y="3587"/>
                </a:cubicBezTo>
                <a:cubicBezTo>
                  <a:pt x="89394" y="14033"/>
                  <a:pt x="86000" y="27654"/>
                  <a:pt x="70277" y="32891"/>
                </a:cubicBezTo>
                <a:cubicBezTo>
                  <a:pt x="59627" y="36445"/>
                  <a:pt x="56138" y="42490"/>
                  <a:pt x="55083" y="46947"/>
                </a:cubicBezTo>
                <a:cubicBezTo>
                  <a:pt x="54494" y="49448"/>
                  <a:pt x="54577" y="52094"/>
                  <a:pt x="55205" y="54612"/>
                </a:cubicBezTo>
                <a:lnTo>
                  <a:pt x="10911" y="54612"/>
                </a:lnTo>
                <a:cubicBezTo>
                  <a:pt x="4883" y="54612"/>
                  <a:pt x="0" y="59493"/>
                  <a:pt x="0" y="65509"/>
                </a:cubicBezTo>
                <a:lnTo>
                  <a:pt x="0" y="109103"/>
                </a:lnTo>
                <a:cubicBezTo>
                  <a:pt x="0" y="115119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9"/>
                  <a:pt x="120000" y="109103"/>
                </a:cubicBezTo>
                <a:lnTo>
                  <a:pt x="120000" y="65509"/>
                </a:lnTo>
                <a:cubicBezTo>
                  <a:pt x="120000" y="59493"/>
                  <a:pt x="115116" y="54612"/>
                  <a:pt x="109088" y="54612"/>
                </a:cubicBezTo>
                <a:moveTo>
                  <a:pt x="95455" y="95481"/>
                </a:moveTo>
                <a:lnTo>
                  <a:pt x="106361" y="95481"/>
                </a:lnTo>
                <a:lnTo>
                  <a:pt x="106361" y="90027"/>
                </a:lnTo>
                <a:lnTo>
                  <a:pt x="95455" y="90027"/>
                </a:lnTo>
                <a:cubicBezTo>
                  <a:pt x="95455" y="90027"/>
                  <a:pt x="95455" y="95481"/>
                  <a:pt x="95455" y="95481"/>
                </a:cubicBezTo>
                <a:close/>
                <a:moveTo>
                  <a:pt x="79088" y="106378"/>
                </a:moveTo>
                <a:lnTo>
                  <a:pt x="84544" y="106378"/>
                </a:lnTo>
                <a:lnTo>
                  <a:pt x="84544" y="100930"/>
                </a:lnTo>
                <a:lnTo>
                  <a:pt x="79088" y="100930"/>
                </a:lnTo>
                <a:cubicBezTo>
                  <a:pt x="79088" y="100930"/>
                  <a:pt x="79088" y="106378"/>
                  <a:pt x="79088" y="106378"/>
                </a:cubicBezTo>
                <a:close/>
                <a:moveTo>
                  <a:pt x="90000" y="106378"/>
                </a:moveTo>
                <a:lnTo>
                  <a:pt x="95455" y="106378"/>
                </a:lnTo>
                <a:lnTo>
                  <a:pt x="95455" y="100930"/>
                </a:lnTo>
                <a:lnTo>
                  <a:pt x="90000" y="100930"/>
                </a:lnTo>
                <a:cubicBezTo>
                  <a:pt x="90000" y="100930"/>
                  <a:pt x="90000" y="106378"/>
                  <a:pt x="90000" y="106378"/>
                </a:cubicBezTo>
                <a:close/>
                <a:moveTo>
                  <a:pt x="100911" y="106378"/>
                </a:moveTo>
                <a:lnTo>
                  <a:pt x="106361" y="106378"/>
                </a:lnTo>
                <a:lnTo>
                  <a:pt x="106361" y="100930"/>
                </a:lnTo>
                <a:lnTo>
                  <a:pt x="100911" y="100930"/>
                </a:lnTo>
                <a:cubicBezTo>
                  <a:pt x="100911" y="100930"/>
                  <a:pt x="100911" y="106378"/>
                  <a:pt x="100911" y="106378"/>
                </a:cubicBezTo>
                <a:close/>
                <a:moveTo>
                  <a:pt x="90000" y="90027"/>
                </a:moveTo>
                <a:lnTo>
                  <a:pt x="84544" y="90027"/>
                </a:lnTo>
                <a:lnTo>
                  <a:pt x="84544" y="95481"/>
                </a:lnTo>
                <a:lnTo>
                  <a:pt x="90000" y="95481"/>
                </a:lnTo>
                <a:cubicBezTo>
                  <a:pt x="90000" y="95481"/>
                  <a:pt x="90000" y="90027"/>
                  <a:pt x="90000" y="90027"/>
                </a:cubicBezTo>
                <a:close/>
                <a:moveTo>
                  <a:pt x="100911" y="73682"/>
                </a:moveTo>
                <a:lnTo>
                  <a:pt x="106361" y="73682"/>
                </a:lnTo>
                <a:lnTo>
                  <a:pt x="106361" y="68233"/>
                </a:lnTo>
                <a:lnTo>
                  <a:pt x="100911" y="68233"/>
                </a:lnTo>
                <a:cubicBezTo>
                  <a:pt x="100911" y="68233"/>
                  <a:pt x="100911" y="73682"/>
                  <a:pt x="100911" y="73682"/>
                </a:cubicBezTo>
                <a:close/>
                <a:moveTo>
                  <a:pt x="73638" y="68233"/>
                </a:moveTo>
                <a:lnTo>
                  <a:pt x="68183" y="68233"/>
                </a:lnTo>
                <a:lnTo>
                  <a:pt x="68183" y="73682"/>
                </a:lnTo>
                <a:lnTo>
                  <a:pt x="73638" y="73682"/>
                </a:lnTo>
                <a:cubicBezTo>
                  <a:pt x="73638" y="73682"/>
                  <a:pt x="73638" y="68233"/>
                  <a:pt x="73638" y="68233"/>
                </a:cubicBezTo>
                <a:close/>
                <a:moveTo>
                  <a:pt x="73638" y="79130"/>
                </a:moveTo>
                <a:lnTo>
                  <a:pt x="68183" y="79130"/>
                </a:lnTo>
                <a:lnTo>
                  <a:pt x="68183" y="84579"/>
                </a:lnTo>
                <a:lnTo>
                  <a:pt x="73638" y="84579"/>
                </a:lnTo>
                <a:cubicBezTo>
                  <a:pt x="73638" y="84579"/>
                  <a:pt x="73638" y="79130"/>
                  <a:pt x="73638" y="79130"/>
                </a:cubicBezTo>
                <a:close/>
                <a:moveTo>
                  <a:pt x="84544" y="79130"/>
                </a:moveTo>
                <a:lnTo>
                  <a:pt x="79088" y="79130"/>
                </a:lnTo>
                <a:lnTo>
                  <a:pt x="79088" y="84579"/>
                </a:lnTo>
                <a:lnTo>
                  <a:pt x="84544" y="84579"/>
                </a:lnTo>
                <a:cubicBezTo>
                  <a:pt x="84544" y="84579"/>
                  <a:pt x="84544" y="79130"/>
                  <a:pt x="84544" y="79130"/>
                </a:cubicBezTo>
                <a:close/>
                <a:moveTo>
                  <a:pt x="95455" y="79130"/>
                </a:moveTo>
                <a:lnTo>
                  <a:pt x="90000" y="79130"/>
                </a:lnTo>
                <a:lnTo>
                  <a:pt x="90000" y="84579"/>
                </a:lnTo>
                <a:lnTo>
                  <a:pt x="95455" y="84579"/>
                </a:lnTo>
                <a:cubicBezTo>
                  <a:pt x="95455" y="84579"/>
                  <a:pt x="95455" y="79130"/>
                  <a:pt x="95455" y="79130"/>
                </a:cubicBezTo>
                <a:close/>
                <a:moveTo>
                  <a:pt x="84544" y="68233"/>
                </a:moveTo>
                <a:lnTo>
                  <a:pt x="79088" y="68233"/>
                </a:lnTo>
                <a:lnTo>
                  <a:pt x="79088" y="73682"/>
                </a:lnTo>
                <a:lnTo>
                  <a:pt x="84544" y="73682"/>
                </a:lnTo>
                <a:cubicBezTo>
                  <a:pt x="84544" y="73682"/>
                  <a:pt x="84544" y="68233"/>
                  <a:pt x="84544" y="68233"/>
                </a:cubicBezTo>
                <a:close/>
                <a:moveTo>
                  <a:pt x="95455" y="68233"/>
                </a:moveTo>
                <a:lnTo>
                  <a:pt x="90000" y="68233"/>
                </a:lnTo>
                <a:lnTo>
                  <a:pt x="90000" y="73682"/>
                </a:lnTo>
                <a:lnTo>
                  <a:pt x="95455" y="73682"/>
                </a:lnTo>
                <a:cubicBezTo>
                  <a:pt x="95455" y="73682"/>
                  <a:pt x="95455" y="68233"/>
                  <a:pt x="95455" y="68233"/>
                </a:cubicBezTo>
                <a:close/>
                <a:moveTo>
                  <a:pt x="62727" y="68233"/>
                </a:moveTo>
                <a:lnTo>
                  <a:pt x="57272" y="68233"/>
                </a:lnTo>
                <a:lnTo>
                  <a:pt x="57272" y="73682"/>
                </a:lnTo>
                <a:lnTo>
                  <a:pt x="62727" y="73682"/>
                </a:lnTo>
                <a:cubicBezTo>
                  <a:pt x="62727" y="73682"/>
                  <a:pt x="62727" y="68233"/>
                  <a:pt x="62727" y="68233"/>
                </a:cubicBezTo>
                <a:close/>
                <a:moveTo>
                  <a:pt x="30000" y="68233"/>
                </a:moveTo>
                <a:lnTo>
                  <a:pt x="24544" y="68233"/>
                </a:lnTo>
                <a:lnTo>
                  <a:pt x="24544" y="73682"/>
                </a:lnTo>
                <a:lnTo>
                  <a:pt x="30000" y="73682"/>
                </a:lnTo>
                <a:cubicBezTo>
                  <a:pt x="30000" y="73682"/>
                  <a:pt x="30000" y="68233"/>
                  <a:pt x="30000" y="68233"/>
                </a:cubicBezTo>
                <a:close/>
                <a:moveTo>
                  <a:pt x="40911" y="95481"/>
                </a:moveTo>
                <a:lnTo>
                  <a:pt x="46361" y="95481"/>
                </a:lnTo>
                <a:lnTo>
                  <a:pt x="46361" y="90027"/>
                </a:lnTo>
                <a:lnTo>
                  <a:pt x="40911" y="90027"/>
                </a:lnTo>
                <a:cubicBezTo>
                  <a:pt x="40911" y="90027"/>
                  <a:pt x="40911" y="95481"/>
                  <a:pt x="40911" y="95481"/>
                </a:cubicBezTo>
                <a:close/>
                <a:moveTo>
                  <a:pt x="40911" y="79130"/>
                </a:moveTo>
                <a:lnTo>
                  <a:pt x="35455" y="79130"/>
                </a:lnTo>
                <a:lnTo>
                  <a:pt x="35455" y="84579"/>
                </a:lnTo>
                <a:lnTo>
                  <a:pt x="40911" y="84579"/>
                </a:lnTo>
                <a:cubicBezTo>
                  <a:pt x="40911" y="84579"/>
                  <a:pt x="40911" y="79130"/>
                  <a:pt x="40911" y="79130"/>
                </a:cubicBezTo>
                <a:close/>
                <a:moveTo>
                  <a:pt x="40911" y="68233"/>
                </a:moveTo>
                <a:lnTo>
                  <a:pt x="35455" y="68233"/>
                </a:lnTo>
                <a:lnTo>
                  <a:pt x="35455" y="73682"/>
                </a:lnTo>
                <a:lnTo>
                  <a:pt x="40911" y="73682"/>
                </a:lnTo>
                <a:cubicBezTo>
                  <a:pt x="40911" y="73682"/>
                  <a:pt x="40911" y="68233"/>
                  <a:pt x="40911" y="68233"/>
                </a:cubicBezTo>
                <a:close/>
                <a:moveTo>
                  <a:pt x="51816" y="79130"/>
                </a:moveTo>
                <a:lnTo>
                  <a:pt x="46361" y="79130"/>
                </a:lnTo>
                <a:lnTo>
                  <a:pt x="46361" y="84579"/>
                </a:lnTo>
                <a:lnTo>
                  <a:pt x="51816" y="84579"/>
                </a:lnTo>
                <a:cubicBezTo>
                  <a:pt x="51816" y="84579"/>
                  <a:pt x="51816" y="79130"/>
                  <a:pt x="51816" y="79130"/>
                </a:cubicBezTo>
                <a:close/>
                <a:moveTo>
                  <a:pt x="62727" y="79130"/>
                </a:moveTo>
                <a:lnTo>
                  <a:pt x="57272" y="79130"/>
                </a:lnTo>
                <a:lnTo>
                  <a:pt x="57272" y="84579"/>
                </a:lnTo>
                <a:lnTo>
                  <a:pt x="62727" y="84579"/>
                </a:lnTo>
                <a:cubicBezTo>
                  <a:pt x="62727" y="84579"/>
                  <a:pt x="62727" y="79130"/>
                  <a:pt x="62727" y="79130"/>
                </a:cubicBezTo>
                <a:close/>
                <a:moveTo>
                  <a:pt x="51816" y="68233"/>
                </a:moveTo>
                <a:lnTo>
                  <a:pt x="46361" y="68233"/>
                </a:lnTo>
                <a:lnTo>
                  <a:pt x="46361" y="73682"/>
                </a:lnTo>
                <a:lnTo>
                  <a:pt x="51816" y="73682"/>
                </a:lnTo>
                <a:cubicBezTo>
                  <a:pt x="51816" y="73682"/>
                  <a:pt x="51816" y="68233"/>
                  <a:pt x="51816" y="68233"/>
                </a:cubicBezTo>
                <a:close/>
                <a:moveTo>
                  <a:pt x="62727" y="95481"/>
                </a:moveTo>
                <a:lnTo>
                  <a:pt x="68183" y="95481"/>
                </a:lnTo>
                <a:lnTo>
                  <a:pt x="68183" y="90027"/>
                </a:lnTo>
                <a:lnTo>
                  <a:pt x="62727" y="90027"/>
                </a:lnTo>
                <a:cubicBezTo>
                  <a:pt x="62727" y="90027"/>
                  <a:pt x="62727" y="95481"/>
                  <a:pt x="62727" y="95481"/>
                </a:cubicBezTo>
                <a:close/>
                <a:moveTo>
                  <a:pt x="51816" y="95481"/>
                </a:moveTo>
                <a:lnTo>
                  <a:pt x="57272" y="95481"/>
                </a:lnTo>
                <a:lnTo>
                  <a:pt x="57272" y="90027"/>
                </a:lnTo>
                <a:lnTo>
                  <a:pt x="51816" y="90027"/>
                </a:lnTo>
                <a:cubicBezTo>
                  <a:pt x="51816" y="90027"/>
                  <a:pt x="51816" y="95481"/>
                  <a:pt x="51816" y="95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741789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6361"/>
                </a:moveTo>
                <a:cubicBezTo>
                  <a:pt x="114544" y="110883"/>
                  <a:pt x="110883" y="114544"/>
                  <a:pt x="106361" y="114544"/>
                </a:cubicBezTo>
                <a:cubicBezTo>
                  <a:pt x="101844" y="114544"/>
                  <a:pt x="98183" y="110883"/>
                  <a:pt x="98183" y="106361"/>
                </a:cubicBezTo>
                <a:lnTo>
                  <a:pt x="98183" y="79088"/>
                </a:lnTo>
                <a:cubicBezTo>
                  <a:pt x="98183" y="74577"/>
                  <a:pt x="101844" y="70911"/>
                  <a:pt x="106361" y="70911"/>
                </a:cubicBezTo>
                <a:cubicBezTo>
                  <a:pt x="110883" y="70911"/>
                  <a:pt x="114544" y="74577"/>
                  <a:pt x="114544" y="79088"/>
                </a:cubicBezTo>
                <a:cubicBezTo>
                  <a:pt x="114544" y="79088"/>
                  <a:pt x="114544" y="106361"/>
                  <a:pt x="114544" y="106361"/>
                </a:cubicBezTo>
                <a:close/>
                <a:moveTo>
                  <a:pt x="21816" y="79088"/>
                </a:moveTo>
                <a:lnTo>
                  <a:pt x="21816" y="106361"/>
                </a:lnTo>
                <a:cubicBezTo>
                  <a:pt x="21816" y="110883"/>
                  <a:pt x="18155" y="114544"/>
                  <a:pt x="13638" y="114544"/>
                </a:cubicBezTo>
                <a:cubicBezTo>
                  <a:pt x="9116" y="114544"/>
                  <a:pt x="5455" y="110883"/>
                  <a:pt x="5455" y="106361"/>
                </a:cubicBezTo>
                <a:lnTo>
                  <a:pt x="5455" y="79088"/>
                </a:lnTo>
                <a:cubicBezTo>
                  <a:pt x="5455" y="74577"/>
                  <a:pt x="9116" y="70911"/>
                  <a:pt x="13638" y="70911"/>
                </a:cubicBezTo>
                <a:cubicBezTo>
                  <a:pt x="18155" y="70911"/>
                  <a:pt x="21816" y="74577"/>
                  <a:pt x="21816" y="79088"/>
                </a:cubicBezTo>
                <a:moveTo>
                  <a:pt x="109088" y="65727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65727"/>
                </a:lnTo>
                <a:cubicBezTo>
                  <a:pt x="4683" y="66994"/>
                  <a:pt x="0" y="72494"/>
                  <a:pt x="0" y="79088"/>
                </a:cubicBezTo>
                <a:lnTo>
                  <a:pt x="0" y="106361"/>
                </a:lnTo>
                <a:cubicBezTo>
                  <a:pt x="0" y="113894"/>
                  <a:pt x="6105" y="120000"/>
                  <a:pt x="13638" y="120000"/>
                </a:cubicBezTo>
                <a:cubicBezTo>
                  <a:pt x="21166" y="120000"/>
                  <a:pt x="27272" y="113894"/>
                  <a:pt x="27272" y="106361"/>
                </a:cubicBezTo>
                <a:lnTo>
                  <a:pt x="27272" y="79088"/>
                </a:lnTo>
                <a:cubicBezTo>
                  <a:pt x="27272" y="72494"/>
                  <a:pt x="22588" y="66994"/>
                  <a:pt x="16361" y="65727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7" y="5455"/>
                  <a:pt x="103638" y="17666"/>
                  <a:pt x="103638" y="32727"/>
                </a:cubicBezTo>
                <a:lnTo>
                  <a:pt x="103638" y="65727"/>
                </a:lnTo>
                <a:cubicBezTo>
                  <a:pt x="97411" y="66994"/>
                  <a:pt x="92727" y="72494"/>
                  <a:pt x="92727" y="79088"/>
                </a:cubicBezTo>
                <a:lnTo>
                  <a:pt x="92727" y="106361"/>
                </a:lnTo>
                <a:cubicBezTo>
                  <a:pt x="92727" y="113894"/>
                  <a:pt x="98833" y="120000"/>
                  <a:pt x="106361" y="120000"/>
                </a:cubicBezTo>
                <a:cubicBezTo>
                  <a:pt x="113894" y="120000"/>
                  <a:pt x="120000" y="113894"/>
                  <a:pt x="120000" y="106361"/>
                </a:cubicBezTo>
                <a:lnTo>
                  <a:pt x="120000" y="79088"/>
                </a:lnTo>
                <a:cubicBezTo>
                  <a:pt x="120000" y="72494"/>
                  <a:pt x="115316" y="66994"/>
                  <a:pt x="109088" y="65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781794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088" y="81816"/>
                </a:lnTo>
                <a:cubicBezTo>
                  <a:pt x="112100" y="81816"/>
                  <a:pt x="114544" y="84261"/>
                  <a:pt x="114544" y="87272"/>
                </a:cubicBez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03638" y="106361"/>
                </a:moveTo>
                <a:cubicBezTo>
                  <a:pt x="103638" y="110883"/>
                  <a:pt x="99972" y="114544"/>
                  <a:pt x="95455" y="114544"/>
                </a:cubicBezTo>
                <a:cubicBezTo>
                  <a:pt x="90933" y="114544"/>
                  <a:pt x="87272" y="110883"/>
                  <a:pt x="87272" y="106361"/>
                </a:cubicBezTo>
                <a:lnTo>
                  <a:pt x="87272" y="79088"/>
                </a:lnTo>
                <a:cubicBezTo>
                  <a:pt x="87272" y="74577"/>
                  <a:pt x="90933" y="70911"/>
                  <a:pt x="95455" y="70911"/>
                </a:cubicBezTo>
                <a:cubicBezTo>
                  <a:pt x="99972" y="70911"/>
                  <a:pt x="103638" y="74577"/>
                  <a:pt x="103638" y="79088"/>
                </a:cubicBezTo>
                <a:cubicBezTo>
                  <a:pt x="103638" y="79088"/>
                  <a:pt x="103638" y="106361"/>
                  <a:pt x="103638" y="106361"/>
                </a:cubicBezTo>
                <a:close/>
                <a:moveTo>
                  <a:pt x="24544" y="70911"/>
                </a:moveTo>
                <a:cubicBezTo>
                  <a:pt x="29061" y="70911"/>
                  <a:pt x="32727" y="74577"/>
                  <a:pt x="32727" y="79088"/>
                </a:cubicBezTo>
                <a:lnTo>
                  <a:pt x="32727" y="106361"/>
                </a:lnTo>
                <a:cubicBezTo>
                  <a:pt x="32727" y="110883"/>
                  <a:pt x="29061" y="114544"/>
                  <a:pt x="24544" y="114544"/>
                </a:cubicBezTo>
                <a:cubicBezTo>
                  <a:pt x="20027" y="114544"/>
                  <a:pt x="16361" y="110883"/>
                  <a:pt x="16361" y="106361"/>
                </a:cubicBezTo>
                <a:lnTo>
                  <a:pt x="16361" y="79088"/>
                </a:lnTo>
                <a:cubicBezTo>
                  <a:pt x="16361" y="74577"/>
                  <a:pt x="20027" y="70911"/>
                  <a:pt x="24544" y="70911"/>
                </a:cubicBezTo>
                <a:moveTo>
                  <a:pt x="10911" y="103638"/>
                </a:moveTo>
                <a:cubicBezTo>
                  <a:pt x="7900" y="103638"/>
                  <a:pt x="5455" y="101194"/>
                  <a:pt x="5455" y="98183"/>
                </a:cubicBezTo>
                <a:lnTo>
                  <a:pt x="5455" y="87272"/>
                </a:lnTo>
                <a:cubicBezTo>
                  <a:pt x="5455" y="84261"/>
                  <a:pt x="7900" y="81816"/>
                  <a:pt x="10911" y="81816"/>
                </a:cubicBezTo>
                <a:cubicBezTo>
                  <a:pt x="10911" y="81816"/>
                  <a:pt x="10911" y="103638"/>
                  <a:pt x="10911" y="103638"/>
                </a:cubicBezTo>
                <a:close/>
                <a:moveTo>
                  <a:pt x="109088" y="76361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1" y="65455"/>
                  <a:pt x="18650" y="66516"/>
                  <a:pt x="16361" y="68244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2" y="5455"/>
                  <a:pt x="103638" y="17666"/>
                  <a:pt x="103638" y="32727"/>
                </a:cubicBezTo>
                <a:lnTo>
                  <a:pt x="103638" y="68244"/>
                </a:lnTo>
                <a:cubicBezTo>
                  <a:pt x="101350" y="66516"/>
                  <a:pt x="98538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0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4"/>
          <p:cNvSpPr/>
          <p:nvPr/>
        </p:nvSpPr>
        <p:spPr>
          <a:xfrm>
            <a:off x="421749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103638" y="90000"/>
                </a:moveTo>
                <a:lnTo>
                  <a:pt x="87272" y="90000"/>
                </a:lnTo>
                <a:lnTo>
                  <a:pt x="87272" y="81816"/>
                </a:lnTo>
                <a:lnTo>
                  <a:pt x="103638" y="81816"/>
                </a:lnTo>
                <a:cubicBezTo>
                  <a:pt x="103638" y="81816"/>
                  <a:pt x="103638" y="90000"/>
                  <a:pt x="103638" y="90000"/>
                </a:cubicBezTo>
                <a:close/>
                <a:moveTo>
                  <a:pt x="103638" y="103638"/>
                </a:moveTo>
                <a:lnTo>
                  <a:pt x="87272" y="103638"/>
                </a:lnTo>
                <a:lnTo>
                  <a:pt x="87272" y="95455"/>
                </a:lnTo>
                <a:lnTo>
                  <a:pt x="103638" y="95455"/>
                </a:lnTo>
                <a:cubicBezTo>
                  <a:pt x="103638" y="95455"/>
                  <a:pt x="103638" y="103638"/>
                  <a:pt x="103638" y="103638"/>
                </a:cubicBezTo>
                <a:close/>
                <a:moveTo>
                  <a:pt x="95455" y="114544"/>
                </a:moveTo>
                <a:cubicBezTo>
                  <a:pt x="91900" y="114544"/>
                  <a:pt x="88900" y="112261"/>
                  <a:pt x="87772" y="109088"/>
                </a:cubicBezTo>
                <a:lnTo>
                  <a:pt x="103133" y="109088"/>
                </a:lnTo>
                <a:cubicBezTo>
                  <a:pt x="102005" y="112261"/>
                  <a:pt x="99011" y="114544"/>
                  <a:pt x="95455" y="114544"/>
                </a:cubicBezTo>
                <a:moveTo>
                  <a:pt x="95455" y="70911"/>
                </a:moveTo>
                <a:cubicBezTo>
                  <a:pt x="99011" y="70911"/>
                  <a:pt x="102005" y="73194"/>
                  <a:pt x="103133" y="76361"/>
                </a:cubicBezTo>
                <a:lnTo>
                  <a:pt x="87772" y="76361"/>
                </a:lnTo>
                <a:cubicBezTo>
                  <a:pt x="88900" y="73194"/>
                  <a:pt x="91900" y="70911"/>
                  <a:pt x="95455" y="70911"/>
                </a:cubicBezTo>
                <a:moveTo>
                  <a:pt x="32727" y="90000"/>
                </a:moveTo>
                <a:lnTo>
                  <a:pt x="16361" y="90000"/>
                </a:lnTo>
                <a:lnTo>
                  <a:pt x="16361" y="81816"/>
                </a:lnTo>
                <a:lnTo>
                  <a:pt x="32727" y="81816"/>
                </a:lnTo>
                <a:cubicBezTo>
                  <a:pt x="32727" y="81816"/>
                  <a:pt x="32727" y="90000"/>
                  <a:pt x="32727" y="90000"/>
                </a:cubicBezTo>
                <a:close/>
                <a:moveTo>
                  <a:pt x="24544" y="70911"/>
                </a:moveTo>
                <a:cubicBezTo>
                  <a:pt x="28100" y="70911"/>
                  <a:pt x="31100" y="73194"/>
                  <a:pt x="32227" y="76361"/>
                </a:cubicBezTo>
                <a:lnTo>
                  <a:pt x="16866" y="76361"/>
                </a:lnTo>
                <a:cubicBezTo>
                  <a:pt x="17994" y="73194"/>
                  <a:pt x="20988" y="70911"/>
                  <a:pt x="24544" y="70911"/>
                </a:cubicBezTo>
                <a:moveTo>
                  <a:pt x="32727" y="103638"/>
                </a:moveTo>
                <a:lnTo>
                  <a:pt x="16361" y="103638"/>
                </a:lnTo>
                <a:lnTo>
                  <a:pt x="16361" y="95455"/>
                </a:lnTo>
                <a:lnTo>
                  <a:pt x="32727" y="95455"/>
                </a:lnTo>
                <a:cubicBezTo>
                  <a:pt x="32727" y="95455"/>
                  <a:pt x="32727" y="103638"/>
                  <a:pt x="32727" y="103638"/>
                </a:cubicBezTo>
                <a:close/>
                <a:moveTo>
                  <a:pt x="24544" y="114544"/>
                </a:moveTo>
                <a:cubicBezTo>
                  <a:pt x="20988" y="114544"/>
                  <a:pt x="17994" y="112261"/>
                  <a:pt x="16866" y="109088"/>
                </a:cubicBezTo>
                <a:lnTo>
                  <a:pt x="32227" y="109088"/>
                </a:lnTo>
                <a:cubicBezTo>
                  <a:pt x="31100" y="112261"/>
                  <a:pt x="28100" y="114544"/>
                  <a:pt x="24544" y="114544"/>
                </a:cubicBezTo>
                <a:moveTo>
                  <a:pt x="109088" y="76361"/>
                </a:moveTo>
                <a:lnTo>
                  <a:pt x="109088" y="49088"/>
                </a:lnTo>
                <a:cubicBezTo>
                  <a:pt x="109088" y="21977"/>
                  <a:pt x="87111" y="0"/>
                  <a:pt x="60000" y="0"/>
                </a:cubicBezTo>
                <a:cubicBezTo>
                  <a:pt x="32888" y="0"/>
                  <a:pt x="10911" y="21977"/>
                  <a:pt x="10911" y="49088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6" y="65455"/>
                  <a:pt x="18644" y="66505"/>
                  <a:pt x="16361" y="68233"/>
                </a:cubicBezTo>
                <a:lnTo>
                  <a:pt x="16361" y="49088"/>
                </a:lnTo>
                <a:cubicBezTo>
                  <a:pt x="16361" y="24994"/>
                  <a:pt x="35900" y="5455"/>
                  <a:pt x="60000" y="5455"/>
                </a:cubicBezTo>
                <a:cubicBezTo>
                  <a:pt x="84100" y="5455"/>
                  <a:pt x="103638" y="24994"/>
                  <a:pt x="103638" y="49088"/>
                </a:cubicBezTo>
                <a:lnTo>
                  <a:pt x="103638" y="68233"/>
                </a:lnTo>
                <a:cubicBezTo>
                  <a:pt x="101355" y="66505"/>
                  <a:pt x="98533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5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34"/>
          <p:cNvSpPr/>
          <p:nvPr/>
        </p:nvSpPr>
        <p:spPr>
          <a:xfrm>
            <a:off x="4617549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57272"/>
                </a:moveTo>
                <a:cubicBezTo>
                  <a:pt x="114544" y="60283"/>
                  <a:pt x="112100" y="62727"/>
                  <a:pt x="109088" y="62727"/>
                </a:cubicBezTo>
                <a:lnTo>
                  <a:pt x="109088" y="40911"/>
                </a:lnTo>
                <a:cubicBezTo>
                  <a:pt x="112100" y="40911"/>
                  <a:pt x="114544" y="43355"/>
                  <a:pt x="114544" y="46361"/>
                </a:cubicBezTo>
                <a:cubicBezTo>
                  <a:pt x="114544" y="46361"/>
                  <a:pt x="114544" y="57272"/>
                  <a:pt x="114544" y="57272"/>
                </a:cubicBezTo>
                <a:close/>
                <a:moveTo>
                  <a:pt x="103638" y="95455"/>
                </a:moveTo>
                <a:cubicBezTo>
                  <a:pt x="103638" y="96961"/>
                  <a:pt x="102411" y="98183"/>
                  <a:pt x="100911" y="98183"/>
                </a:cubicBezTo>
                <a:cubicBezTo>
                  <a:pt x="99405" y="98183"/>
                  <a:pt x="98183" y="96961"/>
                  <a:pt x="98183" y="95455"/>
                </a:cubicBezTo>
                <a:lnTo>
                  <a:pt x="98183" y="8183"/>
                </a:lnTo>
                <a:cubicBezTo>
                  <a:pt x="98183" y="6677"/>
                  <a:pt x="99405" y="5455"/>
                  <a:pt x="100911" y="5455"/>
                </a:cubicBezTo>
                <a:cubicBezTo>
                  <a:pt x="102411" y="5455"/>
                  <a:pt x="103638" y="6677"/>
                  <a:pt x="103638" y="8183"/>
                </a:cubicBezTo>
                <a:cubicBezTo>
                  <a:pt x="103638" y="8183"/>
                  <a:pt x="103638" y="95455"/>
                  <a:pt x="103638" y="95455"/>
                </a:cubicBezTo>
                <a:close/>
                <a:moveTo>
                  <a:pt x="92727" y="87711"/>
                </a:moveTo>
                <a:lnTo>
                  <a:pt x="16361" y="65250"/>
                </a:lnTo>
                <a:lnTo>
                  <a:pt x="16361" y="38388"/>
                </a:lnTo>
                <a:lnTo>
                  <a:pt x="92727" y="15927"/>
                </a:lnTo>
                <a:cubicBezTo>
                  <a:pt x="92727" y="15927"/>
                  <a:pt x="92727" y="87711"/>
                  <a:pt x="92727" y="87711"/>
                </a:cubicBezTo>
                <a:close/>
                <a:moveTo>
                  <a:pt x="45838" y="103638"/>
                </a:moveTo>
                <a:lnTo>
                  <a:pt x="29761" y="103638"/>
                </a:lnTo>
                <a:lnTo>
                  <a:pt x="22922" y="72866"/>
                </a:lnTo>
                <a:lnTo>
                  <a:pt x="39816" y="77833"/>
                </a:lnTo>
                <a:cubicBezTo>
                  <a:pt x="39816" y="77833"/>
                  <a:pt x="45838" y="103638"/>
                  <a:pt x="45838" y="103638"/>
                </a:cubicBezTo>
                <a:close/>
                <a:moveTo>
                  <a:pt x="48383" y="114544"/>
                </a:moveTo>
                <a:lnTo>
                  <a:pt x="32188" y="114544"/>
                </a:lnTo>
                <a:lnTo>
                  <a:pt x="30977" y="109088"/>
                </a:lnTo>
                <a:lnTo>
                  <a:pt x="47105" y="109088"/>
                </a:lnTo>
                <a:cubicBezTo>
                  <a:pt x="47105" y="109088"/>
                  <a:pt x="48383" y="114544"/>
                  <a:pt x="48383" y="114544"/>
                </a:cubicBezTo>
                <a:close/>
                <a:moveTo>
                  <a:pt x="10911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10911" y="38183"/>
                </a:lnTo>
                <a:cubicBezTo>
                  <a:pt x="10911" y="38183"/>
                  <a:pt x="10911" y="65455"/>
                  <a:pt x="10911" y="65455"/>
                </a:cubicBezTo>
                <a:close/>
                <a:moveTo>
                  <a:pt x="109088" y="35455"/>
                </a:moveTo>
                <a:lnTo>
                  <a:pt x="109088" y="8183"/>
                </a:lnTo>
                <a:cubicBezTo>
                  <a:pt x="109088" y="3661"/>
                  <a:pt x="105427" y="0"/>
                  <a:pt x="100911" y="0"/>
                </a:cubicBezTo>
                <a:cubicBezTo>
                  <a:pt x="96388" y="0"/>
                  <a:pt x="92727" y="3661"/>
                  <a:pt x="92727" y="8183"/>
                </a:cubicBezTo>
                <a:lnTo>
                  <a:pt x="92727" y="10244"/>
                </a:lnTo>
                <a:lnTo>
                  <a:pt x="13661" y="33494"/>
                </a:lnTo>
                <a:cubicBezTo>
                  <a:pt x="12850" y="33022"/>
                  <a:pt x="11916" y="32727"/>
                  <a:pt x="10911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65455"/>
                </a:lnTo>
                <a:cubicBezTo>
                  <a:pt x="0" y="68466"/>
                  <a:pt x="2444" y="70911"/>
                  <a:pt x="5455" y="70911"/>
                </a:cubicBezTo>
                <a:lnTo>
                  <a:pt x="10911" y="70911"/>
                </a:lnTo>
                <a:cubicBezTo>
                  <a:pt x="11916" y="70911"/>
                  <a:pt x="12850" y="70616"/>
                  <a:pt x="13655" y="70144"/>
                </a:cubicBezTo>
                <a:lnTo>
                  <a:pt x="16944" y="71105"/>
                </a:lnTo>
                <a:lnTo>
                  <a:pt x="27338" y="117866"/>
                </a:lnTo>
                <a:lnTo>
                  <a:pt x="27388" y="117855"/>
                </a:lnTo>
                <a:cubicBezTo>
                  <a:pt x="27661" y="119072"/>
                  <a:pt x="28700" y="120000"/>
                  <a:pt x="30000" y="120000"/>
                </a:cubicBezTo>
                <a:lnTo>
                  <a:pt x="51816" y="120000"/>
                </a:lnTo>
                <a:cubicBezTo>
                  <a:pt x="53322" y="120000"/>
                  <a:pt x="54544" y="118783"/>
                  <a:pt x="54544" y="117272"/>
                </a:cubicBezTo>
                <a:cubicBezTo>
                  <a:pt x="54544" y="117066"/>
                  <a:pt x="54472" y="116883"/>
                  <a:pt x="54427" y="116694"/>
                </a:cubicBezTo>
                <a:lnTo>
                  <a:pt x="54477" y="116683"/>
                </a:lnTo>
                <a:lnTo>
                  <a:pt x="45827" y="79605"/>
                </a:lnTo>
                <a:lnTo>
                  <a:pt x="92727" y="93394"/>
                </a:lnTo>
                <a:lnTo>
                  <a:pt x="92727" y="95455"/>
                </a:lnTo>
                <a:cubicBezTo>
                  <a:pt x="92727" y="99972"/>
                  <a:pt x="96388" y="103638"/>
                  <a:pt x="100911" y="103638"/>
                </a:cubicBezTo>
                <a:cubicBezTo>
                  <a:pt x="105427" y="103638"/>
                  <a:pt x="109088" y="99972"/>
                  <a:pt x="109088" y="95455"/>
                </a:cubicBezTo>
                <a:lnTo>
                  <a:pt x="109088" y="68183"/>
                </a:lnTo>
                <a:cubicBezTo>
                  <a:pt x="115116" y="68183"/>
                  <a:pt x="120000" y="63300"/>
                  <a:pt x="120000" y="57272"/>
                </a:cubicBezTo>
                <a:lnTo>
                  <a:pt x="120000" y="46361"/>
                </a:lnTo>
                <a:cubicBezTo>
                  <a:pt x="120000" y="40338"/>
                  <a:pt x="115116" y="35455"/>
                  <a:pt x="10908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4"/>
          <p:cNvSpPr/>
          <p:nvPr/>
        </p:nvSpPr>
        <p:spPr>
          <a:xfrm>
            <a:off x="501759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103638" y="62727"/>
                </a:moveTo>
                <a:lnTo>
                  <a:pt x="103638" y="40911"/>
                </a:lnTo>
                <a:cubicBezTo>
                  <a:pt x="109661" y="40911"/>
                  <a:pt x="114544" y="45794"/>
                  <a:pt x="114544" y="51816"/>
                </a:cubicBezTo>
                <a:cubicBezTo>
                  <a:pt x="114544" y="57844"/>
                  <a:pt x="109661" y="62727"/>
                  <a:pt x="103638" y="62727"/>
                </a:cubicBezTo>
                <a:moveTo>
                  <a:pt x="98183" y="95455"/>
                </a:moveTo>
                <a:cubicBezTo>
                  <a:pt x="98183" y="96961"/>
                  <a:pt x="96961" y="98183"/>
                  <a:pt x="95455" y="98183"/>
                </a:cubicBezTo>
                <a:cubicBezTo>
                  <a:pt x="93950" y="98183"/>
                  <a:pt x="92727" y="96961"/>
                  <a:pt x="92727" y="95455"/>
                </a:cubicBezTo>
                <a:lnTo>
                  <a:pt x="92727" y="8183"/>
                </a:lnTo>
                <a:cubicBezTo>
                  <a:pt x="92727" y="6677"/>
                  <a:pt x="93950" y="5455"/>
                  <a:pt x="95455" y="5455"/>
                </a:cubicBezTo>
                <a:cubicBezTo>
                  <a:pt x="96961" y="5455"/>
                  <a:pt x="98183" y="6677"/>
                  <a:pt x="98183" y="8183"/>
                </a:cubicBezTo>
                <a:cubicBezTo>
                  <a:pt x="98183" y="8183"/>
                  <a:pt x="98183" y="95455"/>
                  <a:pt x="98183" y="95455"/>
                </a:cubicBezTo>
                <a:close/>
                <a:moveTo>
                  <a:pt x="87272" y="87666"/>
                </a:moveTo>
                <a:lnTo>
                  <a:pt x="49088" y="76211"/>
                </a:lnTo>
                <a:lnTo>
                  <a:pt x="49088" y="27427"/>
                </a:lnTo>
                <a:lnTo>
                  <a:pt x="87272" y="15972"/>
                </a:lnTo>
                <a:cubicBezTo>
                  <a:pt x="87272" y="15972"/>
                  <a:pt x="87272" y="87666"/>
                  <a:pt x="87272" y="87666"/>
                </a:cubicBezTo>
                <a:close/>
                <a:moveTo>
                  <a:pt x="52661" y="109088"/>
                </a:moveTo>
                <a:lnTo>
                  <a:pt x="53872" y="114544"/>
                </a:lnTo>
                <a:lnTo>
                  <a:pt x="37638" y="114544"/>
                </a:lnTo>
                <a:lnTo>
                  <a:pt x="36433" y="109088"/>
                </a:lnTo>
                <a:cubicBezTo>
                  <a:pt x="36433" y="109088"/>
                  <a:pt x="52661" y="109088"/>
                  <a:pt x="52661" y="109088"/>
                </a:cubicBezTo>
                <a:close/>
                <a:moveTo>
                  <a:pt x="35216" y="103638"/>
                </a:moveTo>
                <a:lnTo>
                  <a:pt x="29755" y="79066"/>
                </a:lnTo>
                <a:lnTo>
                  <a:pt x="45422" y="80805"/>
                </a:lnTo>
                <a:lnTo>
                  <a:pt x="46444" y="81111"/>
                </a:lnTo>
                <a:lnTo>
                  <a:pt x="51444" y="103638"/>
                </a:lnTo>
                <a:cubicBezTo>
                  <a:pt x="51444" y="103638"/>
                  <a:pt x="35216" y="103638"/>
                  <a:pt x="35216" y="103638"/>
                </a:cubicBezTo>
                <a:close/>
                <a:moveTo>
                  <a:pt x="5455" y="70911"/>
                </a:moveTo>
                <a:lnTo>
                  <a:pt x="5455" y="60000"/>
                </a:lnTo>
                <a:lnTo>
                  <a:pt x="19088" y="60000"/>
                </a:lnTo>
                <a:cubicBezTo>
                  <a:pt x="20594" y="60000"/>
                  <a:pt x="21816" y="58783"/>
                  <a:pt x="21816" y="57272"/>
                </a:cubicBezTo>
                <a:cubicBezTo>
                  <a:pt x="21816" y="55766"/>
                  <a:pt x="20594" y="54544"/>
                  <a:pt x="19088" y="54544"/>
                </a:cubicBezTo>
                <a:lnTo>
                  <a:pt x="5455" y="54544"/>
                </a:lnTo>
                <a:lnTo>
                  <a:pt x="5455" y="49088"/>
                </a:lnTo>
                <a:lnTo>
                  <a:pt x="13638" y="49088"/>
                </a:lnTo>
                <a:cubicBezTo>
                  <a:pt x="15138" y="49088"/>
                  <a:pt x="16361" y="47872"/>
                  <a:pt x="16361" y="46361"/>
                </a:cubicBezTo>
                <a:cubicBezTo>
                  <a:pt x="16361" y="44861"/>
                  <a:pt x="15138" y="43638"/>
                  <a:pt x="13638" y="43638"/>
                </a:cubicBezTo>
                <a:lnTo>
                  <a:pt x="5455" y="43638"/>
                </a:lnTo>
                <a:lnTo>
                  <a:pt x="5455" y="32727"/>
                </a:lnTo>
                <a:lnTo>
                  <a:pt x="43638" y="28488"/>
                </a:lnTo>
                <a:lnTo>
                  <a:pt x="43638" y="75155"/>
                </a:lnTo>
                <a:cubicBezTo>
                  <a:pt x="43638" y="75155"/>
                  <a:pt x="5455" y="70911"/>
                  <a:pt x="5455" y="70911"/>
                </a:cubicBezTo>
                <a:close/>
                <a:moveTo>
                  <a:pt x="103638" y="35455"/>
                </a:moveTo>
                <a:lnTo>
                  <a:pt x="103638" y="8183"/>
                </a:lnTo>
                <a:cubicBezTo>
                  <a:pt x="103638" y="3661"/>
                  <a:pt x="99972" y="0"/>
                  <a:pt x="95455" y="0"/>
                </a:cubicBezTo>
                <a:cubicBezTo>
                  <a:pt x="90933" y="0"/>
                  <a:pt x="87272" y="3661"/>
                  <a:pt x="87272" y="8183"/>
                </a:cubicBezTo>
                <a:lnTo>
                  <a:pt x="87272" y="10277"/>
                </a:lnTo>
                <a:lnTo>
                  <a:pt x="45416" y="22833"/>
                </a:lnTo>
                <a:lnTo>
                  <a:pt x="5455" y="27272"/>
                </a:lnTo>
                <a:cubicBezTo>
                  <a:pt x="2444" y="27272"/>
                  <a:pt x="0" y="29716"/>
                  <a:pt x="0" y="32727"/>
                </a:cubicBezTo>
                <a:lnTo>
                  <a:pt x="0" y="70911"/>
                </a:lnTo>
                <a:cubicBezTo>
                  <a:pt x="0" y="73922"/>
                  <a:pt x="2444" y="76361"/>
                  <a:pt x="5455" y="76361"/>
                </a:cubicBezTo>
                <a:lnTo>
                  <a:pt x="24027" y="78427"/>
                </a:lnTo>
                <a:lnTo>
                  <a:pt x="32794" y="117866"/>
                </a:lnTo>
                <a:lnTo>
                  <a:pt x="32844" y="117855"/>
                </a:lnTo>
                <a:cubicBezTo>
                  <a:pt x="33116" y="119072"/>
                  <a:pt x="34155" y="120000"/>
                  <a:pt x="35455" y="120000"/>
                </a:cubicBezTo>
                <a:lnTo>
                  <a:pt x="57272" y="120000"/>
                </a:lnTo>
                <a:cubicBezTo>
                  <a:pt x="58777" y="120000"/>
                  <a:pt x="60000" y="118783"/>
                  <a:pt x="60000" y="117272"/>
                </a:cubicBezTo>
                <a:cubicBezTo>
                  <a:pt x="60000" y="117066"/>
                  <a:pt x="59927" y="116883"/>
                  <a:pt x="59883" y="116694"/>
                </a:cubicBezTo>
                <a:lnTo>
                  <a:pt x="59933" y="116683"/>
                </a:lnTo>
                <a:lnTo>
                  <a:pt x="52427" y="82905"/>
                </a:lnTo>
                <a:lnTo>
                  <a:pt x="87272" y="93361"/>
                </a:lnTo>
                <a:lnTo>
                  <a:pt x="87272" y="95455"/>
                </a:lnTo>
                <a:cubicBezTo>
                  <a:pt x="87272" y="99972"/>
                  <a:pt x="90933" y="103638"/>
                  <a:pt x="95455" y="103638"/>
                </a:cubicBezTo>
                <a:cubicBezTo>
                  <a:pt x="99972" y="103638"/>
                  <a:pt x="103638" y="99972"/>
                  <a:pt x="103638" y="95455"/>
                </a:cubicBezTo>
                <a:lnTo>
                  <a:pt x="103638" y="68183"/>
                </a:lnTo>
                <a:cubicBezTo>
                  <a:pt x="112672" y="68183"/>
                  <a:pt x="120000" y="60855"/>
                  <a:pt x="120000" y="51816"/>
                </a:cubicBezTo>
                <a:cubicBezTo>
                  <a:pt x="120000" y="42783"/>
                  <a:pt x="112672" y="35455"/>
                  <a:pt x="10363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4"/>
          <p:cNvSpPr/>
          <p:nvPr/>
        </p:nvSpPr>
        <p:spPr>
          <a:xfrm>
            <a:off x="5417648" y="1165648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6000"/>
                </a:moveTo>
                <a:cubicBezTo>
                  <a:pt x="114544" y="69311"/>
                  <a:pt x="112100" y="72000"/>
                  <a:pt x="109088" y="72000"/>
                </a:cubicBezTo>
                <a:lnTo>
                  <a:pt x="109088" y="48000"/>
                </a:lnTo>
                <a:cubicBezTo>
                  <a:pt x="112100" y="48000"/>
                  <a:pt x="114544" y="50688"/>
                  <a:pt x="114544" y="54000"/>
                </a:cubicBezTo>
                <a:cubicBezTo>
                  <a:pt x="114544" y="54000"/>
                  <a:pt x="114544" y="66000"/>
                  <a:pt x="114544" y="66000"/>
                </a:cubicBezTo>
                <a:close/>
                <a:moveTo>
                  <a:pt x="103638" y="111000"/>
                </a:moveTo>
                <a:cubicBezTo>
                  <a:pt x="103638" y="112661"/>
                  <a:pt x="102411" y="114000"/>
                  <a:pt x="100911" y="114000"/>
                </a:cubicBezTo>
                <a:cubicBezTo>
                  <a:pt x="99405" y="114000"/>
                  <a:pt x="98183" y="112661"/>
                  <a:pt x="98183" y="111000"/>
                </a:cubicBezTo>
                <a:lnTo>
                  <a:pt x="98183" y="9000"/>
                </a:lnTo>
                <a:cubicBezTo>
                  <a:pt x="98183" y="7344"/>
                  <a:pt x="99405" y="6000"/>
                  <a:pt x="100911" y="6000"/>
                </a:cubicBezTo>
                <a:cubicBezTo>
                  <a:pt x="102411" y="6000"/>
                  <a:pt x="103638" y="7344"/>
                  <a:pt x="103638" y="9000"/>
                </a:cubicBezTo>
                <a:cubicBezTo>
                  <a:pt x="103638" y="9000"/>
                  <a:pt x="103638" y="111000"/>
                  <a:pt x="103638" y="111000"/>
                </a:cubicBezTo>
                <a:close/>
                <a:moveTo>
                  <a:pt x="92727" y="102244"/>
                </a:moveTo>
                <a:lnTo>
                  <a:pt x="16355" y="75066"/>
                </a:lnTo>
                <a:cubicBezTo>
                  <a:pt x="16355" y="75044"/>
                  <a:pt x="16361" y="75022"/>
                  <a:pt x="16361" y="75000"/>
                </a:cubicBezTo>
                <a:lnTo>
                  <a:pt x="16361" y="45000"/>
                </a:lnTo>
                <a:cubicBezTo>
                  <a:pt x="16361" y="44977"/>
                  <a:pt x="16355" y="44961"/>
                  <a:pt x="16355" y="44938"/>
                </a:cubicBezTo>
                <a:lnTo>
                  <a:pt x="92727" y="17761"/>
                </a:lnTo>
                <a:cubicBezTo>
                  <a:pt x="92727" y="17761"/>
                  <a:pt x="92727" y="102244"/>
                  <a:pt x="92727" y="102244"/>
                </a:cubicBezTo>
                <a:close/>
                <a:moveTo>
                  <a:pt x="69333" y="104027"/>
                </a:moveTo>
                <a:cubicBezTo>
                  <a:pt x="68422" y="107188"/>
                  <a:pt x="65355" y="108933"/>
                  <a:pt x="62483" y="107933"/>
                </a:cubicBezTo>
                <a:lnTo>
                  <a:pt x="33900" y="97916"/>
                </a:lnTo>
                <a:cubicBezTo>
                  <a:pt x="31027" y="96911"/>
                  <a:pt x="29438" y="93538"/>
                  <a:pt x="30355" y="90383"/>
                </a:cubicBezTo>
                <a:lnTo>
                  <a:pt x="31411" y="86722"/>
                </a:lnTo>
                <a:lnTo>
                  <a:pt x="70338" y="100577"/>
                </a:lnTo>
                <a:cubicBezTo>
                  <a:pt x="70338" y="100577"/>
                  <a:pt x="69333" y="104027"/>
                  <a:pt x="69333" y="104027"/>
                </a:cubicBezTo>
                <a:close/>
                <a:moveTo>
                  <a:pt x="10911" y="75000"/>
                </a:moveTo>
                <a:lnTo>
                  <a:pt x="5455" y="75000"/>
                </a:lnTo>
                <a:lnTo>
                  <a:pt x="5455" y="45000"/>
                </a:lnTo>
                <a:lnTo>
                  <a:pt x="10911" y="45000"/>
                </a:lnTo>
                <a:cubicBezTo>
                  <a:pt x="10911" y="45000"/>
                  <a:pt x="10911" y="75000"/>
                  <a:pt x="10911" y="75000"/>
                </a:cubicBezTo>
                <a:close/>
                <a:moveTo>
                  <a:pt x="109088" y="42000"/>
                </a:moveTo>
                <a:lnTo>
                  <a:pt x="109088" y="9000"/>
                </a:lnTo>
                <a:cubicBezTo>
                  <a:pt x="109088" y="4027"/>
                  <a:pt x="105427" y="0"/>
                  <a:pt x="100911" y="0"/>
                </a:cubicBezTo>
                <a:cubicBezTo>
                  <a:pt x="96388" y="0"/>
                  <a:pt x="92727" y="4027"/>
                  <a:pt x="92727" y="9000"/>
                </a:cubicBezTo>
                <a:lnTo>
                  <a:pt x="92727" y="11455"/>
                </a:lnTo>
                <a:lnTo>
                  <a:pt x="13394" y="39688"/>
                </a:lnTo>
                <a:cubicBezTo>
                  <a:pt x="12644" y="39261"/>
                  <a:pt x="11811" y="39000"/>
                  <a:pt x="10911" y="39000"/>
                </a:cubicBezTo>
                <a:lnTo>
                  <a:pt x="5455" y="39000"/>
                </a:lnTo>
                <a:cubicBezTo>
                  <a:pt x="2444" y="39000"/>
                  <a:pt x="0" y="41688"/>
                  <a:pt x="0" y="45000"/>
                </a:cubicBezTo>
                <a:lnTo>
                  <a:pt x="0" y="75000"/>
                </a:lnTo>
                <a:cubicBezTo>
                  <a:pt x="0" y="78316"/>
                  <a:pt x="2444" y="81000"/>
                  <a:pt x="5455" y="81000"/>
                </a:cubicBezTo>
                <a:lnTo>
                  <a:pt x="10911" y="81000"/>
                </a:lnTo>
                <a:cubicBezTo>
                  <a:pt x="11811" y="81000"/>
                  <a:pt x="12644" y="80738"/>
                  <a:pt x="13394" y="80316"/>
                </a:cubicBezTo>
                <a:lnTo>
                  <a:pt x="26222" y="84877"/>
                </a:lnTo>
                <a:lnTo>
                  <a:pt x="25161" y="88561"/>
                </a:lnTo>
                <a:cubicBezTo>
                  <a:pt x="23327" y="94877"/>
                  <a:pt x="26500" y="101622"/>
                  <a:pt x="32238" y="103633"/>
                </a:cubicBezTo>
                <a:lnTo>
                  <a:pt x="60827" y="113644"/>
                </a:lnTo>
                <a:cubicBezTo>
                  <a:pt x="66572" y="115661"/>
                  <a:pt x="72705" y="112166"/>
                  <a:pt x="74533" y="105850"/>
                </a:cubicBezTo>
                <a:lnTo>
                  <a:pt x="75527" y="102427"/>
                </a:lnTo>
                <a:lnTo>
                  <a:pt x="92727" y="108544"/>
                </a:lnTo>
                <a:lnTo>
                  <a:pt x="92727" y="111000"/>
                </a:lnTo>
                <a:cubicBezTo>
                  <a:pt x="92727" y="115972"/>
                  <a:pt x="96388" y="120000"/>
                  <a:pt x="100911" y="120000"/>
                </a:cubicBezTo>
                <a:cubicBezTo>
                  <a:pt x="105427" y="120000"/>
                  <a:pt x="109088" y="115972"/>
                  <a:pt x="109088" y="111000"/>
                </a:cubicBezTo>
                <a:lnTo>
                  <a:pt x="109088" y="78000"/>
                </a:lnTo>
                <a:cubicBezTo>
                  <a:pt x="115116" y="78000"/>
                  <a:pt x="120000" y="72627"/>
                  <a:pt x="120000" y="66000"/>
                </a:cubicBezTo>
                <a:lnTo>
                  <a:pt x="120000" y="54000"/>
                </a:lnTo>
                <a:cubicBezTo>
                  <a:pt x="120000" y="47372"/>
                  <a:pt x="115116" y="42000"/>
                  <a:pt x="109088" y="42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4"/>
          <p:cNvSpPr/>
          <p:nvPr/>
        </p:nvSpPr>
        <p:spPr>
          <a:xfrm>
            <a:off x="5865320" y="1158071"/>
            <a:ext cx="114300" cy="166800"/>
          </a:xfrm>
          <a:custGeom>
            <a:rect b="b" l="l" r="r" t="t"/>
            <a:pathLst>
              <a:path extrusionOk="0" h="120000" w="120000">
                <a:moveTo>
                  <a:pt x="70000" y="110688"/>
                </a:moveTo>
                <a:lnTo>
                  <a:pt x="70000" y="69311"/>
                </a:lnTo>
                <a:lnTo>
                  <a:pt x="107927" y="90000"/>
                </a:lnTo>
                <a:cubicBezTo>
                  <a:pt x="107927" y="90000"/>
                  <a:pt x="70000" y="110688"/>
                  <a:pt x="70000" y="110688"/>
                </a:cubicBezTo>
                <a:close/>
                <a:moveTo>
                  <a:pt x="70000" y="9311"/>
                </a:moveTo>
                <a:lnTo>
                  <a:pt x="107927" y="30000"/>
                </a:lnTo>
                <a:lnTo>
                  <a:pt x="70000" y="50688"/>
                </a:lnTo>
                <a:cubicBezTo>
                  <a:pt x="70000" y="50688"/>
                  <a:pt x="70000" y="9311"/>
                  <a:pt x="70000" y="9311"/>
                </a:cubicBezTo>
                <a:close/>
                <a:moveTo>
                  <a:pt x="118622" y="88122"/>
                </a:moveTo>
                <a:lnTo>
                  <a:pt x="118538" y="88077"/>
                </a:lnTo>
                <a:cubicBezTo>
                  <a:pt x="118533" y="88072"/>
                  <a:pt x="118527" y="88072"/>
                  <a:pt x="118527" y="88066"/>
                </a:cubicBezTo>
                <a:lnTo>
                  <a:pt x="70000" y="61600"/>
                </a:lnTo>
                <a:lnTo>
                  <a:pt x="70000" y="58400"/>
                </a:lnTo>
                <a:lnTo>
                  <a:pt x="118527" y="31933"/>
                </a:lnTo>
                <a:lnTo>
                  <a:pt x="118533" y="31927"/>
                </a:lnTo>
                <a:lnTo>
                  <a:pt x="118622" y="31883"/>
                </a:lnTo>
                <a:lnTo>
                  <a:pt x="118605" y="31877"/>
                </a:lnTo>
                <a:cubicBezTo>
                  <a:pt x="119461" y="31383"/>
                  <a:pt x="120000" y="30733"/>
                  <a:pt x="120000" y="30000"/>
                </a:cubicBezTo>
                <a:cubicBezTo>
                  <a:pt x="120000" y="29250"/>
                  <a:pt x="119438" y="28566"/>
                  <a:pt x="118533" y="28072"/>
                </a:cubicBezTo>
                <a:lnTo>
                  <a:pt x="68533" y="800"/>
                </a:lnTo>
                <a:cubicBezTo>
                  <a:pt x="67627" y="305"/>
                  <a:pt x="66377" y="0"/>
                  <a:pt x="65000" y="0"/>
                </a:cubicBezTo>
                <a:cubicBezTo>
                  <a:pt x="62238" y="0"/>
                  <a:pt x="60000" y="1222"/>
                  <a:pt x="60000" y="2727"/>
                </a:cubicBezTo>
                <a:lnTo>
                  <a:pt x="60000" y="56144"/>
                </a:lnTo>
                <a:lnTo>
                  <a:pt x="8622" y="28122"/>
                </a:lnTo>
                <a:lnTo>
                  <a:pt x="8605" y="28127"/>
                </a:lnTo>
                <a:cubicBezTo>
                  <a:pt x="7694" y="27605"/>
                  <a:pt x="6427" y="27272"/>
                  <a:pt x="5000" y="27272"/>
                </a:cubicBezTo>
                <a:cubicBezTo>
                  <a:pt x="2238" y="27272"/>
                  <a:pt x="0" y="28494"/>
                  <a:pt x="0" y="30000"/>
                </a:cubicBezTo>
                <a:cubicBezTo>
                  <a:pt x="0" y="30733"/>
                  <a:pt x="538" y="31383"/>
                  <a:pt x="1394" y="31877"/>
                </a:cubicBezTo>
                <a:lnTo>
                  <a:pt x="1377" y="31883"/>
                </a:lnTo>
                <a:lnTo>
                  <a:pt x="1466" y="31927"/>
                </a:lnTo>
                <a:lnTo>
                  <a:pt x="1466" y="31933"/>
                </a:lnTo>
                <a:lnTo>
                  <a:pt x="52927" y="60000"/>
                </a:lnTo>
                <a:lnTo>
                  <a:pt x="1472" y="88066"/>
                </a:lnTo>
                <a:cubicBezTo>
                  <a:pt x="1472" y="88072"/>
                  <a:pt x="1466" y="88072"/>
                  <a:pt x="1461" y="88077"/>
                </a:cubicBezTo>
                <a:lnTo>
                  <a:pt x="1377" y="88122"/>
                </a:lnTo>
                <a:lnTo>
                  <a:pt x="1394" y="88127"/>
                </a:lnTo>
                <a:cubicBezTo>
                  <a:pt x="538" y="88616"/>
                  <a:pt x="0" y="89272"/>
                  <a:pt x="0" y="90000"/>
                </a:cubicBezTo>
                <a:cubicBezTo>
                  <a:pt x="0" y="91505"/>
                  <a:pt x="2238" y="92727"/>
                  <a:pt x="5000" y="92727"/>
                </a:cubicBezTo>
                <a:cubicBezTo>
                  <a:pt x="6427" y="92727"/>
                  <a:pt x="7694" y="92394"/>
                  <a:pt x="8605" y="91872"/>
                </a:cubicBezTo>
                <a:lnTo>
                  <a:pt x="8622" y="91883"/>
                </a:lnTo>
                <a:lnTo>
                  <a:pt x="60000" y="63855"/>
                </a:lnTo>
                <a:lnTo>
                  <a:pt x="60000" y="117272"/>
                </a:lnTo>
                <a:cubicBezTo>
                  <a:pt x="60000" y="118777"/>
                  <a:pt x="62238" y="120000"/>
                  <a:pt x="65000" y="120000"/>
                </a:cubicBezTo>
                <a:cubicBezTo>
                  <a:pt x="66377" y="120000"/>
                  <a:pt x="67627" y="119700"/>
                  <a:pt x="68533" y="119200"/>
                </a:cubicBezTo>
                <a:lnTo>
                  <a:pt x="118533" y="91927"/>
                </a:lnTo>
                <a:cubicBezTo>
                  <a:pt x="119438" y="91433"/>
                  <a:pt x="120000" y="90755"/>
                  <a:pt x="120000" y="90000"/>
                </a:cubicBezTo>
                <a:cubicBezTo>
                  <a:pt x="120000" y="89272"/>
                  <a:pt x="119461" y="88616"/>
                  <a:pt x="118605" y="88127"/>
                </a:cubicBezTo>
                <a:cubicBezTo>
                  <a:pt x="118605" y="88127"/>
                  <a:pt x="118622" y="88122"/>
                  <a:pt x="118622" y="88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4"/>
          <p:cNvSpPr/>
          <p:nvPr/>
        </p:nvSpPr>
        <p:spPr>
          <a:xfrm>
            <a:off x="6236795" y="1158071"/>
            <a:ext cx="171600" cy="166800"/>
          </a:xfrm>
          <a:custGeom>
            <a:rect b="b" l="l" r="r" t="t"/>
            <a:pathLst>
              <a:path extrusionOk="0" h="120000" w="120000">
                <a:moveTo>
                  <a:pt x="73333" y="92727"/>
                </a:moveTo>
                <a:lnTo>
                  <a:pt x="86666" y="92727"/>
                </a:lnTo>
                <a:lnTo>
                  <a:pt x="86666" y="81816"/>
                </a:lnTo>
                <a:lnTo>
                  <a:pt x="73333" y="81816"/>
                </a:lnTo>
                <a:cubicBezTo>
                  <a:pt x="73333" y="81816"/>
                  <a:pt x="73333" y="92727"/>
                  <a:pt x="73333" y="92727"/>
                </a:cubicBezTo>
                <a:close/>
                <a:moveTo>
                  <a:pt x="53333" y="60000"/>
                </a:moveTo>
                <a:lnTo>
                  <a:pt x="66666" y="60000"/>
                </a:lnTo>
                <a:lnTo>
                  <a:pt x="66666" y="49088"/>
                </a:lnTo>
                <a:lnTo>
                  <a:pt x="53333" y="49088"/>
                </a:lnTo>
                <a:cubicBezTo>
                  <a:pt x="53333" y="49088"/>
                  <a:pt x="53333" y="60000"/>
                  <a:pt x="53333" y="60000"/>
                </a:cubicBezTo>
                <a:close/>
                <a:moveTo>
                  <a:pt x="73333" y="109088"/>
                </a:moveTo>
                <a:lnTo>
                  <a:pt x="86666" y="109088"/>
                </a:lnTo>
                <a:lnTo>
                  <a:pt x="86666" y="98183"/>
                </a:lnTo>
                <a:lnTo>
                  <a:pt x="73333" y="98183"/>
                </a:lnTo>
                <a:cubicBezTo>
                  <a:pt x="73333" y="98183"/>
                  <a:pt x="73333" y="109088"/>
                  <a:pt x="73333" y="109088"/>
                </a:cubicBezTo>
                <a:close/>
                <a:moveTo>
                  <a:pt x="73333" y="76361"/>
                </a:moveTo>
                <a:lnTo>
                  <a:pt x="86666" y="76361"/>
                </a:lnTo>
                <a:lnTo>
                  <a:pt x="86666" y="65455"/>
                </a:lnTo>
                <a:lnTo>
                  <a:pt x="73333" y="65455"/>
                </a:lnTo>
                <a:cubicBezTo>
                  <a:pt x="73333" y="65455"/>
                  <a:pt x="73333" y="76361"/>
                  <a:pt x="73333" y="76361"/>
                </a:cubicBezTo>
                <a:close/>
                <a:moveTo>
                  <a:pt x="93333" y="60000"/>
                </a:moveTo>
                <a:lnTo>
                  <a:pt x="106666" y="60000"/>
                </a:lnTo>
                <a:lnTo>
                  <a:pt x="106666" y="49088"/>
                </a:lnTo>
                <a:lnTo>
                  <a:pt x="93333" y="49088"/>
                </a:lnTo>
                <a:cubicBezTo>
                  <a:pt x="93333" y="49088"/>
                  <a:pt x="93333" y="60000"/>
                  <a:pt x="93333" y="60000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73333" y="60000"/>
                </a:moveTo>
                <a:lnTo>
                  <a:pt x="86666" y="60000"/>
                </a:lnTo>
                <a:lnTo>
                  <a:pt x="86666" y="49088"/>
                </a:lnTo>
                <a:lnTo>
                  <a:pt x="73333" y="49088"/>
                </a:lnTo>
                <a:cubicBezTo>
                  <a:pt x="73333" y="49088"/>
                  <a:pt x="73333" y="60000"/>
                  <a:pt x="73333" y="60000"/>
                </a:cubicBezTo>
                <a:close/>
                <a:moveTo>
                  <a:pt x="20000" y="16361"/>
                </a:moveTo>
                <a:lnTo>
                  <a:pt x="100000" y="16361"/>
                </a:lnTo>
                <a:lnTo>
                  <a:pt x="100000" y="38183"/>
                </a:lnTo>
                <a:lnTo>
                  <a:pt x="20000" y="38183"/>
                </a:lnTo>
                <a:cubicBezTo>
                  <a:pt x="20000" y="38183"/>
                  <a:pt x="20000" y="16361"/>
                  <a:pt x="20000" y="16361"/>
                </a:cubicBezTo>
                <a:close/>
                <a:moveTo>
                  <a:pt x="13333" y="43638"/>
                </a:moveTo>
                <a:lnTo>
                  <a:pt x="106666" y="43638"/>
                </a:lnTo>
                <a:lnTo>
                  <a:pt x="106666" y="10911"/>
                </a:lnTo>
                <a:lnTo>
                  <a:pt x="13333" y="10911"/>
                </a:lnTo>
                <a:cubicBezTo>
                  <a:pt x="13333" y="10911"/>
                  <a:pt x="13333" y="43638"/>
                  <a:pt x="13333" y="43638"/>
                </a:cubicBezTo>
                <a:close/>
                <a:moveTo>
                  <a:pt x="53333" y="76361"/>
                </a:moveTo>
                <a:lnTo>
                  <a:pt x="66666" y="76361"/>
                </a:lnTo>
                <a:lnTo>
                  <a:pt x="66666" y="65455"/>
                </a:lnTo>
                <a:lnTo>
                  <a:pt x="53333" y="65455"/>
                </a:lnTo>
                <a:cubicBezTo>
                  <a:pt x="53333" y="65455"/>
                  <a:pt x="53333" y="76361"/>
                  <a:pt x="53333" y="76361"/>
                </a:cubicBezTo>
                <a:close/>
                <a:moveTo>
                  <a:pt x="93333" y="109088"/>
                </a:moveTo>
                <a:lnTo>
                  <a:pt x="106666" y="109088"/>
                </a:lnTo>
                <a:lnTo>
                  <a:pt x="106666" y="65455"/>
                </a:lnTo>
                <a:lnTo>
                  <a:pt x="93333" y="65455"/>
                </a:lnTo>
                <a:cubicBezTo>
                  <a:pt x="93333" y="65455"/>
                  <a:pt x="93333" y="109088"/>
                  <a:pt x="93333" y="109088"/>
                </a:cubicBezTo>
                <a:close/>
                <a:moveTo>
                  <a:pt x="13333" y="92727"/>
                </a:moveTo>
                <a:lnTo>
                  <a:pt x="26666" y="92727"/>
                </a:lnTo>
                <a:lnTo>
                  <a:pt x="26666" y="81816"/>
                </a:lnTo>
                <a:lnTo>
                  <a:pt x="13333" y="81816"/>
                </a:lnTo>
                <a:cubicBezTo>
                  <a:pt x="13333" y="81816"/>
                  <a:pt x="13333" y="92727"/>
                  <a:pt x="13333" y="92727"/>
                </a:cubicBezTo>
                <a:close/>
                <a:moveTo>
                  <a:pt x="13333" y="60000"/>
                </a:moveTo>
                <a:lnTo>
                  <a:pt x="26666" y="60000"/>
                </a:lnTo>
                <a:lnTo>
                  <a:pt x="26666" y="49088"/>
                </a:lnTo>
                <a:lnTo>
                  <a:pt x="13333" y="49088"/>
                </a:lnTo>
                <a:cubicBezTo>
                  <a:pt x="13333" y="49088"/>
                  <a:pt x="13333" y="60000"/>
                  <a:pt x="13333" y="60000"/>
                </a:cubicBezTo>
                <a:close/>
                <a:moveTo>
                  <a:pt x="13333" y="109088"/>
                </a:moveTo>
                <a:lnTo>
                  <a:pt x="26666" y="109088"/>
                </a:lnTo>
                <a:lnTo>
                  <a:pt x="26666" y="98183"/>
                </a:lnTo>
                <a:lnTo>
                  <a:pt x="13333" y="98183"/>
                </a:lnTo>
                <a:cubicBezTo>
                  <a:pt x="13333" y="98183"/>
                  <a:pt x="13333" y="109088"/>
                  <a:pt x="13333" y="109088"/>
                </a:cubicBezTo>
                <a:close/>
                <a:moveTo>
                  <a:pt x="13333" y="76361"/>
                </a:moveTo>
                <a:lnTo>
                  <a:pt x="26666" y="76361"/>
                </a:lnTo>
                <a:lnTo>
                  <a:pt x="26666" y="65455"/>
                </a:lnTo>
                <a:lnTo>
                  <a:pt x="13333" y="65455"/>
                </a:lnTo>
                <a:cubicBezTo>
                  <a:pt x="13333" y="65455"/>
                  <a:pt x="13333" y="76361"/>
                  <a:pt x="13333" y="76361"/>
                </a:cubicBezTo>
                <a:close/>
                <a:moveTo>
                  <a:pt x="53333" y="92727"/>
                </a:moveTo>
                <a:lnTo>
                  <a:pt x="66666" y="92727"/>
                </a:lnTo>
                <a:lnTo>
                  <a:pt x="66666" y="81816"/>
                </a:lnTo>
                <a:lnTo>
                  <a:pt x="53333" y="81816"/>
                </a:lnTo>
                <a:cubicBezTo>
                  <a:pt x="53333" y="81816"/>
                  <a:pt x="53333" y="92727"/>
                  <a:pt x="53333" y="92727"/>
                </a:cubicBezTo>
                <a:close/>
                <a:moveTo>
                  <a:pt x="33333" y="109088"/>
                </a:moveTo>
                <a:lnTo>
                  <a:pt x="46666" y="109088"/>
                </a:lnTo>
                <a:lnTo>
                  <a:pt x="46666" y="98183"/>
                </a:lnTo>
                <a:lnTo>
                  <a:pt x="33333" y="98183"/>
                </a:lnTo>
                <a:cubicBezTo>
                  <a:pt x="33333" y="98183"/>
                  <a:pt x="33333" y="109088"/>
                  <a:pt x="33333" y="109088"/>
                </a:cubicBezTo>
                <a:close/>
                <a:moveTo>
                  <a:pt x="53333" y="109088"/>
                </a:moveTo>
                <a:lnTo>
                  <a:pt x="66666" y="109088"/>
                </a:lnTo>
                <a:lnTo>
                  <a:pt x="66666" y="98183"/>
                </a:lnTo>
                <a:lnTo>
                  <a:pt x="53333" y="98183"/>
                </a:lnTo>
                <a:cubicBezTo>
                  <a:pt x="53333" y="98183"/>
                  <a:pt x="53333" y="109088"/>
                  <a:pt x="53333" y="109088"/>
                </a:cubicBezTo>
                <a:close/>
                <a:moveTo>
                  <a:pt x="33333" y="92727"/>
                </a:moveTo>
                <a:lnTo>
                  <a:pt x="46666" y="92727"/>
                </a:lnTo>
                <a:lnTo>
                  <a:pt x="46666" y="81816"/>
                </a:lnTo>
                <a:lnTo>
                  <a:pt x="33333" y="81816"/>
                </a:lnTo>
                <a:cubicBezTo>
                  <a:pt x="33333" y="81816"/>
                  <a:pt x="33333" y="92727"/>
                  <a:pt x="33333" y="92727"/>
                </a:cubicBezTo>
                <a:close/>
                <a:moveTo>
                  <a:pt x="33333" y="76361"/>
                </a:moveTo>
                <a:lnTo>
                  <a:pt x="46666" y="76361"/>
                </a:lnTo>
                <a:lnTo>
                  <a:pt x="46666" y="65455"/>
                </a:lnTo>
                <a:lnTo>
                  <a:pt x="33333" y="65455"/>
                </a:lnTo>
                <a:cubicBezTo>
                  <a:pt x="33333" y="65455"/>
                  <a:pt x="33333" y="76361"/>
                  <a:pt x="33333" y="76361"/>
                </a:cubicBezTo>
                <a:close/>
                <a:moveTo>
                  <a:pt x="33333" y="60000"/>
                </a:moveTo>
                <a:lnTo>
                  <a:pt x="46666" y="60000"/>
                </a:lnTo>
                <a:lnTo>
                  <a:pt x="46666" y="49088"/>
                </a:lnTo>
                <a:lnTo>
                  <a:pt x="33333" y="49088"/>
                </a:lnTo>
                <a:cubicBezTo>
                  <a:pt x="33333" y="49088"/>
                  <a:pt x="33333" y="60000"/>
                  <a:pt x="33333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4"/>
          <p:cNvSpPr/>
          <p:nvPr/>
        </p:nvSpPr>
        <p:spPr>
          <a:xfrm>
            <a:off x="661779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65455" y="65455"/>
                </a:moveTo>
                <a:lnTo>
                  <a:pt x="54544" y="65455"/>
                </a:lnTo>
                <a:lnTo>
                  <a:pt x="54544" y="76361"/>
                </a:lnTo>
                <a:lnTo>
                  <a:pt x="65455" y="76361"/>
                </a:lnTo>
                <a:cubicBezTo>
                  <a:pt x="65455" y="76361"/>
                  <a:pt x="65455" y="65455"/>
                  <a:pt x="65455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92727"/>
                </a:lnTo>
                <a:lnTo>
                  <a:pt x="43638" y="92727"/>
                </a:lnTo>
                <a:cubicBezTo>
                  <a:pt x="43638" y="92727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92727"/>
                </a:lnTo>
                <a:lnTo>
                  <a:pt x="65455" y="92727"/>
                </a:lnTo>
                <a:cubicBezTo>
                  <a:pt x="65455" y="92727"/>
                  <a:pt x="65455" y="98183"/>
                  <a:pt x="65455" y="98183"/>
                </a:cubicBezTo>
                <a:close/>
                <a:moveTo>
                  <a:pt x="70911" y="49088"/>
                </a:moveTo>
                <a:cubicBezTo>
                  <a:pt x="69400" y="49088"/>
                  <a:pt x="68183" y="50311"/>
                  <a:pt x="68183" y="51816"/>
                </a:cubicBezTo>
                <a:cubicBezTo>
                  <a:pt x="68183" y="53327"/>
                  <a:pt x="69400" y="54544"/>
                  <a:pt x="70911" y="54544"/>
                </a:cubicBezTo>
                <a:cubicBezTo>
                  <a:pt x="72416" y="54544"/>
                  <a:pt x="73638" y="53327"/>
                  <a:pt x="73638" y="51816"/>
                </a:cubicBezTo>
                <a:cubicBezTo>
                  <a:pt x="73638" y="50311"/>
                  <a:pt x="72416" y="49088"/>
                  <a:pt x="70911" y="49088"/>
                </a:cubicBezTo>
                <a:moveTo>
                  <a:pt x="21816" y="70911"/>
                </a:moveTo>
                <a:cubicBezTo>
                  <a:pt x="21816" y="64883"/>
                  <a:pt x="26700" y="60000"/>
                  <a:pt x="32727" y="60000"/>
                </a:cubicBezTo>
                <a:cubicBezTo>
                  <a:pt x="38750" y="60000"/>
                  <a:pt x="43638" y="64883"/>
                  <a:pt x="43638" y="70911"/>
                </a:cubicBezTo>
                <a:cubicBezTo>
                  <a:pt x="43638" y="76933"/>
                  <a:pt x="38750" y="81816"/>
                  <a:pt x="32727" y="81816"/>
                </a:cubicBezTo>
                <a:cubicBezTo>
                  <a:pt x="26700" y="81816"/>
                  <a:pt x="21816" y="76933"/>
                  <a:pt x="21816" y="70911"/>
                </a:cubicBezTo>
                <a:moveTo>
                  <a:pt x="98183" y="70911"/>
                </a:moveTo>
                <a:cubicBezTo>
                  <a:pt x="98183" y="76933"/>
                  <a:pt x="93300" y="81816"/>
                  <a:pt x="87272" y="81816"/>
                </a:cubicBezTo>
                <a:cubicBezTo>
                  <a:pt x="81250" y="81816"/>
                  <a:pt x="76361" y="76933"/>
                  <a:pt x="76361" y="70911"/>
                </a:cubicBezTo>
                <a:cubicBezTo>
                  <a:pt x="76361" y="64883"/>
                  <a:pt x="81250" y="60000"/>
                  <a:pt x="87272" y="60000"/>
                </a:cubicBezTo>
                <a:cubicBezTo>
                  <a:pt x="93300" y="60000"/>
                  <a:pt x="98183" y="64883"/>
                  <a:pt x="98183" y="70911"/>
                </a:cubicBezTo>
                <a:moveTo>
                  <a:pt x="114544" y="49088"/>
                </a:moveTo>
                <a:lnTo>
                  <a:pt x="106361" y="49088"/>
                </a:lnTo>
                <a:cubicBezTo>
                  <a:pt x="104855" y="49088"/>
                  <a:pt x="103638" y="50311"/>
                  <a:pt x="103638" y="51816"/>
                </a:cubicBezTo>
                <a:cubicBezTo>
                  <a:pt x="103638" y="53327"/>
                  <a:pt x="104855" y="54544"/>
                  <a:pt x="106361" y="54544"/>
                </a:cubicBezTo>
                <a:lnTo>
                  <a:pt x="114544" y="54544"/>
                </a:lnTo>
                <a:lnTo>
                  <a:pt x="114544" y="68183"/>
                </a:lnTo>
                <a:lnTo>
                  <a:pt x="103361" y="68183"/>
                </a:lnTo>
                <a:cubicBezTo>
                  <a:pt x="102055" y="60450"/>
                  <a:pt x="95372" y="54544"/>
                  <a:pt x="87272" y="54544"/>
                </a:cubicBezTo>
                <a:cubicBezTo>
                  <a:pt x="78233" y="54544"/>
                  <a:pt x="70911" y="61872"/>
                  <a:pt x="70911" y="70911"/>
                </a:cubicBezTo>
                <a:cubicBezTo>
                  <a:pt x="70911" y="79944"/>
                  <a:pt x="78233" y="87272"/>
                  <a:pt x="87272" y="87272"/>
                </a:cubicBezTo>
                <a:cubicBezTo>
                  <a:pt x="95372" y="87272"/>
                  <a:pt x="102055" y="81366"/>
                  <a:pt x="103361" y="73638"/>
                </a:cubicBezTo>
                <a:lnTo>
                  <a:pt x="114544" y="73638"/>
                </a:lnTo>
                <a:lnTo>
                  <a:pt x="114544" y="103638"/>
                </a:lnTo>
                <a:lnTo>
                  <a:pt x="5455" y="103638"/>
                </a:lnTo>
                <a:lnTo>
                  <a:pt x="5455" y="73638"/>
                </a:lnTo>
                <a:lnTo>
                  <a:pt x="16638" y="73638"/>
                </a:lnTo>
                <a:cubicBezTo>
                  <a:pt x="17944" y="81366"/>
                  <a:pt x="24627" y="87272"/>
                  <a:pt x="32727" y="87272"/>
                </a:cubicBezTo>
                <a:cubicBezTo>
                  <a:pt x="41761" y="87272"/>
                  <a:pt x="49088" y="79944"/>
                  <a:pt x="49088" y="70911"/>
                </a:cubicBezTo>
                <a:cubicBezTo>
                  <a:pt x="49088" y="61872"/>
                  <a:pt x="41761" y="54544"/>
                  <a:pt x="32727" y="54544"/>
                </a:cubicBezTo>
                <a:cubicBezTo>
                  <a:pt x="24627" y="54544"/>
                  <a:pt x="17944" y="60450"/>
                  <a:pt x="16638" y="68183"/>
                </a:cubicBezTo>
                <a:lnTo>
                  <a:pt x="5455" y="68183"/>
                </a:lnTo>
                <a:lnTo>
                  <a:pt x="5455" y="54544"/>
                </a:lnTo>
                <a:lnTo>
                  <a:pt x="13638" y="54544"/>
                </a:lnTo>
                <a:cubicBezTo>
                  <a:pt x="15144" y="54544"/>
                  <a:pt x="16361" y="53327"/>
                  <a:pt x="16361" y="51816"/>
                </a:cubicBezTo>
                <a:cubicBezTo>
                  <a:pt x="16361" y="50311"/>
                  <a:pt x="15144" y="49088"/>
                  <a:pt x="13638" y="49088"/>
                </a:cubicBezTo>
                <a:lnTo>
                  <a:pt x="5455" y="49088"/>
                </a:lnTo>
                <a:lnTo>
                  <a:pt x="5455" y="43638"/>
                </a:lnTo>
                <a:cubicBezTo>
                  <a:pt x="5455" y="40627"/>
                  <a:pt x="7894" y="38183"/>
                  <a:pt x="10911" y="38183"/>
                </a:cubicBez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49088"/>
                  <a:pt x="114544" y="49088"/>
                </a:cubicBezTo>
                <a:close/>
                <a:moveTo>
                  <a:pt x="109088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114544" y="109088"/>
                </a:lnTo>
                <a:cubicBezTo>
                  <a:pt x="114544" y="112100"/>
                  <a:pt x="112100" y="114544"/>
                  <a:pt x="109088" y="114544"/>
                </a:cubicBezTo>
                <a:moveTo>
                  <a:pt x="32727" y="27272"/>
                </a:moveTo>
                <a:lnTo>
                  <a:pt x="87272" y="27272"/>
                </a:lnTo>
                <a:lnTo>
                  <a:pt x="87272" y="32727"/>
                </a:lnTo>
                <a:lnTo>
                  <a:pt x="32727" y="32727"/>
                </a:lnTo>
                <a:cubicBezTo>
                  <a:pt x="32727" y="32727"/>
                  <a:pt x="32727" y="27272"/>
                  <a:pt x="32727" y="27272"/>
                </a:cubicBezTo>
                <a:close/>
                <a:moveTo>
                  <a:pt x="109088" y="32727"/>
                </a:moveTo>
                <a:lnTo>
                  <a:pt x="109088" y="15861"/>
                </a:lnTo>
                <a:cubicBezTo>
                  <a:pt x="112261" y="14738"/>
                  <a:pt x="114544" y="11738"/>
                  <a:pt x="114544" y="8183"/>
                </a:cubicBezTo>
                <a:cubicBezTo>
                  <a:pt x="114544" y="3661"/>
                  <a:pt x="110883" y="0"/>
                  <a:pt x="106361" y="0"/>
                </a:cubicBezTo>
                <a:cubicBezTo>
                  <a:pt x="101844" y="0"/>
                  <a:pt x="98183" y="3661"/>
                  <a:pt x="98183" y="8183"/>
                </a:cubicBezTo>
                <a:cubicBezTo>
                  <a:pt x="98183" y="11738"/>
                  <a:pt x="100466" y="14738"/>
                  <a:pt x="103638" y="15861"/>
                </a:cubicBezTo>
                <a:lnTo>
                  <a:pt x="103638" y="32727"/>
                </a:lnTo>
                <a:lnTo>
                  <a:pt x="92727" y="32727"/>
                </a:lnTo>
                <a:lnTo>
                  <a:pt x="92727" y="27272"/>
                </a:lnTo>
                <a:cubicBezTo>
                  <a:pt x="92727" y="24261"/>
                  <a:pt x="90283" y="21816"/>
                  <a:pt x="87272" y="21816"/>
                </a:cubicBezTo>
                <a:lnTo>
                  <a:pt x="32727" y="21816"/>
                </a:lnTo>
                <a:cubicBezTo>
                  <a:pt x="29711" y="21816"/>
                  <a:pt x="27272" y="24261"/>
                  <a:pt x="27272" y="27272"/>
                </a:cubicBezTo>
                <a:lnTo>
                  <a:pt x="27272" y="32727"/>
                </a:ln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60000" y="54544"/>
                </a:moveTo>
                <a:cubicBezTo>
                  <a:pt x="61505" y="54544"/>
                  <a:pt x="62727" y="53327"/>
                  <a:pt x="62727" y="51816"/>
                </a:cubicBezTo>
                <a:cubicBezTo>
                  <a:pt x="62727" y="50311"/>
                  <a:pt x="61505" y="49088"/>
                  <a:pt x="60000" y="49088"/>
                </a:cubicBezTo>
                <a:cubicBezTo>
                  <a:pt x="58494" y="49088"/>
                  <a:pt x="57272" y="50311"/>
                  <a:pt x="57272" y="51816"/>
                </a:cubicBezTo>
                <a:cubicBezTo>
                  <a:pt x="57272" y="53327"/>
                  <a:pt x="58494" y="54544"/>
                  <a:pt x="60000" y="54544"/>
                </a:cubicBezTo>
                <a:moveTo>
                  <a:pt x="51816" y="51816"/>
                </a:moveTo>
                <a:cubicBezTo>
                  <a:pt x="51816" y="50311"/>
                  <a:pt x="50600" y="49088"/>
                  <a:pt x="49088" y="49088"/>
                </a:cubicBezTo>
                <a:cubicBezTo>
                  <a:pt x="47583" y="49088"/>
                  <a:pt x="46361" y="50311"/>
                  <a:pt x="46361" y="51816"/>
                </a:cubicBezTo>
                <a:cubicBezTo>
                  <a:pt x="46361" y="53327"/>
                  <a:pt x="47583" y="54544"/>
                  <a:pt x="49088" y="54544"/>
                </a:cubicBezTo>
                <a:cubicBezTo>
                  <a:pt x="50600" y="54544"/>
                  <a:pt x="51816" y="53327"/>
                  <a:pt x="51816" y="5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4"/>
          <p:cNvSpPr/>
          <p:nvPr/>
        </p:nvSpPr>
        <p:spPr>
          <a:xfrm>
            <a:off x="701784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75211" y="81816"/>
                </a:moveTo>
                <a:cubicBezTo>
                  <a:pt x="75711" y="80061"/>
                  <a:pt x="76055" y="78238"/>
                  <a:pt x="76227" y="76361"/>
                </a:cubicBezTo>
                <a:lnTo>
                  <a:pt x="16500" y="76361"/>
                </a:lnTo>
                <a:cubicBezTo>
                  <a:pt x="16672" y="78238"/>
                  <a:pt x="17016" y="80061"/>
                  <a:pt x="17516" y="81816"/>
                </a:cubicBezTo>
                <a:cubicBezTo>
                  <a:pt x="17516" y="81816"/>
                  <a:pt x="75211" y="81816"/>
                  <a:pt x="75211" y="81816"/>
                </a:cubicBezTo>
                <a:close/>
                <a:moveTo>
                  <a:pt x="103638" y="70911"/>
                </a:moveTo>
                <a:cubicBezTo>
                  <a:pt x="102127" y="70911"/>
                  <a:pt x="100911" y="72133"/>
                  <a:pt x="100911" y="73638"/>
                </a:cubicBezTo>
                <a:cubicBezTo>
                  <a:pt x="100911" y="75144"/>
                  <a:pt x="102127" y="76361"/>
                  <a:pt x="103638" y="76361"/>
                </a:cubicBezTo>
                <a:cubicBezTo>
                  <a:pt x="105144" y="76361"/>
                  <a:pt x="106361" y="75144"/>
                  <a:pt x="106361" y="73638"/>
                </a:cubicBezTo>
                <a:cubicBezTo>
                  <a:pt x="106361" y="72133"/>
                  <a:pt x="105144" y="70911"/>
                  <a:pt x="103638" y="70911"/>
                </a:cubicBezTo>
                <a:moveTo>
                  <a:pt x="103638" y="49088"/>
                </a:moveTo>
                <a:cubicBezTo>
                  <a:pt x="100622" y="49088"/>
                  <a:pt x="98183" y="51533"/>
                  <a:pt x="98183" y="54544"/>
                </a:cubicBezTo>
                <a:cubicBezTo>
                  <a:pt x="98183" y="57555"/>
                  <a:pt x="100622" y="60000"/>
                  <a:pt x="103638" y="60000"/>
                </a:cubicBezTo>
                <a:cubicBezTo>
                  <a:pt x="106650" y="60000"/>
                  <a:pt x="109088" y="57555"/>
                  <a:pt x="109088" y="54544"/>
                </a:cubicBezTo>
                <a:cubicBezTo>
                  <a:pt x="109088" y="51533"/>
                  <a:pt x="106650" y="49088"/>
                  <a:pt x="103638" y="49088"/>
                </a:cubicBezTo>
                <a:moveTo>
                  <a:pt x="114544" y="109088"/>
                </a:moveTo>
                <a:cubicBezTo>
                  <a:pt x="114544" y="112100"/>
                  <a:pt x="112105" y="114544"/>
                  <a:pt x="109088" y="114544"/>
                </a:cubicBezTo>
                <a:lnTo>
                  <a:pt x="92727" y="114544"/>
                </a:lnTo>
                <a:lnTo>
                  <a:pt x="92727" y="32727"/>
                </a:lnTo>
                <a:lnTo>
                  <a:pt x="109088" y="32727"/>
                </a:lnTo>
                <a:cubicBezTo>
                  <a:pt x="112105" y="32727"/>
                  <a:pt x="114544" y="35172"/>
                  <a:pt x="114544" y="38183"/>
                </a:cubicBezTo>
                <a:cubicBezTo>
                  <a:pt x="114544" y="38183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38183"/>
                </a:lnTo>
                <a:cubicBezTo>
                  <a:pt x="5455" y="35172"/>
                  <a:pt x="7894" y="32727"/>
                  <a:pt x="10911" y="32727"/>
                </a:cubicBezTo>
                <a:lnTo>
                  <a:pt x="87272" y="32727"/>
                </a:lnTo>
                <a:cubicBezTo>
                  <a:pt x="87272" y="32727"/>
                  <a:pt x="87272" y="114544"/>
                  <a:pt x="87272" y="114544"/>
                </a:cubicBezTo>
                <a:close/>
                <a:moveTo>
                  <a:pt x="109088" y="27272"/>
                </a:moveTo>
                <a:lnTo>
                  <a:pt x="27272" y="27272"/>
                </a:lnTo>
                <a:lnTo>
                  <a:pt x="27272" y="15861"/>
                </a:lnTo>
                <a:cubicBezTo>
                  <a:pt x="30444" y="14738"/>
                  <a:pt x="32727" y="11738"/>
                  <a:pt x="32727" y="8183"/>
                </a:cubicBezTo>
                <a:cubicBezTo>
                  <a:pt x="32727" y="3661"/>
                  <a:pt x="29061" y="0"/>
                  <a:pt x="24544" y="0"/>
                </a:cubicBezTo>
                <a:cubicBezTo>
                  <a:pt x="20027" y="0"/>
                  <a:pt x="16361" y="3661"/>
                  <a:pt x="16361" y="8183"/>
                </a:cubicBezTo>
                <a:cubicBezTo>
                  <a:pt x="16361" y="11738"/>
                  <a:pt x="18650" y="14738"/>
                  <a:pt x="21816" y="15861"/>
                </a:cubicBezTo>
                <a:lnTo>
                  <a:pt x="21816" y="27272"/>
                </a:lnTo>
                <a:lnTo>
                  <a:pt x="10911" y="27272"/>
                </a:lnTo>
                <a:cubicBezTo>
                  <a:pt x="4883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38183"/>
                </a:lnTo>
                <a:cubicBezTo>
                  <a:pt x="120000" y="32155"/>
                  <a:pt x="115116" y="27272"/>
                  <a:pt x="109088" y="27272"/>
                </a:cubicBezTo>
                <a:moveTo>
                  <a:pt x="103638" y="87272"/>
                </a:moveTo>
                <a:cubicBezTo>
                  <a:pt x="102127" y="87272"/>
                  <a:pt x="100911" y="88494"/>
                  <a:pt x="100911" y="90000"/>
                </a:cubicBezTo>
                <a:cubicBezTo>
                  <a:pt x="100911" y="91505"/>
                  <a:pt x="102127" y="92727"/>
                  <a:pt x="103638" y="92727"/>
                </a:cubicBezTo>
                <a:cubicBezTo>
                  <a:pt x="105144" y="92727"/>
                  <a:pt x="106361" y="91505"/>
                  <a:pt x="106361" y="90000"/>
                </a:cubicBezTo>
                <a:cubicBezTo>
                  <a:pt x="106361" y="88494"/>
                  <a:pt x="105144" y="87272"/>
                  <a:pt x="103638" y="87272"/>
                </a:cubicBezTo>
                <a:moveTo>
                  <a:pt x="23327" y="92727"/>
                </a:moveTo>
                <a:lnTo>
                  <a:pt x="69400" y="92727"/>
                </a:lnTo>
                <a:cubicBezTo>
                  <a:pt x="70800" y="91038"/>
                  <a:pt x="72061" y="89244"/>
                  <a:pt x="73066" y="87272"/>
                </a:cubicBezTo>
                <a:lnTo>
                  <a:pt x="19661" y="87272"/>
                </a:lnTo>
                <a:cubicBezTo>
                  <a:pt x="20666" y="89244"/>
                  <a:pt x="21927" y="91038"/>
                  <a:pt x="23327" y="92727"/>
                </a:cubicBezTo>
                <a:moveTo>
                  <a:pt x="46361" y="43638"/>
                </a:moveTo>
                <a:cubicBezTo>
                  <a:pt x="39977" y="43638"/>
                  <a:pt x="34100" y="45688"/>
                  <a:pt x="29238" y="49088"/>
                </a:cubicBezTo>
                <a:lnTo>
                  <a:pt x="63488" y="49088"/>
                </a:lnTo>
                <a:cubicBezTo>
                  <a:pt x="58627" y="45688"/>
                  <a:pt x="52750" y="43638"/>
                  <a:pt x="46361" y="43638"/>
                </a:cubicBezTo>
                <a:moveTo>
                  <a:pt x="46361" y="103638"/>
                </a:moveTo>
                <a:cubicBezTo>
                  <a:pt x="52750" y="103638"/>
                  <a:pt x="58627" y="101583"/>
                  <a:pt x="63488" y="98183"/>
                </a:cubicBezTo>
                <a:lnTo>
                  <a:pt x="29238" y="98183"/>
                </a:lnTo>
                <a:cubicBezTo>
                  <a:pt x="34100" y="101583"/>
                  <a:pt x="39977" y="103638"/>
                  <a:pt x="46361" y="103638"/>
                </a:cubicBezTo>
                <a:moveTo>
                  <a:pt x="69400" y="54544"/>
                </a:moveTo>
                <a:lnTo>
                  <a:pt x="23327" y="54544"/>
                </a:lnTo>
                <a:cubicBezTo>
                  <a:pt x="21927" y="56233"/>
                  <a:pt x="20666" y="58033"/>
                  <a:pt x="19661" y="60000"/>
                </a:cubicBezTo>
                <a:lnTo>
                  <a:pt x="73066" y="60000"/>
                </a:lnTo>
                <a:cubicBezTo>
                  <a:pt x="72061" y="58033"/>
                  <a:pt x="70800" y="56233"/>
                  <a:pt x="69400" y="54544"/>
                </a:cubicBezTo>
                <a:moveTo>
                  <a:pt x="75211" y="65455"/>
                </a:moveTo>
                <a:lnTo>
                  <a:pt x="17516" y="65455"/>
                </a:lnTo>
                <a:cubicBezTo>
                  <a:pt x="17016" y="67211"/>
                  <a:pt x="16672" y="69038"/>
                  <a:pt x="16500" y="70911"/>
                </a:cubicBezTo>
                <a:lnTo>
                  <a:pt x="76227" y="70911"/>
                </a:lnTo>
                <a:cubicBezTo>
                  <a:pt x="76055" y="69038"/>
                  <a:pt x="75711" y="67211"/>
                  <a:pt x="75211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4"/>
          <p:cNvSpPr/>
          <p:nvPr/>
        </p:nvSpPr>
        <p:spPr>
          <a:xfrm>
            <a:off x="741789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84544"/>
                </a:moveTo>
                <a:cubicBezTo>
                  <a:pt x="81816" y="86055"/>
                  <a:pt x="83038" y="87272"/>
                  <a:pt x="84544" y="87272"/>
                </a:cubicBezTo>
                <a:cubicBezTo>
                  <a:pt x="86055" y="87272"/>
                  <a:pt x="87272" y="86055"/>
                  <a:pt x="87272" y="84544"/>
                </a:cubicBezTo>
                <a:cubicBezTo>
                  <a:pt x="87272" y="83038"/>
                  <a:pt x="86055" y="81816"/>
                  <a:pt x="84544" y="81816"/>
                </a:cubicBezTo>
                <a:cubicBezTo>
                  <a:pt x="83038" y="81816"/>
                  <a:pt x="81816" y="83038"/>
                  <a:pt x="81816" y="84544"/>
                </a:cubicBezTo>
                <a:moveTo>
                  <a:pt x="114544" y="70911"/>
                </a:moveTo>
                <a:lnTo>
                  <a:pt x="98183" y="70911"/>
                </a:lnTo>
                <a:lnTo>
                  <a:pt x="98183" y="21816"/>
                </a:lnTo>
                <a:lnTo>
                  <a:pt x="21816" y="21816"/>
                </a:lnTo>
                <a:lnTo>
                  <a:pt x="21816" y="52833"/>
                </a:lnTo>
                <a:cubicBezTo>
                  <a:pt x="18377" y="58011"/>
                  <a:pt x="16361" y="64222"/>
                  <a:pt x="16361" y="70911"/>
                </a:cubicBezTo>
                <a:lnTo>
                  <a:pt x="5455" y="70911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70911"/>
                  <a:pt x="114544" y="70911"/>
                </a:cubicBezTo>
                <a:close/>
                <a:moveTo>
                  <a:pt x="51816" y="70911"/>
                </a:moveTo>
                <a:cubicBezTo>
                  <a:pt x="51816" y="72416"/>
                  <a:pt x="50600" y="73638"/>
                  <a:pt x="49088" y="73638"/>
                </a:cubicBezTo>
                <a:cubicBezTo>
                  <a:pt x="47583" y="73638"/>
                  <a:pt x="46361" y="72416"/>
                  <a:pt x="46361" y="70911"/>
                </a:cubicBezTo>
                <a:cubicBezTo>
                  <a:pt x="46361" y="69405"/>
                  <a:pt x="47583" y="68183"/>
                  <a:pt x="49088" y="68183"/>
                </a:cubicBezTo>
                <a:cubicBezTo>
                  <a:pt x="50600" y="68183"/>
                  <a:pt x="51816" y="69405"/>
                  <a:pt x="51816" y="70911"/>
                </a:cubicBezTo>
                <a:moveTo>
                  <a:pt x="49088" y="43638"/>
                </a:moveTo>
                <a:cubicBezTo>
                  <a:pt x="57194" y="43638"/>
                  <a:pt x="64450" y="47188"/>
                  <a:pt x="69444" y="52800"/>
                </a:cubicBezTo>
                <a:lnTo>
                  <a:pt x="57227" y="71366"/>
                </a:lnTo>
                <a:cubicBezTo>
                  <a:pt x="57233" y="71211"/>
                  <a:pt x="57272" y="71066"/>
                  <a:pt x="57272" y="70911"/>
                </a:cubicBezTo>
                <a:cubicBezTo>
                  <a:pt x="57272" y="66394"/>
                  <a:pt x="53605" y="62727"/>
                  <a:pt x="49088" y="62727"/>
                </a:cubicBezTo>
                <a:cubicBezTo>
                  <a:pt x="44572" y="62727"/>
                  <a:pt x="40911" y="66394"/>
                  <a:pt x="40911" y="70911"/>
                </a:cubicBezTo>
                <a:cubicBezTo>
                  <a:pt x="40911" y="75427"/>
                  <a:pt x="44572" y="79088"/>
                  <a:pt x="49088" y="79088"/>
                </a:cubicBezTo>
                <a:cubicBezTo>
                  <a:pt x="50400" y="79088"/>
                  <a:pt x="51627" y="78750"/>
                  <a:pt x="52727" y="78200"/>
                </a:cubicBezTo>
                <a:lnTo>
                  <a:pt x="49583" y="82988"/>
                </a:lnTo>
                <a:lnTo>
                  <a:pt x="47994" y="81894"/>
                </a:lnTo>
                <a:lnTo>
                  <a:pt x="44233" y="92577"/>
                </a:lnTo>
                <a:lnTo>
                  <a:pt x="47188" y="94683"/>
                </a:lnTo>
                <a:lnTo>
                  <a:pt x="49338" y="92777"/>
                </a:lnTo>
                <a:lnTo>
                  <a:pt x="55911" y="94088"/>
                </a:lnTo>
                <a:lnTo>
                  <a:pt x="53116" y="89438"/>
                </a:lnTo>
                <a:lnTo>
                  <a:pt x="55666" y="87188"/>
                </a:lnTo>
                <a:lnTo>
                  <a:pt x="52350" y="84900"/>
                </a:lnTo>
                <a:lnTo>
                  <a:pt x="54088" y="86061"/>
                </a:lnTo>
                <a:lnTo>
                  <a:pt x="72855" y="57550"/>
                </a:lnTo>
                <a:cubicBezTo>
                  <a:pt x="75077" y="61494"/>
                  <a:pt x="76361" y="66050"/>
                  <a:pt x="76361" y="70911"/>
                </a:cubicBezTo>
                <a:cubicBezTo>
                  <a:pt x="76361" y="85972"/>
                  <a:pt x="64155" y="98183"/>
                  <a:pt x="49088" y="98183"/>
                </a:cubicBezTo>
                <a:cubicBezTo>
                  <a:pt x="34027" y="98183"/>
                  <a:pt x="21816" y="85972"/>
                  <a:pt x="21816" y="70911"/>
                </a:cubicBezTo>
                <a:cubicBezTo>
                  <a:pt x="21816" y="55850"/>
                  <a:pt x="34027" y="43638"/>
                  <a:pt x="49088" y="43638"/>
                </a:cubicBezTo>
                <a:moveTo>
                  <a:pt x="81816" y="32727"/>
                </a:moveTo>
                <a:cubicBezTo>
                  <a:pt x="78811" y="32727"/>
                  <a:pt x="76361" y="35172"/>
                  <a:pt x="76361" y="38183"/>
                </a:cubicBezTo>
                <a:cubicBezTo>
                  <a:pt x="76361" y="39233"/>
                  <a:pt x="76677" y="40205"/>
                  <a:pt x="77188" y="41033"/>
                </a:cubicBezTo>
                <a:lnTo>
                  <a:pt x="72538" y="48105"/>
                </a:lnTo>
                <a:cubicBezTo>
                  <a:pt x="66594" y="41988"/>
                  <a:pt x="58288" y="38183"/>
                  <a:pt x="49088" y="38183"/>
                </a:cubicBezTo>
                <a:cubicBezTo>
                  <a:pt x="40694" y="38183"/>
                  <a:pt x="33066" y="41372"/>
                  <a:pt x="27272" y="46566"/>
                </a:cubicBezTo>
                <a:lnTo>
                  <a:pt x="27272" y="27272"/>
                </a:lnTo>
                <a:lnTo>
                  <a:pt x="92727" y="27272"/>
                </a:lnTo>
                <a:lnTo>
                  <a:pt x="92727" y="92727"/>
                </a:lnTo>
                <a:lnTo>
                  <a:pt x="73438" y="92727"/>
                </a:lnTo>
                <a:cubicBezTo>
                  <a:pt x="78633" y="86933"/>
                  <a:pt x="81816" y="79305"/>
                  <a:pt x="81816" y="70911"/>
                </a:cubicBezTo>
                <a:cubicBezTo>
                  <a:pt x="81816" y="64088"/>
                  <a:pt x="79727" y="57766"/>
                  <a:pt x="76161" y="52516"/>
                </a:cubicBezTo>
                <a:lnTo>
                  <a:pt x="82022" y="43616"/>
                </a:lnTo>
                <a:cubicBezTo>
                  <a:pt x="84933" y="43511"/>
                  <a:pt x="87272" y="41122"/>
                  <a:pt x="87272" y="38183"/>
                </a:cubicBezTo>
                <a:cubicBezTo>
                  <a:pt x="87272" y="35172"/>
                  <a:pt x="84827" y="32727"/>
                  <a:pt x="81816" y="32727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6361"/>
                </a:lnTo>
                <a:lnTo>
                  <a:pt x="16855" y="76361"/>
                </a:lnTo>
                <a:cubicBezTo>
                  <a:pt x="19455" y="91838"/>
                  <a:pt x="32877" y="103638"/>
                  <a:pt x="49088" y="103638"/>
                </a:cubicBezTo>
                <a:cubicBezTo>
                  <a:pt x="55777" y="103638"/>
                  <a:pt x="61988" y="101622"/>
                  <a:pt x="67166" y="98183"/>
                </a:cubicBezTo>
                <a:lnTo>
                  <a:pt x="98183" y="98183"/>
                </a:lnTo>
                <a:lnTo>
                  <a:pt x="98183" y="76361"/>
                </a:lnTo>
                <a:lnTo>
                  <a:pt x="114544" y="76361"/>
                </a:ln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4"/>
          <p:cNvSpPr/>
          <p:nvPr/>
        </p:nvSpPr>
        <p:spPr>
          <a:xfrm>
            <a:off x="781794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70911" y="109088"/>
                </a:moveTo>
                <a:cubicBezTo>
                  <a:pt x="70911" y="112100"/>
                  <a:pt x="68466" y="114544"/>
                  <a:pt x="65455" y="114544"/>
                </a:cubicBezTo>
                <a:lnTo>
                  <a:pt x="54544" y="114544"/>
                </a:lnTo>
                <a:cubicBezTo>
                  <a:pt x="51533" y="114544"/>
                  <a:pt x="49088" y="112100"/>
                  <a:pt x="49088" y="109088"/>
                </a:cubicBezTo>
                <a:lnTo>
                  <a:pt x="49088" y="98183"/>
                </a:lnTo>
                <a:cubicBezTo>
                  <a:pt x="49088" y="95172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5172"/>
                  <a:pt x="70911" y="98183"/>
                </a:cubicBezTo>
                <a:cubicBezTo>
                  <a:pt x="70911" y="98183"/>
                  <a:pt x="70911" y="109088"/>
                  <a:pt x="70911" y="109088"/>
                </a:cubicBezTo>
                <a:close/>
                <a:moveTo>
                  <a:pt x="65455" y="87272"/>
                </a:moveTo>
                <a:lnTo>
                  <a:pt x="54544" y="87272"/>
                </a:lnTo>
                <a:cubicBezTo>
                  <a:pt x="48522" y="87272"/>
                  <a:pt x="43638" y="92155"/>
                  <a:pt x="43638" y="98183"/>
                </a:cubicBezTo>
                <a:lnTo>
                  <a:pt x="43638" y="109088"/>
                </a:lnTo>
                <a:cubicBezTo>
                  <a:pt x="43638" y="115116"/>
                  <a:pt x="48522" y="120000"/>
                  <a:pt x="54544" y="120000"/>
                </a:cubicBezTo>
                <a:lnTo>
                  <a:pt x="65455" y="120000"/>
                </a:lnTo>
                <a:cubicBezTo>
                  <a:pt x="71477" y="120000"/>
                  <a:pt x="76361" y="115116"/>
                  <a:pt x="76361" y="109088"/>
                </a:cubicBezTo>
                <a:lnTo>
                  <a:pt x="76361" y="98183"/>
                </a:lnTo>
                <a:cubicBezTo>
                  <a:pt x="76361" y="92155"/>
                  <a:pt x="71477" y="87272"/>
                  <a:pt x="65455" y="8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8183" y="114544"/>
                </a:lnTo>
                <a:cubicBezTo>
                  <a:pt x="95172" y="114544"/>
                  <a:pt x="92727" y="112100"/>
                  <a:pt x="92727" y="109088"/>
                </a:cubicBezTo>
                <a:lnTo>
                  <a:pt x="92727" y="98183"/>
                </a:lnTo>
                <a:cubicBezTo>
                  <a:pt x="92727" y="95172"/>
                  <a:pt x="95172" y="92727"/>
                  <a:pt x="98183" y="92727"/>
                </a:cubicBezTo>
                <a:lnTo>
                  <a:pt x="109088" y="92727"/>
                </a:lnTo>
                <a:cubicBezTo>
                  <a:pt x="112100" y="92727"/>
                  <a:pt x="114544" y="95172"/>
                  <a:pt x="114544" y="98183"/>
                </a:cubicBez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09088" y="87272"/>
                </a:moveTo>
                <a:lnTo>
                  <a:pt x="98183" y="87272"/>
                </a:lnTo>
                <a:cubicBezTo>
                  <a:pt x="92155" y="87272"/>
                  <a:pt x="87272" y="92155"/>
                  <a:pt x="87272" y="98183"/>
                </a:cubicBezTo>
                <a:lnTo>
                  <a:pt x="87272" y="109088"/>
                </a:lnTo>
                <a:cubicBezTo>
                  <a:pt x="87272" y="115116"/>
                  <a:pt x="92155" y="120000"/>
                  <a:pt x="98183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98183"/>
                </a:lnTo>
                <a:cubicBezTo>
                  <a:pt x="120000" y="92155"/>
                  <a:pt x="115116" y="87272"/>
                  <a:pt x="109088" y="87272"/>
                </a:cubicBezTo>
                <a:moveTo>
                  <a:pt x="27272" y="109088"/>
                </a:moveTo>
                <a:cubicBezTo>
                  <a:pt x="27272" y="112100"/>
                  <a:pt x="24827" y="114544"/>
                  <a:pt x="21816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cubicBezTo>
                  <a:pt x="5455" y="95172"/>
                  <a:pt x="7900" y="92727"/>
                  <a:pt x="10911" y="92727"/>
                </a:cubicBezTo>
                <a:lnTo>
                  <a:pt x="21816" y="92727"/>
                </a:lnTo>
                <a:cubicBezTo>
                  <a:pt x="24827" y="92727"/>
                  <a:pt x="27272" y="95172"/>
                  <a:pt x="27272" y="98183"/>
                </a:cubicBezTo>
                <a:cubicBezTo>
                  <a:pt x="27272" y="98183"/>
                  <a:pt x="27272" y="109088"/>
                  <a:pt x="27272" y="109088"/>
                </a:cubicBezTo>
                <a:close/>
                <a:moveTo>
                  <a:pt x="21816" y="87272"/>
                </a:moveTo>
                <a:lnTo>
                  <a:pt x="10911" y="87272"/>
                </a:lnTo>
                <a:cubicBezTo>
                  <a:pt x="4883" y="87272"/>
                  <a:pt x="0" y="92155"/>
                  <a:pt x="0" y="9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21816" y="120000"/>
                </a:lnTo>
                <a:cubicBezTo>
                  <a:pt x="27844" y="120000"/>
                  <a:pt x="32727" y="115116"/>
                  <a:pt x="32727" y="109088"/>
                </a:cubicBezTo>
                <a:lnTo>
                  <a:pt x="32727" y="98183"/>
                </a:lnTo>
                <a:cubicBezTo>
                  <a:pt x="32727" y="92155"/>
                  <a:pt x="27844" y="87272"/>
                  <a:pt x="21816" y="87272"/>
                </a:cubicBezTo>
                <a:moveTo>
                  <a:pt x="16361" y="81816"/>
                </a:moveTo>
                <a:cubicBezTo>
                  <a:pt x="17872" y="81816"/>
                  <a:pt x="19088" y="80594"/>
                  <a:pt x="19088" y="79088"/>
                </a:cubicBezTo>
                <a:lnTo>
                  <a:pt x="19088" y="60000"/>
                </a:lnTo>
                <a:lnTo>
                  <a:pt x="57272" y="60000"/>
                </a:lnTo>
                <a:lnTo>
                  <a:pt x="57272" y="79088"/>
                </a:lnTo>
                <a:cubicBezTo>
                  <a:pt x="57272" y="80594"/>
                  <a:pt x="58494" y="81816"/>
                  <a:pt x="60000" y="81816"/>
                </a:cubicBezTo>
                <a:cubicBezTo>
                  <a:pt x="61505" y="81816"/>
                  <a:pt x="62727" y="80594"/>
                  <a:pt x="62727" y="79088"/>
                </a:cubicBezTo>
                <a:lnTo>
                  <a:pt x="62727" y="60000"/>
                </a:lnTo>
                <a:lnTo>
                  <a:pt x="100911" y="60000"/>
                </a:lnTo>
                <a:lnTo>
                  <a:pt x="100911" y="79088"/>
                </a:lnTo>
                <a:cubicBezTo>
                  <a:pt x="100911" y="80594"/>
                  <a:pt x="102133" y="81816"/>
                  <a:pt x="103638" y="81816"/>
                </a:cubicBezTo>
                <a:cubicBezTo>
                  <a:pt x="105144" y="81816"/>
                  <a:pt x="106361" y="80594"/>
                  <a:pt x="106361" y="79088"/>
                </a:cubicBezTo>
                <a:lnTo>
                  <a:pt x="106361" y="57272"/>
                </a:lnTo>
                <a:cubicBezTo>
                  <a:pt x="106361" y="55766"/>
                  <a:pt x="105144" y="54544"/>
                  <a:pt x="103638" y="54544"/>
                </a:cubicBezTo>
                <a:lnTo>
                  <a:pt x="62727" y="54544"/>
                </a:lnTo>
                <a:lnTo>
                  <a:pt x="62727" y="40911"/>
                </a:lnTo>
                <a:cubicBezTo>
                  <a:pt x="62727" y="39405"/>
                  <a:pt x="61505" y="38183"/>
                  <a:pt x="60000" y="38183"/>
                </a:cubicBezTo>
                <a:cubicBezTo>
                  <a:pt x="58494" y="38183"/>
                  <a:pt x="57272" y="39405"/>
                  <a:pt x="57272" y="40911"/>
                </a:cubicBezTo>
                <a:lnTo>
                  <a:pt x="57272" y="54544"/>
                </a:lnTo>
                <a:lnTo>
                  <a:pt x="16361" y="54544"/>
                </a:lnTo>
                <a:cubicBezTo>
                  <a:pt x="14855" y="54544"/>
                  <a:pt x="13638" y="55766"/>
                  <a:pt x="13638" y="57272"/>
                </a:cubicBezTo>
                <a:lnTo>
                  <a:pt x="13638" y="79088"/>
                </a:lnTo>
                <a:cubicBezTo>
                  <a:pt x="13638" y="80594"/>
                  <a:pt x="14855" y="81816"/>
                  <a:pt x="16361" y="81816"/>
                </a:cubicBezTo>
                <a:moveTo>
                  <a:pt x="49088" y="10911"/>
                </a:moveTo>
                <a:cubicBezTo>
                  <a:pt x="49088" y="7900"/>
                  <a:pt x="51533" y="5455"/>
                  <a:pt x="54544" y="5455"/>
                </a:cubicBezTo>
                <a:lnTo>
                  <a:pt x="65455" y="5455"/>
                </a:lnTo>
                <a:cubicBezTo>
                  <a:pt x="68466" y="5455"/>
                  <a:pt x="70911" y="7900"/>
                  <a:pt x="70911" y="10911"/>
                </a:cubicBezTo>
                <a:lnTo>
                  <a:pt x="70911" y="21816"/>
                </a:lnTo>
                <a:cubicBezTo>
                  <a:pt x="70911" y="24827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4827"/>
                  <a:pt x="49088" y="21816"/>
                </a:cubicBezTo>
                <a:cubicBezTo>
                  <a:pt x="49088" y="21816"/>
                  <a:pt x="49088" y="10911"/>
                  <a:pt x="49088" y="10911"/>
                </a:cubicBezTo>
                <a:close/>
                <a:moveTo>
                  <a:pt x="54544" y="32727"/>
                </a:moveTo>
                <a:lnTo>
                  <a:pt x="65455" y="32727"/>
                </a:lnTo>
                <a:cubicBezTo>
                  <a:pt x="71477" y="32727"/>
                  <a:pt x="76361" y="27844"/>
                  <a:pt x="76361" y="21816"/>
                </a:cubicBezTo>
                <a:lnTo>
                  <a:pt x="76361" y="10911"/>
                </a:lnTo>
                <a:cubicBezTo>
                  <a:pt x="76361" y="4883"/>
                  <a:pt x="71477" y="0"/>
                  <a:pt x="65455" y="0"/>
                </a:cubicBezTo>
                <a:lnTo>
                  <a:pt x="54544" y="0"/>
                </a:lnTo>
                <a:cubicBezTo>
                  <a:pt x="48522" y="0"/>
                  <a:pt x="43638" y="4883"/>
                  <a:pt x="43638" y="10911"/>
                </a:cubicBezTo>
                <a:lnTo>
                  <a:pt x="43638" y="21816"/>
                </a:lnTo>
                <a:cubicBezTo>
                  <a:pt x="43638" y="27844"/>
                  <a:pt x="48522" y="32727"/>
                  <a:pt x="5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34"/>
          <p:cNvSpPr/>
          <p:nvPr/>
        </p:nvSpPr>
        <p:spPr>
          <a:xfrm>
            <a:off x="4227022" y="1476318"/>
            <a:ext cx="190500" cy="166800"/>
          </a:xfrm>
          <a:custGeom>
            <a:rect b="b" l="l" r="r" t="t"/>
            <a:pathLst>
              <a:path extrusionOk="0" h="120000" w="120000">
                <a:moveTo>
                  <a:pt x="39000" y="76361"/>
                </a:moveTo>
                <a:lnTo>
                  <a:pt x="27000" y="76361"/>
                </a:lnTo>
                <a:lnTo>
                  <a:pt x="27000" y="87272"/>
                </a:lnTo>
                <a:lnTo>
                  <a:pt x="39000" y="87272"/>
                </a:lnTo>
                <a:cubicBezTo>
                  <a:pt x="39000" y="87272"/>
                  <a:pt x="39000" y="76361"/>
                  <a:pt x="39000" y="76361"/>
                </a:cubicBezTo>
                <a:close/>
                <a:moveTo>
                  <a:pt x="30000" y="60000"/>
                </a:moveTo>
                <a:lnTo>
                  <a:pt x="18000" y="60000"/>
                </a:lnTo>
                <a:lnTo>
                  <a:pt x="18000" y="70911"/>
                </a:lnTo>
                <a:lnTo>
                  <a:pt x="30000" y="70911"/>
                </a:lnTo>
                <a:cubicBezTo>
                  <a:pt x="30000" y="70911"/>
                  <a:pt x="30000" y="60000"/>
                  <a:pt x="30000" y="60000"/>
                </a:cubicBezTo>
                <a:close/>
                <a:moveTo>
                  <a:pt x="33000" y="103638"/>
                </a:moveTo>
                <a:lnTo>
                  <a:pt x="87000" y="103638"/>
                </a:lnTo>
                <a:lnTo>
                  <a:pt x="87000" y="92727"/>
                </a:lnTo>
                <a:lnTo>
                  <a:pt x="33000" y="92727"/>
                </a:lnTo>
                <a:cubicBezTo>
                  <a:pt x="33000" y="92727"/>
                  <a:pt x="33000" y="103638"/>
                  <a:pt x="33000" y="103638"/>
                </a:cubicBezTo>
                <a:close/>
                <a:moveTo>
                  <a:pt x="114000" y="109088"/>
                </a:moveTo>
                <a:cubicBezTo>
                  <a:pt x="114000" y="112105"/>
                  <a:pt x="111311" y="114544"/>
                  <a:pt x="108000" y="114544"/>
                </a:cubicBezTo>
                <a:lnTo>
                  <a:pt x="12000" y="114544"/>
                </a:lnTo>
                <a:cubicBezTo>
                  <a:pt x="8688" y="114544"/>
                  <a:pt x="6000" y="112105"/>
                  <a:pt x="6000" y="109088"/>
                </a:cubicBezTo>
                <a:lnTo>
                  <a:pt x="6000" y="54544"/>
                </a:lnTo>
                <a:cubicBezTo>
                  <a:pt x="6000" y="51533"/>
                  <a:pt x="8688" y="49088"/>
                  <a:pt x="12000" y="49088"/>
                </a:cubicBezTo>
                <a:lnTo>
                  <a:pt x="108000" y="49088"/>
                </a:lnTo>
                <a:cubicBezTo>
                  <a:pt x="111311" y="49088"/>
                  <a:pt x="114000" y="51533"/>
                  <a:pt x="114000" y="54544"/>
                </a:cubicBezTo>
                <a:cubicBezTo>
                  <a:pt x="114000" y="54544"/>
                  <a:pt x="114000" y="109088"/>
                  <a:pt x="114000" y="109088"/>
                </a:cubicBezTo>
                <a:close/>
                <a:moveTo>
                  <a:pt x="108000" y="43638"/>
                </a:moveTo>
                <a:lnTo>
                  <a:pt x="12000" y="43638"/>
                </a:lnTo>
                <a:cubicBezTo>
                  <a:pt x="5372" y="43638"/>
                  <a:pt x="0" y="48522"/>
                  <a:pt x="0" y="54544"/>
                </a:cubicBezTo>
                <a:lnTo>
                  <a:pt x="0" y="109088"/>
                </a:lnTo>
                <a:cubicBezTo>
                  <a:pt x="0" y="115116"/>
                  <a:pt x="5372" y="120000"/>
                  <a:pt x="12000" y="120000"/>
                </a:cubicBezTo>
                <a:lnTo>
                  <a:pt x="108000" y="120000"/>
                </a:lnTo>
                <a:cubicBezTo>
                  <a:pt x="114627" y="120000"/>
                  <a:pt x="120000" y="115116"/>
                  <a:pt x="120000" y="109088"/>
                </a:cubicBezTo>
                <a:lnTo>
                  <a:pt x="120000" y="54544"/>
                </a:lnTo>
                <a:cubicBezTo>
                  <a:pt x="120000" y="48522"/>
                  <a:pt x="114627" y="43638"/>
                  <a:pt x="108000" y="43638"/>
                </a:cubicBezTo>
                <a:moveTo>
                  <a:pt x="90000" y="70911"/>
                </a:moveTo>
                <a:lnTo>
                  <a:pt x="102000" y="70911"/>
                </a:lnTo>
                <a:lnTo>
                  <a:pt x="102000" y="60000"/>
                </a:lnTo>
                <a:lnTo>
                  <a:pt x="90000" y="60000"/>
                </a:lnTo>
                <a:cubicBezTo>
                  <a:pt x="90000" y="60000"/>
                  <a:pt x="90000" y="70911"/>
                  <a:pt x="90000" y="70911"/>
                </a:cubicBezTo>
                <a:close/>
                <a:moveTo>
                  <a:pt x="81000" y="87272"/>
                </a:moveTo>
                <a:lnTo>
                  <a:pt x="93000" y="87272"/>
                </a:lnTo>
                <a:lnTo>
                  <a:pt x="93000" y="76361"/>
                </a:lnTo>
                <a:lnTo>
                  <a:pt x="81000" y="76361"/>
                </a:lnTo>
                <a:cubicBezTo>
                  <a:pt x="81000" y="76361"/>
                  <a:pt x="81000" y="87272"/>
                  <a:pt x="81000" y="87272"/>
                </a:cubicBezTo>
                <a:close/>
                <a:moveTo>
                  <a:pt x="60000" y="0"/>
                </a:moveTo>
                <a:lnTo>
                  <a:pt x="36000" y="21816"/>
                </a:lnTo>
                <a:lnTo>
                  <a:pt x="84000" y="21816"/>
                </a:lnTo>
                <a:cubicBezTo>
                  <a:pt x="84000" y="21816"/>
                  <a:pt x="60000" y="0"/>
                  <a:pt x="60000" y="0"/>
                </a:cubicBezTo>
                <a:close/>
                <a:moveTo>
                  <a:pt x="48000" y="60000"/>
                </a:moveTo>
                <a:lnTo>
                  <a:pt x="36000" y="60000"/>
                </a:lnTo>
                <a:lnTo>
                  <a:pt x="36000" y="70911"/>
                </a:lnTo>
                <a:lnTo>
                  <a:pt x="48000" y="70911"/>
                </a:lnTo>
                <a:cubicBezTo>
                  <a:pt x="48000" y="70911"/>
                  <a:pt x="48000" y="60000"/>
                  <a:pt x="48000" y="60000"/>
                </a:cubicBezTo>
                <a:close/>
                <a:moveTo>
                  <a:pt x="63000" y="87272"/>
                </a:moveTo>
                <a:lnTo>
                  <a:pt x="75000" y="87272"/>
                </a:lnTo>
                <a:lnTo>
                  <a:pt x="75000" y="76361"/>
                </a:lnTo>
                <a:lnTo>
                  <a:pt x="63000" y="76361"/>
                </a:lnTo>
                <a:cubicBezTo>
                  <a:pt x="63000" y="76361"/>
                  <a:pt x="63000" y="87272"/>
                  <a:pt x="63000" y="87272"/>
                </a:cubicBezTo>
                <a:close/>
                <a:moveTo>
                  <a:pt x="84000" y="60000"/>
                </a:moveTo>
                <a:lnTo>
                  <a:pt x="72000" y="60000"/>
                </a:lnTo>
                <a:lnTo>
                  <a:pt x="72000" y="70911"/>
                </a:lnTo>
                <a:lnTo>
                  <a:pt x="84000" y="70911"/>
                </a:lnTo>
                <a:cubicBezTo>
                  <a:pt x="84000" y="70911"/>
                  <a:pt x="84000" y="60000"/>
                  <a:pt x="84000" y="60000"/>
                </a:cubicBezTo>
                <a:close/>
                <a:moveTo>
                  <a:pt x="66000" y="60000"/>
                </a:moveTo>
                <a:lnTo>
                  <a:pt x="54000" y="60000"/>
                </a:lnTo>
                <a:lnTo>
                  <a:pt x="54000" y="70911"/>
                </a:lnTo>
                <a:lnTo>
                  <a:pt x="66000" y="70911"/>
                </a:lnTo>
                <a:cubicBezTo>
                  <a:pt x="66000" y="70911"/>
                  <a:pt x="66000" y="60000"/>
                  <a:pt x="66000" y="60000"/>
                </a:cubicBezTo>
                <a:close/>
                <a:moveTo>
                  <a:pt x="45000" y="87272"/>
                </a:moveTo>
                <a:lnTo>
                  <a:pt x="57000" y="87272"/>
                </a:lnTo>
                <a:lnTo>
                  <a:pt x="57000" y="76361"/>
                </a:lnTo>
                <a:lnTo>
                  <a:pt x="45000" y="76361"/>
                </a:lnTo>
                <a:cubicBezTo>
                  <a:pt x="45000" y="76361"/>
                  <a:pt x="45000" y="87272"/>
                  <a:pt x="45000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4627073" y="1476318"/>
            <a:ext cx="190500" cy="166800"/>
          </a:xfrm>
          <a:custGeom>
            <a:rect b="b" l="l" r="r" t="t"/>
            <a:pathLst>
              <a:path extrusionOk="0" h="120000" w="120000">
                <a:moveTo>
                  <a:pt x="33000" y="60000"/>
                </a:moveTo>
                <a:lnTo>
                  <a:pt x="87000" y="60000"/>
                </a:lnTo>
                <a:lnTo>
                  <a:pt x="87000" y="49088"/>
                </a:lnTo>
                <a:lnTo>
                  <a:pt x="33000" y="49088"/>
                </a:lnTo>
                <a:cubicBezTo>
                  <a:pt x="33000" y="49088"/>
                  <a:pt x="33000" y="60000"/>
                  <a:pt x="33000" y="60000"/>
                </a:cubicBezTo>
                <a:close/>
                <a:moveTo>
                  <a:pt x="30000" y="16361"/>
                </a:moveTo>
                <a:lnTo>
                  <a:pt x="18000" y="16361"/>
                </a:lnTo>
                <a:lnTo>
                  <a:pt x="18000" y="27272"/>
                </a:lnTo>
                <a:lnTo>
                  <a:pt x="30000" y="27272"/>
                </a:lnTo>
                <a:cubicBezTo>
                  <a:pt x="30000" y="27272"/>
                  <a:pt x="30000" y="16361"/>
                  <a:pt x="30000" y="16361"/>
                </a:cubicBezTo>
                <a:close/>
                <a:moveTo>
                  <a:pt x="39000" y="32727"/>
                </a:moveTo>
                <a:lnTo>
                  <a:pt x="27000" y="32727"/>
                </a:lnTo>
                <a:lnTo>
                  <a:pt x="27000" y="43638"/>
                </a:lnTo>
                <a:lnTo>
                  <a:pt x="39000" y="43638"/>
                </a:lnTo>
                <a:cubicBezTo>
                  <a:pt x="39000" y="43638"/>
                  <a:pt x="39000" y="32727"/>
                  <a:pt x="39000" y="32727"/>
                </a:cubicBezTo>
                <a:close/>
                <a:moveTo>
                  <a:pt x="81000" y="43638"/>
                </a:moveTo>
                <a:lnTo>
                  <a:pt x="93000" y="43638"/>
                </a:lnTo>
                <a:lnTo>
                  <a:pt x="93000" y="32727"/>
                </a:lnTo>
                <a:lnTo>
                  <a:pt x="81000" y="32727"/>
                </a:lnTo>
                <a:cubicBezTo>
                  <a:pt x="81000" y="32727"/>
                  <a:pt x="81000" y="43638"/>
                  <a:pt x="81000" y="43638"/>
                </a:cubicBezTo>
                <a:close/>
                <a:moveTo>
                  <a:pt x="114000" y="65455"/>
                </a:moveTo>
                <a:cubicBezTo>
                  <a:pt x="114000" y="68466"/>
                  <a:pt x="111311" y="70911"/>
                  <a:pt x="108000" y="70911"/>
                </a:cubicBezTo>
                <a:lnTo>
                  <a:pt x="12000" y="70911"/>
                </a:lnTo>
                <a:cubicBezTo>
                  <a:pt x="8688" y="70911"/>
                  <a:pt x="6000" y="68466"/>
                  <a:pt x="6000" y="65455"/>
                </a:cubicBezTo>
                <a:lnTo>
                  <a:pt x="6000" y="10911"/>
                </a:lnTo>
                <a:cubicBezTo>
                  <a:pt x="6000" y="7900"/>
                  <a:pt x="8688" y="5455"/>
                  <a:pt x="12000" y="5455"/>
                </a:cubicBezTo>
                <a:lnTo>
                  <a:pt x="108000" y="5455"/>
                </a:lnTo>
                <a:cubicBezTo>
                  <a:pt x="111311" y="5455"/>
                  <a:pt x="114000" y="7900"/>
                  <a:pt x="114000" y="10911"/>
                </a:cubicBezTo>
                <a:cubicBezTo>
                  <a:pt x="114000" y="10911"/>
                  <a:pt x="114000" y="65455"/>
                  <a:pt x="114000" y="65455"/>
                </a:cubicBezTo>
                <a:close/>
                <a:moveTo>
                  <a:pt x="108000" y="0"/>
                </a:moveTo>
                <a:lnTo>
                  <a:pt x="12000" y="0"/>
                </a:lnTo>
                <a:cubicBezTo>
                  <a:pt x="5372" y="0"/>
                  <a:pt x="0" y="4883"/>
                  <a:pt x="0" y="10911"/>
                </a:cubicBezTo>
                <a:lnTo>
                  <a:pt x="0" y="65455"/>
                </a:lnTo>
                <a:cubicBezTo>
                  <a:pt x="0" y="71477"/>
                  <a:pt x="5372" y="76361"/>
                  <a:pt x="12000" y="76361"/>
                </a:cubicBezTo>
                <a:lnTo>
                  <a:pt x="108000" y="76361"/>
                </a:lnTo>
                <a:cubicBezTo>
                  <a:pt x="114627" y="76361"/>
                  <a:pt x="120000" y="71477"/>
                  <a:pt x="120000" y="65455"/>
                </a:cubicBezTo>
                <a:lnTo>
                  <a:pt x="120000" y="10911"/>
                </a:lnTo>
                <a:cubicBezTo>
                  <a:pt x="120000" y="4883"/>
                  <a:pt x="114627" y="0"/>
                  <a:pt x="108000" y="0"/>
                </a:cubicBezTo>
                <a:moveTo>
                  <a:pt x="90000" y="27272"/>
                </a:moveTo>
                <a:lnTo>
                  <a:pt x="102000" y="27272"/>
                </a:lnTo>
                <a:lnTo>
                  <a:pt x="102000" y="16361"/>
                </a:lnTo>
                <a:lnTo>
                  <a:pt x="90000" y="16361"/>
                </a:lnTo>
                <a:cubicBezTo>
                  <a:pt x="90000" y="16361"/>
                  <a:pt x="90000" y="27272"/>
                  <a:pt x="90000" y="27272"/>
                </a:cubicBezTo>
                <a:close/>
                <a:moveTo>
                  <a:pt x="48000" y="16361"/>
                </a:moveTo>
                <a:lnTo>
                  <a:pt x="36000" y="16361"/>
                </a:lnTo>
                <a:lnTo>
                  <a:pt x="36000" y="27272"/>
                </a:lnTo>
                <a:lnTo>
                  <a:pt x="48000" y="27272"/>
                </a:lnTo>
                <a:cubicBezTo>
                  <a:pt x="48000" y="27272"/>
                  <a:pt x="48000" y="16361"/>
                  <a:pt x="48000" y="16361"/>
                </a:cubicBezTo>
                <a:close/>
                <a:moveTo>
                  <a:pt x="63000" y="43638"/>
                </a:moveTo>
                <a:lnTo>
                  <a:pt x="75000" y="43638"/>
                </a:lnTo>
                <a:lnTo>
                  <a:pt x="75000" y="32727"/>
                </a:lnTo>
                <a:lnTo>
                  <a:pt x="63000" y="32727"/>
                </a:lnTo>
                <a:cubicBezTo>
                  <a:pt x="63000" y="32727"/>
                  <a:pt x="63000" y="43638"/>
                  <a:pt x="63000" y="43638"/>
                </a:cubicBezTo>
                <a:close/>
                <a:moveTo>
                  <a:pt x="60000" y="120000"/>
                </a:moveTo>
                <a:lnTo>
                  <a:pt x="84000" y="98183"/>
                </a:lnTo>
                <a:lnTo>
                  <a:pt x="36000" y="98183"/>
                </a:lnTo>
                <a:cubicBezTo>
                  <a:pt x="36000" y="98183"/>
                  <a:pt x="60000" y="120000"/>
                  <a:pt x="60000" y="120000"/>
                </a:cubicBezTo>
                <a:close/>
                <a:moveTo>
                  <a:pt x="84000" y="16361"/>
                </a:moveTo>
                <a:lnTo>
                  <a:pt x="72000" y="16361"/>
                </a:lnTo>
                <a:lnTo>
                  <a:pt x="72000" y="27272"/>
                </a:lnTo>
                <a:lnTo>
                  <a:pt x="84000" y="27272"/>
                </a:lnTo>
                <a:cubicBezTo>
                  <a:pt x="84000" y="27272"/>
                  <a:pt x="84000" y="16361"/>
                  <a:pt x="84000" y="16361"/>
                </a:cubicBezTo>
                <a:close/>
                <a:moveTo>
                  <a:pt x="45000" y="43638"/>
                </a:moveTo>
                <a:lnTo>
                  <a:pt x="57000" y="43638"/>
                </a:lnTo>
                <a:lnTo>
                  <a:pt x="57000" y="32727"/>
                </a:lnTo>
                <a:lnTo>
                  <a:pt x="45000" y="32727"/>
                </a:lnTo>
                <a:cubicBezTo>
                  <a:pt x="45000" y="32727"/>
                  <a:pt x="45000" y="43638"/>
                  <a:pt x="45000" y="43638"/>
                </a:cubicBezTo>
                <a:close/>
                <a:moveTo>
                  <a:pt x="66000" y="16361"/>
                </a:moveTo>
                <a:lnTo>
                  <a:pt x="54000" y="16361"/>
                </a:lnTo>
                <a:lnTo>
                  <a:pt x="54000" y="27272"/>
                </a:lnTo>
                <a:lnTo>
                  <a:pt x="66000" y="27272"/>
                </a:lnTo>
                <a:cubicBezTo>
                  <a:pt x="66000" y="27272"/>
                  <a:pt x="66000" y="16361"/>
                  <a:pt x="66000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4"/>
          <p:cNvSpPr/>
          <p:nvPr/>
        </p:nvSpPr>
        <p:spPr>
          <a:xfrm>
            <a:off x="5017598" y="1491471"/>
            <a:ext cx="209400" cy="136500"/>
          </a:xfrm>
          <a:custGeom>
            <a:rect b="b" l="l" r="r" t="t"/>
            <a:pathLst>
              <a:path extrusionOk="0" h="120000" w="120000">
                <a:moveTo>
                  <a:pt x="33200" y="113333"/>
                </a:moveTo>
                <a:lnTo>
                  <a:pt x="60000" y="75122"/>
                </a:lnTo>
                <a:lnTo>
                  <a:pt x="86794" y="113333"/>
                </a:lnTo>
                <a:cubicBezTo>
                  <a:pt x="86794" y="113333"/>
                  <a:pt x="33200" y="113333"/>
                  <a:pt x="33200" y="113333"/>
                </a:cubicBezTo>
                <a:close/>
                <a:moveTo>
                  <a:pt x="94794" y="114500"/>
                </a:moveTo>
                <a:lnTo>
                  <a:pt x="62066" y="67833"/>
                </a:lnTo>
                <a:lnTo>
                  <a:pt x="62044" y="67855"/>
                </a:lnTo>
                <a:cubicBezTo>
                  <a:pt x="61544" y="67144"/>
                  <a:pt x="60827" y="66666"/>
                  <a:pt x="60000" y="66666"/>
                </a:cubicBezTo>
                <a:cubicBezTo>
                  <a:pt x="59172" y="66666"/>
                  <a:pt x="58450" y="67144"/>
                  <a:pt x="57955" y="67855"/>
                </a:cubicBezTo>
                <a:lnTo>
                  <a:pt x="57927" y="67833"/>
                </a:lnTo>
                <a:lnTo>
                  <a:pt x="25200" y="114500"/>
                </a:lnTo>
                <a:lnTo>
                  <a:pt x="25222" y="114522"/>
                </a:lnTo>
                <a:cubicBezTo>
                  <a:pt x="24816" y="115105"/>
                  <a:pt x="24544" y="115838"/>
                  <a:pt x="24544" y="116666"/>
                </a:cubicBezTo>
                <a:cubicBezTo>
                  <a:pt x="24544" y="118511"/>
                  <a:pt x="25766" y="120000"/>
                  <a:pt x="27272" y="120000"/>
                </a:cubicBezTo>
                <a:lnTo>
                  <a:pt x="92727" y="120000"/>
                </a:lnTo>
                <a:cubicBezTo>
                  <a:pt x="94233" y="120000"/>
                  <a:pt x="95455" y="118511"/>
                  <a:pt x="95455" y="116666"/>
                </a:cubicBezTo>
                <a:cubicBezTo>
                  <a:pt x="95455" y="115838"/>
                  <a:pt x="95183" y="115105"/>
                  <a:pt x="94772" y="114522"/>
                </a:cubicBezTo>
                <a:cubicBezTo>
                  <a:pt x="94772" y="114522"/>
                  <a:pt x="94794" y="114500"/>
                  <a:pt x="94794" y="114500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494"/>
                  <a:pt x="0" y="3333"/>
                </a:cubicBezTo>
                <a:lnTo>
                  <a:pt x="0" y="96666"/>
                </a:lnTo>
                <a:cubicBezTo>
                  <a:pt x="0" y="98511"/>
                  <a:pt x="1222" y="100000"/>
                  <a:pt x="2727" y="100000"/>
                </a:cubicBezTo>
                <a:lnTo>
                  <a:pt x="24544" y="100000"/>
                </a:lnTo>
                <a:cubicBezTo>
                  <a:pt x="26050" y="100000"/>
                  <a:pt x="27272" y="98511"/>
                  <a:pt x="27272" y="96666"/>
                </a:cubicBezTo>
                <a:cubicBezTo>
                  <a:pt x="27272" y="94822"/>
                  <a:pt x="26050" y="93333"/>
                  <a:pt x="24544" y="93333"/>
                </a:cubicBezTo>
                <a:lnTo>
                  <a:pt x="5455" y="93333"/>
                </a:lnTo>
                <a:lnTo>
                  <a:pt x="5455" y="6666"/>
                </a:lnTo>
                <a:lnTo>
                  <a:pt x="114544" y="6666"/>
                </a:lnTo>
                <a:lnTo>
                  <a:pt x="114544" y="93333"/>
                </a:lnTo>
                <a:lnTo>
                  <a:pt x="95455" y="93333"/>
                </a:lnTo>
                <a:cubicBezTo>
                  <a:pt x="93950" y="93333"/>
                  <a:pt x="92727" y="94822"/>
                  <a:pt x="92727" y="96666"/>
                </a:cubicBezTo>
                <a:cubicBezTo>
                  <a:pt x="92727" y="98511"/>
                  <a:pt x="93950" y="100000"/>
                  <a:pt x="95455" y="100000"/>
                </a:cubicBezTo>
                <a:lnTo>
                  <a:pt x="117272" y="100000"/>
                </a:lnTo>
                <a:cubicBezTo>
                  <a:pt x="118777" y="100000"/>
                  <a:pt x="120000" y="98511"/>
                  <a:pt x="120000" y="96666"/>
                </a:cubicBezTo>
                <a:lnTo>
                  <a:pt x="120000" y="3333"/>
                </a:lnTo>
                <a:cubicBezTo>
                  <a:pt x="120000" y="1494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4"/>
          <p:cNvSpPr/>
          <p:nvPr/>
        </p:nvSpPr>
        <p:spPr>
          <a:xfrm>
            <a:off x="5417648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22" y="114544"/>
                </a:moveTo>
                <a:lnTo>
                  <a:pt x="83716" y="73511"/>
                </a:lnTo>
                <a:lnTo>
                  <a:pt x="83683" y="73488"/>
                </a:lnTo>
                <a:cubicBezTo>
                  <a:pt x="85955" y="69511"/>
                  <a:pt x="87272" y="64911"/>
                  <a:pt x="87272" y="60000"/>
                </a:cubicBezTo>
                <a:cubicBezTo>
                  <a:pt x="87272" y="51066"/>
                  <a:pt x="82955" y="43155"/>
                  <a:pt x="76316" y="38183"/>
                </a:cubicBezTo>
                <a:lnTo>
                  <a:pt x="109977" y="38183"/>
                </a:lnTo>
                <a:cubicBezTo>
                  <a:pt x="112900" y="44866"/>
                  <a:pt x="114544" y="52238"/>
                  <a:pt x="114544" y="60000"/>
                </a:cubicBezTo>
                <a:cubicBezTo>
                  <a:pt x="114544" y="90116"/>
                  <a:pt x="90138" y="114527"/>
                  <a:pt x="60022" y="114544"/>
                </a:cubicBezTo>
                <a:moveTo>
                  <a:pt x="53933" y="114188"/>
                </a:moveTo>
                <a:cubicBezTo>
                  <a:pt x="26666" y="111166"/>
                  <a:pt x="5455" y="88072"/>
                  <a:pt x="5455" y="60000"/>
                </a:cubicBezTo>
                <a:cubicBezTo>
                  <a:pt x="5455" y="50055"/>
                  <a:pt x="8155" y="40761"/>
                  <a:pt x="12805" y="32733"/>
                </a:cubicBezTo>
                <a:lnTo>
                  <a:pt x="35844" y="72644"/>
                </a:lnTo>
                <a:cubicBezTo>
                  <a:pt x="40405" y="81333"/>
                  <a:pt x="49505" y="87272"/>
                  <a:pt x="60000" y="87272"/>
                </a:cubicBezTo>
                <a:cubicBezTo>
                  <a:pt x="63816" y="87272"/>
                  <a:pt x="67450" y="86483"/>
                  <a:pt x="70744" y="85066"/>
                </a:cubicBezTo>
                <a:cubicBezTo>
                  <a:pt x="70744" y="85066"/>
                  <a:pt x="53933" y="114188"/>
                  <a:pt x="53933" y="114188"/>
                </a:cubicBezTo>
                <a:close/>
                <a:moveTo>
                  <a:pt x="40638" y="70038"/>
                </a:moveTo>
                <a:cubicBezTo>
                  <a:pt x="39077" y="67027"/>
                  <a:pt x="38183" y="63622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cubicBezTo>
                  <a:pt x="51766" y="81816"/>
                  <a:pt x="44605" y="77255"/>
                  <a:pt x="40888" y="70522"/>
                </a:cubicBezTo>
                <a:lnTo>
                  <a:pt x="40911" y="70505"/>
                </a:lnTo>
                <a:cubicBezTo>
                  <a:pt x="40911" y="70505"/>
                  <a:pt x="40638" y="70038"/>
                  <a:pt x="40638" y="70038"/>
                </a:cubicBezTo>
                <a:close/>
                <a:moveTo>
                  <a:pt x="60000" y="5455"/>
                </a:moveTo>
                <a:cubicBezTo>
                  <a:pt x="80177" y="5455"/>
                  <a:pt x="97755" y="16438"/>
                  <a:pt x="107188" y="32727"/>
                </a:cubicBezTo>
                <a:lnTo>
                  <a:pt x="60000" y="32727"/>
                </a:lnTo>
                <a:cubicBezTo>
                  <a:pt x="46055" y="32727"/>
                  <a:pt x="34572" y="43200"/>
                  <a:pt x="32944" y="56705"/>
                </a:cubicBezTo>
                <a:lnTo>
                  <a:pt x="16161" y="27638"/>
                </a:lnTo>
                <a:cubicBezTo>
                  <a:pt x="26094" y="14205"/>
                  <a:pt x="42005" y="5455"/>
                  <a:pt x="60000" y="5455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4"/>
          <p:cNvSpPr/>
          <p:nvPr/>
        </p:nvSpPr>
        <p:spPr>
          <a:xfrm>
            <a:off x="5817698" y="1517993"/>
            <a:ext cx="209400" cy="75600"/>
          </a:xfrm>
          <a:custGeom>
            <a:rect b="b" l="l" r="r" t="t"/>
            <a:pathLst>
              <a:path extrusionOk="0" h="120000" w="120000">
                <a:moveTo>
                  <a:pt x="92911" y="83888"/>
                </a:moveTo>
                <a:lnTo>
                  <a:pt x="97677" y="83888"/>
                </a:lnTo>
                <a:lnTo>
                  <a:pt x="97677" y="49133"/>
                </a:lnTo>
                <a:lnTo>
                  <a:pt x="92911" y="49133"/>
                </a:lnTo>
                <a:cubicBezTo>
                  <a:pt x="92911" y="49133"/>
                  <a:pt x="92911" y="83888"/>
                  <a:pt x="92911" y="83888"/>
                </a:cubicBezTo>
                <a:close/>
                <a:moveTo>
                  <a:pt x="74088" y="83888"/>
                </a:moveTo>
                <a:lnTo>
                  <a:pt x="78883" y="83888"/>
                </a:lnTo>
                <a:lnTo>
                  <a:pt x="78883" y="64627"/>
                </a:lnTo>
                <a:lnTo>
                  <a:pt x="86472" y="64627"/>
                </a:lnTo>
                <a:lnTo>
                  <a:pt x="86472" y="55816"/>
                </a:lnTo>
                <a:lnTo>
                  <a:pt x="78883" y="55816"/>
                </a:lnTo>
                <a:lnTo>
                  <a:pt x="78883" y="44872"/>
                </a:lnTo>
                <a:lnTo>
                  <a:pt x="87005" y="44872"/>
                </a:lnTo>
                <a:lnTo>
                  <a:pt x="87005" y="35988"/>
                </a:lnTo>
                <a:lnTo>
                  <a:pt x="74088" y="35988"/>
                </a:lnTo>
                <a:cubicBezTo>
                  <a:pt x="74088" y="35988"/>
                  <a:pt x="74088" y="83888"/>
                  <a:pt x="74088" y="83888"/>
                </a:cubicBezTo>
                <a:close/>
                <a:moveTo>
                  <a:pt x="114544" y="72000"/>
                </a:moveTo>
                <a:cubicBezTo>
                  <a:pt x="114544" y="91877"/>
                  <a:pt x="107216" y="108000"/>
                  <a:pt x="98183" y="108000"/>
                </a:cubicBezTo>
                <a:lnTo>
                  <a:pt x="43638" y="108000"/>
                </a:lnTo>
                <a:cubicBezTo>
                  <a:pt x="52672" y="108000"/>
                  <a:pt x="60000" y="91877"/>
                  <a:pt x="60000" y="72000"/>
                </a:cubicBezTo>
                <a:lnTo>
                  <a:pt x="60000" y="48000"/>
                </a:lnTo>
                <a:cubicBezTo>
                  <a:pt x="60000" y="28122"/>
                  <a:pt x="67327" y="12000"/>
                  <a:pt x="76361" y="12000"/>
                </a:cubicBezTo>
                <a:lnTo>
                  <a:pt x="98183" y="12000"/>
                </a:lnTo>
                <a:cubicBezTo>
                  <a:pt x="107216" y="12000"/>
                  <a:pt x="114544" y="28122"/>
                  <a:pt x="114544" y="48000"/>
                </a:cubicBezTo>
                <a:cubicBezTo>
                  <a:pt x="114544" y="48000"/>
                  <a:pt x="114544" y="72000"/>
                  <a:pt x="114544" y="72000"/>
                </a:cubicBezTo>
                <a:close/>
                <a:moveTo>
                  <a:pt x="36705" y="84005"/>
                </a:moveTo>
                <a:lnTo>
                  <a:pt x="31516" y="84005"/>
                </a:lnTo>
                <a:lnTo>
                  <a:pt x="29722" y="63327"/>
                </a:lnTo>
                <a:cubicBezTo>
                  <a:pt x="29311" y="58483"/>
                  <a:pt x="28966" y="53988"/>
                  <a:pt x="28716" y="48500"/>
                </a:cubicBezTo>
                <a:lnTo>
                  <a:pt x="28650" y="48500"/>
                </a:lnTo>
                <a:cubicBezTo>
                  <a:pt x="28277" y="53916"/>
                  <a:pt x="27933" y="58483"/>
                  <a:pt x="27427" y="63327"/>
                </a:cubicBezTo>
                <a:lnTo>
                  <a:pt x="25411" y="84005"/>
                </a:lnTo>
                <a:lnTo>
                  <a:pt x="20161" y="84005"/>
                </a:lnTo>
                <a:lnTo>
                  <a:pt x="15127" y="35950"/>
                </a:lnTo>
                <a:lnTo>
                  <a:pt x="20255" y="35950"/>
                </a:lnTo>
                <a:lnTo>
                  <a:pt x="21861" y="55772"/>
                </a:lnTo>
                <a:cubicBezTo>
                  <a:pt x="22333" y="61477"/>
                  <a:pt x="22772" y="67677"/>
                  <a:pt x="23116" y="72527"/>
                </a:cubicBezTo>
                <a:lnTo>
                  <a:pt x="23177" y="72527"/>
                </a:lnTo>
                <a:cubicBezTo>
                  <a:pt x="23527" y="67322"/>
                  <a:pt x="24027" y="61544"/>
                  <a:pt x="24566" y="55627"/>
                </a:cubicBezTo>
                <a:lnTo>
                  <a:pt x="26355" y="35950"/>
                </a:lnTo>
                <a:lnTo>
                  <a:pt x="31455" y="35950"/>
                </a:lnTo>
                <a:lnTo>
                  <a:pt x="33150" y="56205"/>
                </a:lnTo>
                <a:cubicBezTo>
                  <a:pt x="33622" y="61833"/>
                  <a:pt x="33966" y="66966"/>
                  <a:pt x="34283" y="72316"/>
                </a:cubicBezTo>
                <a:lnTo>
                  <a:pt x="34344" y="72316"/>
                </a:lnTo>
                <a:cubicBezTo>
                  <a:pt x="34661" y="66966"/>
                  <a:pt x="35133" y="61333"/>
                  <a:pt x="35572" y="55627"/>
                </a:cubicBezTo>
                <a:lnTo>
                  <a:pt x="37305" y="35950"/>
                </a:lnTo>
                <a:lnTo>
                  <a:pt x="42177" y="35950"/>
                </a:lnTo>
                <a:cubicBezTo>
                  <a:pt x="42177" y="35950"/>
                  <a:pt x="36705" y="84005"/>
                  <a:pt x="36705" y="84005"/>
                </a:cubicBezTo>
                <a:close/>
                <a:moveTo>
                  <a:pt x="49666" y="84005"/>
                </a:moveTo>
                <a:lnTo>
                  <a:pt x="44888" y="84005"/>
                </a:lnTo>
                <a:lnTo>
                  <a:pt x="44888" y="49138"/>
                </a:lnTo>
                <a:lnTo>
                  <a:pt x="49666" y="49138"/>
                </a:lnTo>
                <a:cubicBezTo>
                  <a:pt x="49666" y="49138"/>
                  <a:pt x="49666" y="84005"/>
                  <a:pt x="49666" y="84005"/>
                </a:cubicBezTo>
                <a:close/>
                <a:moveTo>
                  <a:pt x="47277" y="33950"/>
                </a:moveTo>
                <a:cubicBezTo>
                  <a:pt x="48822" y="33950"/>
                  <a:pt x="49794" y="36305"/>
                  <a:pt x="49827" y="39444"/>
                </a:cubicBezTo>
                <a:cubicBezTo>
                  <a:pt x="49827" y="42433"/>
                  <a:pt x="48822" y="44866"/>
                  <a:pt x="47250" y="44866"/>
                </a:cubicBezTo>
                <a:cubicBezTo>
                  <a:pt x="45738" y="44866"/>
                  <a:pt x="44733" y="42433"/>
                  <a:pt x="44766" y="39444"/>
                </a:cubicBezTo>
                <a:cubicBezTo>
                  <a:pt x="44733" y="36305"/>
                  <a:pt x="45738" y="33950"/>
                  <a:pt x="47277" y="3395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1494"/>
                  <a:pt x="0" y="48000"/>
                </a:cubicBezTo>
                <a:lnTo>
                  <a:pt x="0" y="72000"/>
                </a:lnTo>
                <a:cubicBezTo>
                  <a:pt x="0" y="98505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8505"/>
                  <a:pt x="120000" y="72000"/>
                </a:cubicBezTo>
                <a:lnTo>
                  <a:pt x="120000" y="48000"/>
                </a:lnTo>
                <a:cubicBezTo>
                  <a:pt x="120000" y="21494"/>
                  <a:pt x="110233" y="0"/>
                  <a:pt x="98183" y="0"/>
                </a:cubicBezTo>
                <a:moveTo>
                  <a:pt x="95294" y="33994"/>
                </a:moveTo>
                <a:cubicBezTo>
                  <a:pt x="93755" y="33994"/>
                  <a:pt x="92755" y="36350"/>
                  <a:pt x="92783" y="39466"/>
                </a:cubicBezTo>
                <a:cubicBezTo>
                  <a:pt x="92755" y="42455"/>
                  <a:pt x="93755" y="44872"/>
                  <a:pt x="95261" y="44872"/>
                </a:cubicBezTo>
                <a:cubicBezTo>
                  <a:pt x="96827" y="44872"/>
                  <a:pt x="97833" y="42455"/>
                  <a:pt x="97833" y="39466"/>
                </a:cubicBezTo>
                <a:cubicBezTo>
                  <a:pt x="97800" y="36350"/>
                  <a:pt x="96827" y="33994"/>
                  <a:pt x="95294" y="33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34"/>
          <p:cNvSpPr/>
          <p:nvPr/>
        </p:nvSpPr>
        <p:spPr>
          <a:xfrm>
            <a:off x="6217748" y="1483895"/>
            <a:ext cx="209400" cy="151500"/>
          </a:xfrm>
          <a:custGeom>
            <a:rect b="b" l="l" r="r" t="t"/>
            <a:pathLst>
              <a:path extrusionOk="0" h="120000" w="120000">
                <a:moveTo>
                  <a:pt x="60000" y="114000"/>
                </a:moveTo>
                <a:cubicBezTo>
                  <a:pt x="41088" y="114000"/>
                  <a:pt x="24438" y="104472"/>
                  <a:pt x="14655" y="90000"/>
                </a:cubicBezTo>
                <a:lnTo>
                  <a:pt x="55366" y="90000"/>
                </a:lnTo>
                <a:cubicBezTo>
                  <a:pt x="58211" y="96161"/>
                  <a:pt x="68061" y="105000"/>
                  <a:pt x="75000" y="105000"/>
                </a:cubicBezTo>
                <a:cubicBezTo>
                  <a:pt x="83183" y="105000"/>
                  <a:pt x="90000" y="99000"/>
                  <a:pt x="90000" y="87000"/>
                </a:cubicBezTo>
                <a:cubicBezTo>
                  <a:pt x="90000" y="75000"/>
                  <a:pt x="83183" y="69000"/>
                  <a:pt x="75000" y="69000"/>
                </a:cubicBezTo>
                <a:cubicBezTo>
                  <a:pt x="68005" y="69000"/>
                  <a:pt x="58038" y="77627"/>
                  <a:pt x="55294" y="84000"/>
                </a:cubicBezTo>
                <a:lnTo>
                  <a:pt x="11188" y="84000"/>
                </a:lnTo>
                <a:cubicBezTo>
                  <a:pt x="7550" y="76761"/>
                  <a:pt x="5455" y="68633"/>
                  <a:pt x="5455" y="60000"/>
                </a:cubicBezTo>
                <a:cubicBezTo>
                  <a:pt x="5455" y="51366"/>
                  <a:pt x="7550" y="43238"/>
                  <a:pt x="11188" y="36000"/>
                </a:cubicBezTo>
                <a:lnTo>
                  <a:pt x="55366" y="36000"/>
                </a:lnTo>
                <a:cubicBezTo>
                  <a:pt x="58211" y="42161"/>
                  <a:pt x="68066" y="51000"/>
                  <a:pt x="75000" y="51000"/>
                </a:cubicBezTo>
                <a:cubicBezTo>
                  <a:pt x="83183" y="51000"/>
                  <a:pt x="90000" y="45000"/>
                  <a:pt x="90000" y="33000"/>
                </a:cubicBezTo>
                <a:cubicBezTo>
                  <a:pt x="90000" y="21000"/>
                  <a:pt x="83183" y="15000"/>
                  <a:pt x="75000" y="15000"/>
                </a:cubicBezTo>
                <a:cubicBezTo>
                  <a:pt x="68005" y="15000"/>
                  <a:pt x="58038" y="23627"/>
                  <a:pt x="55294" y="30000"/>
                </a:cubicBezTo>
                <a:lnTo>
                  <a:pt x="14655" y="30000"/>
                </a:lnTo>
                <a:cubicBezTo>
                  <a:pt x="24438" y="15533"/>
                  <a:pt x="41088" y="6000"/>
                  <a:pt x="60000" y="6000"/>
                </a:cubicBezTo>
                <a:cubicBezTo>
                  <a:pt x="89100" y="6000"/>
                  <a:pt x="112811" y="28583"/>
                  <a:pt x="114388" y="57000"/>
                </a:cubicBezTo>
                <a:lnTo>
                  <a:pt x="59177" y="57000"/>
                </a:lnTo>
                <a:cubicBezTo>
                  <a:pt x="56333" y="50838"/>
                  <a:pt x="46483" y="42000"/>
                  <a:pt x="39544" y="42000"/>
                </a:cubicBezTo>
                <a:cubicBezTo>
                  <a:pt x="31361" y="42000"/>
                  <a:pt x="24544" y="48000"/>
                  <a:pt x="24544" y="60000"/>
                </a:cubicBezTo>
                <a:cubicBezTo>
                  <a:pt x="24544" y="72000"/>
                  <a:pt x="31361" y="78000"/>
                  <a:pt x="39544" y="78000"/>
                </a:cubicBezTo>
                <a:cubicBezTo>
                  <a:pt x="46538" y="78000"/>
                  <a:pt x="56505" y="69377"/>
                  <a:pt x="59250" y="63000"/>
                </a:cubicBezTo>
                <a:lnTo>
                  <a:pt x="114388" y="63000"/>
                </a:lnTo>
                <a:cubicBezTo>
                  <a:pt x="112811" y="91422"/>
                  <a:pt x="89100" y="114000"/>
                  <a:pt x="60000" y="1140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34"/>
          <p:cNvSpPr/>
          <p:nvPr/>
        </p:nvSpPr>
        <p:spPr>
          <a:xfrm>
            <a:off x="6627323" y="1476316"/>
            <a:ext cx="190500" cy="166800"/>
          </a:xfrm>
          <a:custGeom>
            <a:rect b="b" l="l" r="r" t="t"/>
            <a:pathLst>
              <a:path extrusionOk="0" h="120000" w="120000">
                <a:moveTo>
                  <a:pt x="87000" y="49105"/>
                </a:moveTo>
                <a:cubicBezTo>
                  <a:pt x="88655" y="49105"/>
                  <a:pt x="90000" y="47883"/>
                  <a:pt x="90000" y="46377"/>
                </a:cubicBezTo>
                <a:lnTo>
                  <a:pt x="90000" y="35477"/>
                </a:lnTo>
                <a:cubicBezTo>
                  <a:pt x="90000" y="33972"/>
                  <a:pt x="88655" y="32755"/>
                  <a:pt x="87000" y="32755"/>
                </a:cubicBezTo>
                <a:cubicBezTo>
                  <a:pt x="85344" y="32755"/>
                  <a:pt x="84000" y="33972"/>
                  <a:pt x="84000" y="35477"/>
                </a:cubicBezTo>
                <a:lnTo>
                  <a:pt x="84000" y="46377"/>
                </a:lnTo>
                <a:cubicBezTo>
                  <a:pt x="84000" y="47883"/>
                  <a:pt x="85344" y="49105"/>
                  <a:pt x="87000" y="49105"/>
                </a:cubicBezTo>
                <a:moveTo>
                  <a:pt x="114000" y="98144"/>
                </a:moveTo>
                <a:lnTo>
                  <a:pt x="72488" y="98144"/>
                </a:lnTo>
                <a:cubicBezTo>
                  <a:pt x="71722" y="94122"/>
                  <a:pt x="71377" y="90172"/>
                  <a:pt x="71277" y="86500"/>
                </a:cubicBezTo>
                <a:cubicBezTo>
                  <a:pt x="89716" y="84627"/>
                  <a:pt x="102516" y="78927"/>
                  <a:pt x="103155" y="78638"/>
                </a:cubicBezTo>
                <a:lnTo>
                  <a:pt x="100472" y="73766"/>
                </a:lnTo>
                <a:cubicBezTo>
                  <a:pt x="100327" y="73827"/>
                  <a:pt x="88366" y="79138"/>
                  <a:pt x="71316" y="81005"/>
                </a:cubicBezTo>
                <a:cubicBezTo>
                  <a:pt x="71644" y="72377"/>
                  <a:pt x="73150" y="66261"/>
                  <a:pt x="73183" y="66122"/>
                </a:cubicBezTo>
                <a:lnTo>
                  <a:pt x="74027" y="62783"/>
                </a:lnTo>
                <a:lnTo>
                  <a:pt x="51711" y="62783"/>
                </a:lnTo>
                <a:cubicBezTo>
                  <a:pt x="54116" y="46061"/>
                  <a:pt x="60316" y="32066"/>
                  <a:pt x="66227" y="21855"/>
                </a:cubicBezTo>
                <a:lnTo>
                  <a:pt x="114000" y="21855"/>
                </a:lnTo>
                <a:cubicBezTo>
                  <a:pt x="114000" y="21855"/>
                  <a:pt x="114000" y="98144"/>
                  <a:pt x="114000" y="98144"/>
                </a:cubicBezTo>
                <a:close/>
                <a:moveTo>
                  <a:pt x="59811" y="87100"/>
                </a:moveTo>
                <a:cubicBezTo>
                  <a:pt x="61644" y="87100"/>
                  <a:pt x="63433" y="87044"/>
                  <a:pt x="65188" y="86961"/>
                </a:cubicBezTo>
                <a:cubicBezTo>
                  <a:pt x="65294" y="90505"/>
                  <a:pt x="65600" y="94261"/>
                  <a:pt x="66294" y="98144"/>
                </a:cubicBezTo>
                <a:lnTo>
                  <a:pt x="6000" y="98144"/>
                </a:lnTo>
                <a:lnTo>
                  <a:pt x="6000" y="21855"/>
                </a:lnTo>
                <a:lnTo>
                  <a:pt x="59383" y="21855"/>
                </a:lnTo>
                <a:cubicBezTo>
                  <a:pt x="53322" y="32894"/>
                  <a:pt x="47333" y="47650"/>
                  <a:pt x="45355" y="65233"/>
                </a:cubicBezTo>
                <a:lnTo>
                  <a:pt x="45016" y="68233"/>
                </a:lnTo>
                <a:lnTo>
                  <a:pt x="66627" y="68233"/>
                </a:lnTo>
                <a:cubicBezTo>
                  <a:pt x="66072" y="71238"/>
                  <a:pt x="65394" y="75916"/>
                  <a:pt x="65200" y="81494"/>
                </a:cubicBezTo>
                <a:cubicBezTo>
                  <a:pt x="63433" y="81588"/>
                  <a:pt x="61650" y="81650"/>
                  <a:pt x="59811" y="81650"/>
                </a:cubicBezTo>
                <a:cubicBezTo>
                  <a:pt x="36866" y="81650"/>
                  <a:pt x="19322" y="73844"/>
                  <a:pt x="19150" y="73766"/>
                </a:cubicBezTo>
                <a:lnTo>
                  <a:pt x="16472" y="78638"/>
                </a:lnTo>
                <a:cubicBezTo>
                  <a:pt x="17233" y="78988"/>
                  <a:pt x="35383" y="87100"/>
                  <a:pt x="59811" y="87100"/>
                </a:cubicBezTo>
                <a:moveTo>
                  <a:pt x="114000" y="16411"/>
                </a:moveTo>
                <a:lnTo>
                  <a:pt x="69550" y="16411"/>
                </a:lnTo>
                <a:cubicBezTo>
                  <a:pt x="74833" y="8277"/>
                  <a:pt x="79188" y="3672"/>
                  <a:pt x="79294" y="3561"/>
                </a:cubicBezTo>
                <a:lnTo>
                  <a:pt x="74755" y="0"/>
                </a:lnTo>
                <a:cubicBezTo>
                  <a:pt x="74255" y="527"/>
                  <a:pt x="68727" y="6394"/>
                  <a:pt x="62555" y="16411"/>
                </a:cubicBezTo>
                <a:lnTo>
                  <a:pt x="6000" y="16411"/>
                </a:lnTo>
                <a:cubicBezTo>
                  <a:pt x="2683" y="16411"/>
                  <a:pt x="0" y="18850"/>
                  <a:pt x="0" y="21855"/>
                </a:cubicBezTo>
                <a:lnTo>
                  <a:pt x="0" y="98144"/>
                </a:lnTo>
                <a:cubicBezTo>
                  <a:pt x="0" y="101150"/>
                  <a:pt x="2683" y="103588"/>
                  <a:pt x="6000" y="103588"/>
                </a:cubicBezTo>
                <a:lnTo>
                  <a:pt x="67527" y="103588"/>
                </a:lnTo>
                <a:cubicBezTo>
                  <a:pt x="69016" y="109138"/>
                  <a:pt x="71300" y="114738"/>
                  <a:pt x="74805" y="120000"/>
                </a:cubicBezTo>
                <a:lnTo>
                  <a:pt x="79938" y="117177"/>
                </a:lnTo>
                <a:cubicBezTo>
                  <a:pt x="77077" y="112877"/>
                  <a:pt x="75122" y="108250"/>
                  <a:pt x="73783" y="103588"/>
                </a:cubicBezTo>
                <a:lnTo>
                  <a:pt x="114000" y="103588"/>
                </a:lnTo>
                <a:cubicBezTo>
                  <a:pt x="117311" y="103588"/>
                  <a:pt x="120000" y="101150"/>
                  <a:pt x="120000" y="98144"/>
                </a:cubicBezTo>
                <a:lnTo>
                  <a:pt x="120000" y="21855"/>
                </a:lnTo>
                <a:cubicBezTo>
                  <a:pt x="120000" y="18850"/>
                  <a:pt x="117311" y="16411"/>
                  <a:pt x="114000" y="16411"/>
                </a:cubicBezTo>
                <a:moveTo>
                  <a:pt x="33000" y="49105"/>
                </a:moveTo>
                <a:cubicBezTo>
                  <a:pt x="34655" y="49105"/>
                  <a:pt x="36000" y="47883"/>
                  <a:pt x="36000" y="46377"/>
                </a:cubicBezTo>
                <a:lnTo>
                  <a:pt x="36000" y="35477"/>
                </a:lnTo>
                <a:cubicBezTo>
                  <a:pt x="36000" y="33972"/>
                  <a:pt x="34655" y="32755"/>
                  <a:pt x="33000" y="32755"/>
                </a:cubicBezTo>
                <a:cubicBezTo>
                  <a:pt x="31344" y="32755"/>
                  <a:pt x="30000" y="33972"/>
                  <a:pt x="30000" y="35477"/>
                </a:cubicBezTo>
                <a:lnTo>
                  <a:pt x="30000" y="46377"/>
                </a:lnTo>
                <a:cubicBezTo>
                  <a:pt x="30000" y="47883"/>
                  <a:pt x="31344" y="49105"/>
                  <a:pt x="33000" y="491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34"/>
          <p:cNvSpPr/>
          <p:nvPr/>
        </p:nvSpPr>
        <p:spPr>
          <a:xfrm>
            <a:off x="7017848" y="1476316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86822" y="27244"/>
                </a:moveTo>
                <a:lnTo>
                  <a:pt x="79633" y="27244"/>
                </a:lnTo>
                <a:lnTo>
                  <a:pt x="59866" y="54677"/>
                </a:lnTo>
                <a:lnTo>
                  <a:pt x="40761" y="27244"/>
                </a:lnTo>
                <a:lnTo>
                  <a:pt x="33194" y="27244"/>
                </a:lnTo>
                <a:lnTo>
                  <a:pt x="56077" y="58988"/>
                </a:lnTo>
                <a:lnTo>
                  <a:pt x="31866" y="92755"/>
                </a:lnTo>
                <a:lnTo>
                  <a:pt x="39055" y="92755"/>
                </a:lnTo>
                <a:lnTo>
                  <a:pt x="59866" y="63850"/>
                </a:lnTo>
                <a:lnTo>
                  <a:pt x="80388" y="92755"/>
                </a:lnTo>
                <a:lnTo>
                  <a:pt x="88144" y="92755"/>
                </a:lnTo>
                <a:lnTo>
                  <a:pt x="63744" y="59172"/>
                </a:lnTo>
                <a:cubicBezTo>
                  <a:pt x="63744" y="59172"/>
                  <a:pt x="86822" y="27244"/>
                  <a:pt x="86822" y="272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34"/>
          <p:cNvSpPr/>
          <p:nvPr/>
        </p:nvSpPr>
        <p:spPr>
          <a:xfrm>
            <a:off x="7417895" y="1476316"/>
            <a:ext cx="209400" cy="166800"/>
          </a:xfrm>
          <a:custGeom>
            <a:rect b="b" l="l" r="r" t="t"/>
            <a:pathLst>
              <a:path extrusionOk="0" h="120000" w="120000">
                <a:moveTo>
                  <a:pt x="5455" y="21222"/>
                </a:moveTo>
                <a:lnTo>
                  <a:pt x="43627" y="15983"/>
                </a:lnTo>
                <a:lnTo>
                  <a:pt x="43627" y="49100"/>
                </a:lnTo>
                <a:lnTo>
                  <a:pt x="5455" y="49100"/>
                </a:lnTo>
                <a:cubicBezTo>
                  <a:pt x="5455" y="49100"/>
                  <a:pt x="5455" y="21222"/>
                  <a:pt x="5455" y="21222"/>
                </a:cubicBezTo>
                <a:close/>
                <a:moveTo>
                  <a:pt x="0" y="54550"/>
                </a:moveTo>
                <a:lnTo>
                  <a:pt x="49083" y="54550"/>
                </a:lnTo>
                <a:lnTo>
                  <a:pt x="49083" y="9733"/>
                </a:lnTo>
                <a:lnTo>
                  <a:pt x="0" y="16466"/>
                </a:lnTo>
                <a:cubicBezTo>
                  <a:pt x="0" y="16466"/>
                  <a:pt x="0" y="54550"/>
                  <a:pt x="0" y="54550"/>
                </a:cubicBezTo>
                <a:close/>
                <a:moveTo>
                  <a:pt x="114544" y="49100"/>
                </a:moveTo>
                <a:lnTo>
                  <a:pt x="65394" y="49100"/>
                </a:lnTo>
                <a:lnTo>
                  <a:pt x="65394" y="12994"/>
                </a:lnTo>
                <a:lnTo>
                  <a:pt x="114544" y="6250"/>
                </a:lnTo>
                <a:cubicBezTo>
                  <a:pt x="114544" y="6250"/>
                  <a:pt x="114544" y="49100"/>
                  <a:pt x="114544" y="49100"/>
                </a:cubicBezTo>
                <a:close/>
                <a:moveTo>
                  <a:pt x="59938" y="8244"/>
                </a:moveTo>
                <a:lnTo>
                  <a:pt x="59938" y="54550"/>
                </a:lnTo>
                <a:lnTo>
                  <a:pt x="120000" y="54550"/>
                </a:lnTo>
                <a:lnTo>
                  <a:pt x="120000" y="0"/>
                </a:lnTo>
                <a:cubicBezTo>
                  <a:pt x="120000" y="0"/>
                  <a:pt x="59938" y="8244"/>
                  <a:pt x="59938" y="8244"/>
                </a:cubicBezTo>
                <a:close/>
                <a:moveTo>
                  <a:pt x="5455" y="70905"/>
                </a:moveTo>
                <a:lnTo>
                  <a:pt x="43627" y="70905"/>
                </a:lnTo>
                <a:lnTo>
                  <a:pt x="43627" y="104011"/>
                </a:lnTo>
                <a:lnTo>
                  <a:pt x="5455" y="98777"/>
                </a:lnTo>
                <a:cubicBezTo>
                  <a:pt x="5455" y="98777"/>
                  <a:pt x="5455" y="70905"/>
                  <a:pt x="5455" y="70905"/>
                </a:cubicBezTo>
                <a:close/>
                <a:moveTo>
                  <a:pt x="0" y="103527"/>
                </a:moveTo>
                <a:lnTo>
                  <a:pt x="49083" y="110266"/>
                </a:lnTo>
                <a:lnTo>
                  <a:pt x="49083" y="65455"/>
                </a:lnTo>
                <a:lnTo>
                  <a:pt x="0" y="65455"/>
                </a:lnTo>
                <a:cubicBezTo>
                  <a:pt x="0" y="65455"/>
                  <a:pt x="0" y="103527"/>
                  <a:pt x="0" y="103527"/>
                </a:cubicBezTo>
                <a:close/>
                <a:moveTo>
                  <a:pt x="65394" y="70905"/>
                </a:moveTo>
                <a:lnTo>
                  <a:pt x="114544" y="70905"/>
                </a:lnTo>
                <a:lnTo>
                  <a:pt x="114544" y="113750"/>
                </a:lnTo>
                <a:lnTo>
                  <a:pt x="65394" y="107005"/>
                </a:lnTo>
                <a:cubicBezTo>
                  <a:pt x="65394" y="107005"/>
                  <a:pt x="65394" y="70905"/>
                  <a:pt x="65394" y="70905"/>
                </a:cubicBezTo>
                <a:close/>
                <a:moveTo>
                  <a:pt x="59938" y="111755"/>
                </a:moveTo>
                <a:lnTo>
                  <a:pt x="120000" y="120000"/>
                </a:lnTo>
                <a:lnTo>
                  <a:pt x="120000" y="65455"/>
                </a:lnTo>
                <a:lnTo>
                  <a:pt x="59938" y="65455"/>
                </a:lnTo>
                <a:cubicBezTo>
                  <a:pt x="59938" y="65455"/>
                  <a:pt x="59938" y="111755"/>
                  <a:pt x="59938" y="1117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34"/>
          <p:cNvSpPr/>
          <p:nvPr/>
        </p:nvSpPr>
        <p:spPr>
          <a:xfrm>
            <a:off x="7846523" y="1476318"/>
            <a:ext cx="152400" cy="166800"/>
          </a:xfrm>
          <a:custGeom>
            <a:rect b="b" l="l" r="r" t="t"/>
            <a:pathLst>
              <a:path extrusionOk="0" h="120000" w="120000">
                <a:moveTo>
                  <a:pt x="112500" y="76361"/>
                </a:moveTo>
                <a:cubicBezTo>
                  <a:pt x="112500" y="77866"/>
                  <a:pt x="110822" y="79088"/>
                  <a:pt x="108750" y="79088"/>
                </a:cubicBezTo>
                <a:cubicBezTo>
                  <a:pt x="106677" y="79088"/>
                  <a:pt x="105000" y="77866"/>
                  <a:pt x="105000" y="76361"/>
                </a:cubicBezTo>
                <a:lnTo>
                  <a:pt x="105000" y="38183"/>
                </a:lnTo>
                <a:cubicBezTo>
                  <a:pt x="105000" y="36677"/>
                  <a:pt x="106677" y="35455"/>
                  <a:pt x="108750" y="35455"/>
                </a:cubicBezTo>
                <a:cubicBezTo>
                  <a:pt x="110822" y="35455"/>
                  <a:pt x="112500" y="36677"/>
                  <a:pt x="112500" y="38183"/>
                </a:cubicBezTo>
                <a:cubicBezTo>
                  <a:pt x="112500" y="38183"/>
                  <a:pt x="112500" y="76361"/>
                  <a:pt x="112500" y="76361"/>
                </a:cubicBezTo>
                <a:close/>
                <a:moveTo>
                  <a:pt x="97500" y="92727"/>
                </a:moveTo>
                <a:lnTo>
                  <a:pt x="22500" y="92727"/>
                </a:lnTo>
                <a:lnTo>
                  <a:pt x="22500" y="35455"/>
                </a:lnTo>
                <a:lnTo>
                  <a:pt x="97500" y="35455"/>
                </a:lnTo>
                <a:cubicBezTo>
                  <a:pt x="97500" y="35455"/>
                  <a:pt x="97500" y="92727"/>
                  <a:pt x="97500" y="92727"/>
                </a:cubicBezTo>
                <a:close/>
                <a:moveTo>
                  <a:pt x="82500" y="111816"/>
                </a:moveTo>
                <a:cubicBezTo>
                  <a:pt x="82500" y="113327"/>
                  <a:pt x="80822" y="114544"/>
                  <a:pt x="78750" y="114544"/>
                </a:cubicBezTo>
                <a:cubicBezTo>
                  <a:pt x="76677" y="114544"/>
                  <a:pt x="75000" y="113327"/>
                  <a:pt x="75000" y="111816"/>
                </a:cubicBezTo>
                <a:lnTo>
                  <a:pt x="75000" y="98183"/>
                </a:lnTo>
                <a:lnTo>
                  <a:pt x="82500" y="98183"/>
                </a:lnTo>
                <a:cubicBezTo>
                  <a:pt x="82500" y="98183"/>
                  <a:pt x="82500" y="111816"/>
                  <a:pt x="82500" y="111816"/>
                </a:cubicBezTo>
                <a:close/>
                <a:moveTo>
                  <a:pt x="45000" y="111816"/>
                </a:moveTo>
                <a:cubicBezTo>
                  <a:pt x="45000" y="113327"/>
                  <a:pt x="43322" y="114544"/>
                  <a:pt x="41250" y="114544"/>
                </a:cubicBezTo>
                <a:cubicBezTo>
                  <a:pt x="39177" y="114544"/>
                  <a:pt x="37500" y="113327"/>
                  <a:pt x="37500" y="111816"/>
                </a:cubicBezTo>
                <a:lnTo>
                  <a:pt x="37500" y="98183"/>
                </a:lnTo>
                <a:lnTo>
                  <a:pt x="45000" y="98183"/>
                </a:lnTo>
                <a:cubicBezTo>
                  <a:pt x="45000" y="98183"/>
                  <a:pt x="45000" y="111816"/>
                  <a:pt x="45000" y="111816"/>
                </a:cubicBezTo>
                <a:close/>
                <a:moveTo>
                  <a:pt x="60000" y="10911"/>
                </a:moveTo>
                <a:cubicBezTo>
                  <a:pt x="79122" y="10911"/>
                  <a:pt x="94861" y="19244"/>
                  <a:pt x="97177" y="30000"/>
                </a:cubicBezTo>
                <a:lnTo>
                  <a:pt x="22822" y="30000"/>
                </a:lnTo>
                <a:cubicBezTo>
                  <a:pt x="25138" y="19244"/>
                  <a:pt x="40877" y="10911"/>
                  <a:pt x="60000" y="10911"/>
                </a:cubicBezTo>
                <a:moveTo>
                  <a:pt x="15000" y="76361"/>
                </a:moveTo>
                <a:cubicBezTo>
                  <a:pt x="15000" y="77866"/>
                  <a:pt x="13322" y="79088"/>
                  <a:pt x="11250" y="79088"/>
                </a:cubicBezTo>
                <a:cubicBezTo>
                  <a:pt x="9177" y="79088"/>
                  <a:pt x="7500" y="77866"/>
                  <a:pt x="7500" y="76361"/>
                </a:cubicBezTo>
                <a:lnTo>
                  <a:pt x="7500" y="38183"/>
                </a:lnTo>
                <a:cubicBezTo>
                  <a:pt x="7500" y="36677"/>
                  <a:pt x="9177" y="35455"/>
                  <a:pt x="11250" y="35455"/>
                </a:cubicBezTo>
                <a:cubicBezTo>
                  <a:pt x="13322" y="35455"/>
                  <a:pt x="15000" y="36677"/>
                  <a:pt x="15000" y="38183"/>
                </a:cubicBezTo>
                <a:cubicBezTo>
                  <a:pt x="15000" y="38183"/>
                  <a:pt x="15000" y="76361"/>
                  <a:pt x="15000" y="76361"/>
                </a:cubicBezTo>
                <a:close/>
                <a:moveTo>
                  <a:pt x="108750" y="30000"/>
                </a:moveTo>
                <a:cubicBezTo>
                  <a:pt x="107422" y="30000"/>
                  <a:pt x="106177" y="30194"/>
                  <a:pt x="105000" y="30505"/>
                </a:cubicBezTo>
                <a:lnTo>
                  <a:pt x="105000" y="30000"/>
                </a:lnTo>
                <a:lnTo>
                  <a:pt x="104705" y="30000"/>
                </a:lnTo>
                <a:cubicBezTo>
                  <a:pt x="103305" y="21516"/>
                  <a:pt x="95505" y="14183"/>
                  <a:pt x="84283" y="9794"/>
                </a:cubicBezTo>
                <a:lnTo>
                  <a:pt x="89372" y="4238"/>
                </a:lnTo>
                <a:lnTo>
                  <a:pt x="89311" y="4211"/>
                </a:lnTo>
                <a:cubicBezTo>
                  <a:pt x="89711" y="3783"/>
                  <a:pt x="90000" y="3288"/>
                  <a:pt x="90000" y="2727"/>
                </a:cubicBezTo>
                <a:cubicBezTo>
                  <a:pt x="90000" y="1222"/>
                  <a:pt x="88322" y="0"/>
                  <a:pt x="86250" y="0"/>
                </a:cubicBezTo>
                <a:cubicBezTo>
                  <a:pt x="84950" y="0"/>
                  <a:pt x="83861" y="516"/>
                  <a:pt x="83188" y="1238"/>
                </a:cubicBezTo>
                <a:lnTo>
                  <a:pt x="83127" y="1216"/>
                </a:lnTo>
                <a:lnTo>
                  <a:pt x="77305" y="7566"/>
                </a:lnTo>
                <a:cubicBezTo>
                  <a:pt x="71977" y="6216"/>
                  <a:pt x="66138" y="5455"/>
                  <a:pt x="60000" y="5455"/>
                </a:cubicBezTo>
                <a:cubicBezTo>
                  <a:pt x="53861" y="5455"/>
                  <a:pt x="48022" y="6216"/>
                  <a:pt x="42694" y="7566"/>
                </a:cubicBezTo>
                <a:lnTo>
                  <a:pt x="36872" y="1216"/>
                </a:lnTo>
                <a:lnTo>
                  <a:pt x="36811" y="1238"/>
                </a:lnTo>
                <a:cubicBezTo>
                  <a:pt x="36138" y="516"/>
                  <a:pt x="35050" y="0"/>
                  <a:pt x="33750" y="0"/>
                </a:cubicBezTo>
                <a:cubicBezTo>
                  <a:pt x="31677" y="0"/>
                  <a:pt x="30000" y="1222"/>
                  <a:pt x="30000" y="2727"/>
                </a:cubicBezTo>
                <a:cubicBezTo>
                  <a:pt x="30000" y="3288"/>
                  <a:pt x="30288" y="3783"/>
                  <a:pt x="30688" y="4211"/>
                </a:cubicBezTo>
                <a:lnTo>
                  <a:pt x="30627" y="4238"/>
                </a:lnTo>
                <a:lnTo>
                  <a:pt x="35722" y="9794"/>
                </a:lnTo>
                <a:cubicBezTo>
                  <a:pt x="24494" y="14183"/>
                  <a:pt x="16694" y="21516"/>
                  <a:pt x="15294" y="30000"/>
                </a:cubicBezTo>
                <a:lnTo>
                  <a:pt x="15000" y="30000"/>
                </a:lnTo>
                <a:lnTo>
                  <a:pt x="15000" y="30505"/>
                </a:lnTo>
                <a:cubicBezTo>
                  <a:pt x="13822" y="30194"/>
                  <a:pt x="12572" y="30000"/>
                  <a:pt x="11250" y="30000"/>
                </a:cubicBezTo>
                <a:cubicBezTo>
                  <a:pt x="5038" y="30000"/>
                  <a:pt x="0" y="33666"/>
                  <a:pt x="0" y="38183"/>
                </a:cubicBezTo>
                <a:lnTo>
                  <a:pt x="0" y="76361"/>
                </a:lnTo>
                <a:cubicBezTo>
                  <a:pt x="0" y="80883"/>
                  <a:pt x="5038" y="84544"/>
                  <a:pt x="11250" y="84544"/>
                </a:cubicBezTo>
                <a:cubicBezTo>
                  <a:pt x="12572" y="84544"/>
                  <a:pt x="13822" y="84350"/>
                  <a:pt x="15000" y="84044"/>
                </a:cubicBezTo>
                <a:lnTo>
                  <a:pt x="15000" y="92727"/>
                </a:lnTo>
                <a:cubicBezTo>
                  <a:pt x="15000" y="95738"/>
                  <a:pt x="18361" y="98183"/>
                  <a:pt x="22500" y="98183"/>
                </a:cubicBezTo>
                <a:lnTo>
                  <a:pt x="30000" y="98183"/>
                </a:lnTo>
                <a:lnTo>
                  <a:pt x="30000" y="111816"/>
                </a:lnTo>
                <a:cubicBezTo>
                  <a:pt x="30000" y="116338"/>
                  <a:pt x="35038" y="120000"/>
                  <a:pt x="41250" y="120000"/>
                </a:cubicBezTo>
                <a:cubicBezTo>
                  <a:pt x="47461" y="120000"/>
                  <a:pt x="52500" y="116338"/>
                  <a:pt x="52500" y="111816"/>
                </a:cubicBezTo>
                <a:lnTo>
                  <a:pt x="52500" y="98183"/>
                </a:lnTo>
                <a:lnTo>
                  <a:pt x="67500" y="98183"/>
                </a:lnTo>
                <a:lnTo>
                  <a:pt x="67500" y="111816"/>
                </a:lnTo>
                <a:cubicBezTo>
                  <a:pt x="67500" y="116338"/>
                  <a:pt x="72533" y="120000"/>
                  <a:pt x="78750" y="120000"/>
                </a:cubicBezTo>
                <a:cubicBezTo>
                  <a:pt x="84966" y="120000"/>
                  <a:pt x="90000" y="116338"/>
                  <a:pt x="90000" y="111816"/>
                </a:cubicBezTo>
                <a:lnTo>
                  <a:pt x="90000" y="98183"/>
                </a:lnTo>
                <a:lnTo>
                  <a:pt x="97500" y="98183"/>
                </a:lnTo>
                <a:cubicBezTo>
                  <a:pt x="101638" y="98183"/>
                  <a:pt x="105000" y="95738"/>
                  <a:pt x="105000" y="92727"/>
                </a:cubicBezTo>
                <a:lnTo>
                  <a:pt x="105000" y="84044"/>
                </a:lnTo>
                <a:cubicBezTo>
                  <a:pt x="106177" y="84350"/>
                  <a:pt x="107422" y="84544"/>
                  <a:pt x="108750" y="84544"/>
                </a:cubicBezTo>
                <a:cubicBezTo>
                  <a:pt x="114966" y="84544"/>
                  <a:pt x="120000" y="80883"/>
                  <a:pt x="120000" y="76361"/>
                </a:cubicBezTo>
                <a:lnTo>
                  <a:pt x="120000" y="38183"/>
                </a:lnTo>
                <a:cubicBezTo>
                  <a:pt x="120000" y="33666"/>
                  <a:pt x="114966" y="30000"/>
                  <a:pt x="108750" y="30000"/>
                </a:cubicBezTo>
                <a:moveTo>
                  <a:pt x="71250" y="19088"/>
                </a:moveTo>
                <a:cubicBezTo>
                  <a:pt x="69177" y="19088"/>
                  <a:pt x="67500" y="20311"/>
                  <a:pt x="67500" y="21816"/>
                </a:cubicBezTo>
                <a:cubicBezTo>
                  <a:pt x="67500" y="23327"/>
                  <a:pt x="69177" y="24544"/>
                  <a:pt x="71250" y="24544"/>
                </a:cubicBezTo>
                <a:cubicBezTo>
                  <a:pt x="73322" y="24544"/>
                  <a:pt x="75000" y="23327"/>
                  <a:pt x="75000" y="21816"/>
                </a:cubicBezTo>
                <a:cubicBezTo>
                  <a:pt x="75000" y="20311"/>
                  <a:pt x="73322" y="19088"/>
                  <a:pt x="71250" y="19088"/>
                </a:cubicBezTo>
                <a:moveTo>
                  <a:pt x="48750" y="19088"/>
                </a:moveTo>
                <a:cubicBezTo>
                  <a:pt x="46677" y="19088"/>
                  <a:pt x="45000" y="20311"/>
                  <a:pt x="45000" y="21816"/>
                </a:cubicBezTo>
                <a:cubicBezTo>
                  <a:pt x="45000" y="23327"/>
                  <a:pt x="46677" y="24544"/>
                  <a:pt x="48750" y="24544"/>
                </a:cubicBezTo>
                <a:cubicBezTo>
                  <a:pt x="50822" y="24544"/>
                  <a:pt x="52500" y="23327"/>
                  <a:pt x="52500" y="21816"/>
                </a:cubicBezTo>
                <a:cubicBezTo>
                  <a:pt x="52500" y="20311"/>
                  <a:pt x="50822" y="19088"/>
                  <a:pt x="48750" y="1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34"/>
          <p:cNvSpPr/>
          <p:nvPr/>
        </p:nvSpPr>
        <p:spPr>
          <a:xfrm>
            <a:off x="4230716" y="1781304"/>
            <a:ext cx="209400" cy="166800"/>
          </a:xfrm>
          <a:custGeom>
            <a:rect b="b" l="l" r="r" t="t"/>
            <a:pathLst>
              <a:path extrusionOk="0" h="120000" w="120000">
                <a:moveTo>
                  <a:pt x="62727" y="98183"/>
                </a:moveTo>
                <a:cubicBezTo>
                  <a:pt x="64233" y="98183"/>
                  <a:pt x="65455" y="96961"/>
                  <a:pt x="65455" y="95455"/>
                </a:cubicBezTo>
                <a:cubicBezTo>
                  <a:pt x="65455" y="93950"/>
                  <a:pt x="64233" y="92727"/>
                  <a:pt x="62727" y="92727"/>
                </a:cubicBezTo>
                <a:cubicBezTo>
                  <a:pt x="61222" y="92727"/>
                  <a:pt x="60000" y="93950"/>
                  <a:pt x="60000" y="95455"/>
                </a:cubicBezTo>
                <a:cubicBezTo>
                  <a:pt x="60000" y="96961"/>
                  <a:pt x="61222" y="98183"/>
                  <a:pt x="62727" y="98183"/>
                </a:cubicBezTo>
                <a:moveTo>
                  <a:pt x="98183" y="103638"/>
                </a:moveTo>
                <a:lnTo>
                  <a:pt x="76361" y="103638"/>
                </a:lnTo>
                <a:lnTo>
                  <a:pt x="76361" y="68183"/>
                </a:lnTo>
                <a:cubicBezTo>
                  <a:pt x="76361" y="66677"/>
                  <a:pt x="75138" y="65455"/>
                  <a:pt x="73638" y="65455"/>
                </a:cubicBezTo>
                <a:lnTo>
                  <a:pt x="46361" y="65455"/>
                </a:lnTo>
                <a:cubicBezTo>
                  <a:pt x="44861" y="65455"/>
                  <a:pt x="43638" y="66677"/>
                  <a:pt x="43638" y="68183"/>
                </a:cubicBezTo>
                <a:lnTo>
                  <a:pt x="43638" y="103638"/>
                </a:lnTo>
                <a:lnTo>
                  <a:pt x="21816" y="103638"/>
                </a:lnTo>
                <a:lnTo>
                  <a:pt x="21816" y="44766"/>
                </a:lnTo>
                <a:lnTo>
                  <a:pt x="60000" y="6583"/>
                </a:lnTo>
                <a:lnTo>
                  <a:pt x="98183" y="44766"/>
                </a:lnTo>
                <a:cubicBezTo>
                  <a:pt x="98183" y="44766"/>
                  <a:pt x="98183" y="103638"/>
                  <a:pt x="98183" y="103638"/>
                </a:cubicBezTo>
                <a:close/>
                <a:moveTo>
                  <a:pt x="98183" y="114544"/>
                </a:moveTo>
                <a:lnTo>
                  <a:pt x="76361" y="114544"/>
                </a:lnTo>
                <a:lnTo>
                  <a:pt x="76361" y="109088"/>
                </a:lnTo>
                <a:lnTo>
                  <a:pt x="98183" y="109088"/>
                </a:lnTo>
                <a:cubicBezTo>
                  <a:pt x="98183" y="109088"/>
                  <a:pt x="98183" y="114544"/>
                  <a:pt x="98183" y="114544"/>
                </a:cubicBezTo>
                <a:close/>
                <a:moveTo>
                  <a:pt x="70911" y="114544"/>
                </a:moveTo>
                <a:lnTo>
                  <a:pt x="49088" y="114544"/>
                </a:lnTo>
                <a:lnTo>
                  <a:pt x="49088" y="70911"/>
                </a:lnTo>
                <a:lnTo>
                  <a:pt x="70911" y="70911"/>
                </a:lnTo>
                <a:cubicBezTo>
                  <a:pt x="70911" y="70911"/>
                  <a:pt x="70911" y="114544"/>
                  <a:pt x="70911" y="114544"/>
                </a:cubicBezTo>
                <a:close/>
                <a:moveTo>
                  <a:pt x="43638" y="114544"/>
                </a:moveTo>
                <a:lnTo>
                  <a:pt x="21816" y="114544"/>
                </a:lnTo>
                <a:lnTo>
                  <a:pt x="21816" y="109088"/>
                </a:lnTo>
                <a:lnTo>
                  <a:pt x="43638" y="109088"/>
                </a:lnTo>
                <a:cubicBezTo>
                  <a:pt x="43638" y="109088"/>
                  <a:pt x="43638" y="114544"/>
                  <a:pt x="43638" y="114544"/>
                </a:cubicBezTo>
                <a:close/>
                <a:moveTo>
                  <a:pt x="81816" y="10911"/>
                </a:moveTo>
                <a:lnTo>
                  <a:pt x="92727" y="10911"/>
                </a:lnTo>
                <a:lnTo>
                  <a:pt x="92727" y="31600"/>
                </a:lnTo>
                <a:lnTo>
                  <a:pt x="81816" y="20688"/>
                </a:lnTo>
                <a:cubicBezTo>
                  <a:pt x="81816" y="20688"/>
                  <a:pt x="81816" y="10911"/>
                  <a:pt x="81816" y="10911"/>
                </a:cubicBezTo>
                <a:close/>
                <a:moveTo>
                  <a:pt x="119200" y="58072"/>
                </a:moveTo>
                <a:lnTo>
                  <a:pt x="98183" y="37055"/>
                </a:lnTo>
                <a:lnTo>
                  <a:pt x="98183" y="8183"/>
                </a:lnTo>
                <a:cubicBezTo>
                  <a:pt x="98183" y="6677"/>
                  <a:pt x="96961" y="5455"/>
                  <a:pt x="95455" y="5455"/>
                </a:cubicBezTo>
                <a:lnTo>
                  <a:pt x="79088" y="5455"/>
                </a:lnTo>
                <a:cubicBezTo>
                  <a:pt x="77588" y="5455"/>
                  <a:pt x="76361" y="6677"/>
                  <a:pt x="76361" y="8183"/>
                </a:cubicBezTo>
                <a:lnTo>
                  <a:pt x="76361" y="15233"/>
                </a:lnTo>
                <a:lnTo>
                  <a:pt x="61927" y="800"/>
                </a:lnTo>
                <a:cubicBezTo>
                  <a:pt x="61433" y="305"/>
                  <a:pt x="60750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1511"/>
                  <a:pt x="1222" y="62727"/>
                  <a:pt x="2727" y="62727"/>
                </a:cubicBezTo>
                <a:cubicBezTo>
                  <a:pt x="3477" y="62727"/>
                  <a:pt x="4161" y="62422"/>
                  <a:pt x="4655" y="61927"/>
                </a:cubicBezTo>
                <a:lnTo>
                  <a:pt x="16361" y="50222"/>
                </a:lnTo>
                <a:lnTo>
                  <a:pt x="16361" y="117272"/>
                </a:lnTo>
                <a:cubicBezTo>
                  <a:pt x="16361" y="118783"/>
                  <a:pt x="17588" y="120000"/>
                  <a:pt x="19088" y="120000"/>
                </a:cubicBezTo>
                <a:lnTo>
                  <a:pt x="100911" y="120000"/>
                </a:lnTo>
                <a:cubicBezTo>
                  <a:pt x="102411" y="120000"/>
                  <a:pt x="103638" y="118783"/>
                  <a:pt x="103638" y="117272"/>
                </a:cubicBezTo>
                <a:lnTo>
                  <a:pt x="103638" y="50222"/>
                </a:lnTo>
                <a:lnTo>
                  <a:pt x="115344" y="61927"/>
                </a:lnTo>
                <a:cubicBezTo>
                  <a:pt x="115838" y="62422"/>
                  <a:pt x="116522" y="62727"/>
                  <a:pt x="117272" y="62727"/>
                </a:cubicBezTo>
                <a:cubicBezTo>
                  <a:pt x="118777" y="62727"/>
                  <a:pt x="120000" y="61511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4"/>
          <p:cNvSpPr/>
          <p:nvPr/>
        </p:nvSpPr>
        <p:spPr>
          <a:xfrm>
            <a:off x="4630766" y="1781304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79088" y="93066"/>
                </a:moveTo>
                <a:cubicBezTo>
                  <a:pt x="77783" y="93816"/>
                  <a:pt x="77338" y="95488"/>
                  <a:pt x="78094" y="96788"/>
                </a:cubicBezTo>
                <a:cubicBezTo>
                  <a:pt x="78844" y="98100"/>
                  <a:pt x="80516" y="98544"/>
                  <a:pt x="81816" y="97788"/>
                </a:cubicBezTo>
                <a:cubicBezTo>
                  <a:pt x="83122" y="97038"/>
                  <a:pt x="83566" y="95372"/>
                  <a:pt x="82816" y="94066"/>
                </a:cubicBezTo>
                <a:cubicBezTo>
                  <a:pt x="82061" y="92761"/>
                  <a:pt x="80400" y="92316"/>
                  <a:pt x="79088" y="93066"/>
                </a:cubicBezTo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84544" y="57272"/>
                </a:moveTo>
                <a:lnTo>
                  <a:pt x="70522" y="57272"/>
                </a:lnTo>
                <a:cubicBezTo>
                  <a:pt x="69527" y="53466"/>
                  <a:pt x="66544" y="50466"/>
                  <a:pt x="62727" y="49477"/>
                </a:cubicBezTo>
                <a:lnTo>
                  <a:pt x="62727" y="19088"/>
                </a:lnTo>
                <a:cubicBezTo>
                  <a:pt x="62727" y="17588"/>
                  <a:pt x="61505" y="16361"/>
                  <a:pt x="60000" y="16361"/>
                </a:cubicBezTo>
                <a:cubicBezTo>
                  <a:pt x="58494" y="16361"/>
                  <a:pt x="57272" y="17588"/>
                  <a:pt x="57272" y="19088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84544" y="62727"/>
                </a:lnTo>
                <a:cubicBezTo>
                  <a:pt x="86050" y="62727"/>
                  <a:pt x="87272" y="61511"/>
                  <a:pt x="87272" y="60000"/>
                </a:cubicBezTo>
                <a:cubicBezTo>
                  <a:pt x="87272" y="58494"/>
                  <a:pt x="86050" y="57272"/>
                  <a:pt x="84544" y="57272"/>
                </a:cubicBezTo>
                <a:moveTo>
                  <a:pt x="94066" y="37183"/>
                </a:moveTo>
                <a:cubicBezTo>
                  <a:pt x="92761" y="37938"/>
                  <a:pt x="92311" y="39605"/>
                  <a:pt x="93066" y="40911"/>
                </a:cubicBezTo>
                <a:cubicBezTo>
                  <a:pt x="93816" y="42216"/>
                  <a:pt x="95488" y="42661"/>
                  <a:pt x="96788" y="41905"/>
                </a:cubicBezTo>
                <a:cubicBezTo>
                  <a:pt x="98094" y="41155"/>
                  <a:pt x="98538" y="39488"/>
                  <a:pt x="97788" y="38183"/>
                </a:cubicBezTo>
                <a:cubicBezTo>
                  <a:pt x="97038" y="36877"/>
                  <a:pt x="95366" y="36427"/>
                  <a:pt x="94066" y="37183"/>
                </a:cubicBezTo>
                <a:moveTo>
                  <a:pt x="60000" y="98183"/>
                </a:moveTo>
                <a:cubicBezTo>
                  <a:pt x="58494" y="98183"/>
                  <a:pt x="57272" y="99405"/>
                  <a:pt x="57272" y="100911"/>
                </a:cubicBezTo>
                <a:cubicBezTo>
                  <a:pt x="57272" y="102416"/>
                  <a:pt x="58494" y="103638"/>
                  <a:pt x="60000" y="103638"/>
                </a:cubicBezTo>
                <a:cubicBezTo>
                  <a:pt x="61505" y="103638"/>
                  <a:pt x="62727" y="102416"/>
                  <a:pt x="62727" y="100911"/>
                </a:cubicBezTo>
                <a:cubicBezTo>
                  <a:pt x="62727" y="99405"/>
                  <a:pt x="61505" y="98183"/>
                  <a:pt x="60000" y="98183"/>
                </a:cubicBezTo>
                <a:moveTo>
                  <a:pt x="96788" y="78094"/>
                </a:moveTo>
                <a:cubicBezTo>
                  <a:pt x="95488" y="77338"/>
                  <a:pt x="93816" y="77783"/>
                  <a:pt x="93066" y="79088"/>
                </a:cubicBezTo>
                <a:cubicBezTo>
                  <a:pt x="92311" y="80400"/>
                  <a:pt x="92761" y="82066"/>
                  <a:pt x="94066" y="82816"/>
                </a:cubicBezTo>
                <a:cubicBezTo>
                  <a:pt x="95366" y="83572"/>
                  <a:pt x="97038" y="83122"/>
                  <a:pt x="97788" y="81816"/>
                </a:cubicBezTo>
                <a:cubicBezTo>
                  <a:pt x="98538" y="80511"/>
                  <a:pt x="98094" y="78844"/>
                  <a:pt x="96788" y="78094"/>
                </a:cubicBezTo>
                <a:moveTo>
                  <a:pt x="25933" y="37183"/>
                </a:moveTo>
                <a:cubicBezTo>
                  <a:pt x="24627" y="36427"/>
                  <a:pt x="22961" y="36877"/>
                  <a:pt x="22211" y="38183"/>
                </a:cubicBezTo>
                <a:cubicBezTo>
                  <a:pt x="21461" y="39488"/>
                  <a:pt x="21900" y="41155"/>
                  <a:pt x="23211" y="41905"/>
                </a:cubicBezTo>
                <a:cubicBezTo>
                  <a:pt x="24511" y="42661"/>
                  <a:pt x="26183" y="42216"/>
                  <a:pt x="26933" y="40911"/>
                </a:cubicBezTo>
                <a:cubicBezTo>
                  <a:pt x="27688" y="39605"/>
                  <a:pt x="27238" y="37938"/>
                  <a:pt x="25933" y="37183"/>
                </a:cubicBezTo>
                <a:moveTo>
                  <a:pt x="79088" y="26933"/>
                </a:moveTo>
                <a:cubicBezTo>
                  <a:pt x="80400" y="27688"/>
                  <a:pt x="82061" y="27238"/>
                  <a:pt x="82816" y="25938"/>
                </a:cubicBezTo>
                <a:cubicBezTo>
                  <a:pt x="83566" y="24633"/>
                  <a:pt x="83122" y="22966"/>
                  <a:pt x="81816" y="22211"/>
                </a:cubicBezTo>
                <a:cubicBezTo>
                  <a:pt x="80516" y="21461"/>
                  <a:pt x="78844" y="21905"/>
                  <a:pt x="78094" y="23211"/>
                </a:cubicBezTo>
                <a:cubicBezTo>
                  <a:pt x="77338" y="24511"/>
                  <a:pt x="77783" y="26183"/>
                  <a:pt x="79088" y="26933"/>
                </a:cubicBezTo>
                <a:moveTo>
                  <a:pt x="19088" y="57272"/>
                </a:moveTo>
                <a:cubicBezTo>
                  <a:pt x="17588" y="57272"/>
                  <a:pt x="16361" y="58494"/>
                  <a:pt x="16361" y="60000"/>
                </a:cubicBezTo>
                <a:cubicBezTo>
                  <a:pt x="16361" y="61511"/>
                  <a:pt x="17588" y="62727"/>
                  <a:pt x="19088" y="62727"/>
                </a:cubicBezTo>
                <a:cubicBezTo>
                  <a:pt x="20594" y="62727"/>
                  <a:pt x="21816" y="61511"/>
                  <a:pt x="21816" y="60000"/>
                </a:cubicBezTo>
                <a:cubicBezTo>
                  <a:pt x="21816" y="58494"/>
                  <a:pt x="20594" y="57272"/>
                  <a:pt x="19088" y="57272"/>
                </a:cubicBezTo>
                <a:moveTo>
                  <a:pt x="38183" y="22211"/>
                </a:moveTo>
                <a:cubicBezTo>
                  <a:pt x="36877" y="22966"/>
                  <a:pt x="36433" y="24633"/>
                  <a:pt x="37183" y="25938"/>
                </a:cubicBezTo>
                <a:cubicBezTo>
                  <a:pt x="37938" y="27238"/>
                  <a:pt x="39605" y="27688"/>
                  <a:pt x="40911" y="26933"/>
                </a:cubicBezTo>
                <a:cubicBezTo>
                  <a:pt x="42216" y="26183"/>
                  <a:pt x="42661" y="24511"/>
                  <a:pt x="41905" y="23211"/>
                </a:cubicBezTo>
                <a:cubicBezTo>
                  <a:pt x="41155" y="21905"/>
                  <a:pt x="39488" y="21461"/>
                  <a:pt x="38183" y="22211"/>
                </a:cubicBezTo>
                <a:moveTo>
                  <a:pt x="23211" y="78094"/>
                </a:moveTo>
                <a:cubicBezTo>
                  <a:pt x="21900" y="78844"/>
                  <a:pt x="21461" y="80511"/>
                  <a:pt x="22211" y="81816"/>
                </a:cubicBezTo>
                <a:cubicBezTo>
                  <a:pt x="22961" y="83122"/>
                  <a:pt x="24627" y="83572"/>
                  <a:pt x="25933" y="82816"/>
                </a:cubicBezTo>
                <a:cubicBezTo>
                  <a:pt x="27238" y="82066"/>
                  <a:pt x="27688" y="80400"/>
                  <a:pt x="26933" y="79088"/>
                </a:cubicBezTo>
                <a:cubicBezTo>
                  <a:pt x="26183" y="77783"/>
                  <a:pt x="24511" y="77338"/>
                  <a:pt x="23211" y="78094"/>
                </a:cubicBezTo>
                <a:moveTo>
                  <a:pt x="40911" y="93066"/>
                </a:moveTo>
                <a:cubicBezTo>
                  <a:pt x="39605" y="92316"/>
                  <a:pt x="37938" y="92761"/>
                  <a:pt x="37183" y="94066"/>
                </a:cubicBezTo>
                <a:cubicBezTo>
                  <a:pt x="36433" y="95372"/>
                  <a:pt x="36877" y="97038"/>
                  <a:pt x="38183" y="97788"/>
                </a:cubicBezTo>
                <a:cubicBezTo>
                  <a:pt x="39488" y="98544"/>
                  <a:pt x="41155" y="98100"/>
                  <a:pt x="41905" y="96788"/>
                </a:cubicBezTo>
                <a:cubicBezTo>
                  <a:pt x="42661" y="95488"/>
                  <a:pt x="42216" y="93816"/>
                  <a:pt x="40911" y="93066"/>
                </a:cubicBezTo>
                <a:moveTo>
                  <a:pt x="100911" y="57272"/>
                </a:moveTo>
                <a:cubicBezTo>
                  <a:pt x="99405" y="57272"/>
                  <a:pt x="98183" y="58494"/>
                  <a:pt x="98183" y="60000"/>
                </a:cubicBezTo>
                <a:cubicBezTo>
                  <a:pt x="98183" y="61511"/>
                  <a:pt x="99405" y="62727"/>
                  <a:pt x="100911" y="62727"/>
                </a:cubicBezTo>
                <a:cubicBezTo>
                  <a:pt x="102411" y="62727"/>
                  <a:pt x="103638" y="61511"/>
                  <a:pt x="103638" y="60000"/>
                </a:cubicBezTo>
                <a:cubicBezTo>
                  <a:pt x="103638" y="58494"/>
                  <a:pt x="102411" y="57272"/>
                  <a:pt x="100911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34"/>
          <p:cNvSpPr/>
          <p:nvPr/>
        </p:nvSpPr>
        <p:spPr>
          <a:xfrm>
            <a:off x="5030817" y="1781304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79088" y="57272"/>
                </a:moveTo>
                <a:lnTo>
                  <a:pt x="70522" y="57272"/>
                </a:lnTo>
                <a:cubicBezTo>
                  <a:pt x="69533" y="53455"/>
                  <a:pt x="66550" y="50466"/>
                  <a:pt x="62727" y="49477"/>
                </a:cubicBez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79088" y="62727"/>
                </a:lnTo>
                <a:cubicBezTo>
                  <a:pt x="80594" y="62727"/>
                  <a:pt x="81816" y="61511"/>
                  <a:pt x="81816" y="60000"/>
                </a:cubicBezTo>
                <a:cubicBezTo>
                  <a:pt x="81816" y="58494"/>
                  <a:pt x="80594" y="57272"/>
                  <a:pt x="79088" y="5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0000" y="103638"/>
                </a:moveTo>
                <a:cubicBezTo>
                  <a:pt x="35900" y="103638"/>
                  <a:pt x="16361" y="84100"/>
                  <a:pt x="16361" y="60000"/>
                </a:cubicBezTo>
                <a:cubicBezTo>
                  <a:pt x="16361" y="35900"/>
                  <a:pt x="35900" y="16361"/>
                  <a:pt x="60000" y="16361"/>
                </a:cubicBezTo>
                <a:cubicBezTo>
                  <a:pt x="84100" y="16361"/>
                  <a:pt x="103638" y="35900"/>
                  <a:pt x="103638" y="60000"/>
                </a:cubicBezTo>
                <a:cubicBezTo>
                  <a:pt x="103638" y="84100"/>
                  <a:pt x="84100" y="103638"/>
                  <a:pt x="60000" y="103638"/>
                </a:cubicBezTo>
                <a:moveTo>
                  <a:pt x="60000" y="10911"/>
                </a:moveTo>
                <a:cubicBezTo>
                  <a:pt x="32888" y="10911"/>
                  <a:pt x="10911" y="32888"/>
                  <a:pt x="10911" y="60000"/>
                </a:cubicBezTo>
                <a:cubicBezTo>
                  <a:pt x="10911" y="87111"/>
                  <a:pt x="32888" y="109088"/>
                  <a:pt x="60000" y="109088"/>
                </a:cubicBezTo>
                <a:cubicBezTo>
                  <a:pt x="87111" y="109088"/>
                  <a:pt x="109088" y="87111"/>
                  <a:pt x="109088" y="60000"/>
                </a:cubicBezTo>
                <a:cubicBezTo>
                  <a:pt x="109088" y="32888"/>
                  <a:pt x="87111" y="10911"/>
                  <a:pt x="60000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4"/>
          <p:cNvSpPr/>
          <p:nvPr/>
        </p:nvSpPr>
        <p:spPr>
          <a:xfrm>
            <a:off x="5459441" y="1781304"/>
            <a:ext cx="152400" cy="166800"/>
          </a:xfrm>
          <a:custGeom>
            <a:rect b="b" l="l" r="r" t="t"/>
            <a:pathLst>
              <a:path extrusionOk="0" h="120000" w="120000">
                <a:moveTo>
                  <a:pt x="112500" y="109088"/>
                </a:moveTo>
                <a:cubicBezTo>
                  <a:pt x="112500" y="112100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0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22500" y="32727"/>
                </a:move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22500" y="49088"/>
                </a:lnTo>
                <a:cubicBezTo>
                  <a:pt x="22500" y="49088"/>
                  <a:pt x="22500" y="32727"/>
                  <a:pt x="22500" y="32727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  <a:moveTo>
                  <a:pt x="63750" y="86516"/>
                </a:moveTo>
                <a:lnTo>
                  <a:pt x="63750" y="90000"/>
                </a:lnTo>
                <a:cubicBezTo>
                  <a:pt x="63750" y="91511"/>
                  <a:pt x="62066" y="92727"/>
                  <a:pt x="60000" y="92727"/>
                </a:cubicBezTo>
                <a:cubicBezTo>
                  <a:pt x="57933" y="92727"/>
                  <a:pt x="56250" y="91511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11"/>
                  <a:pt x="55861" y="76361"/>
                  <a:pt x="60000" y="76361"/>
                </a:cubicBezTo>
                <a:cubicBezTo>
                  <a:pt x="64138" y="76361"/>
                  <a:pt x="67500" y="78811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50"/>
                  <a:pt x="48877" y="89077"/>
                </a:cubicBezTo>
                <a:cubicBezTo>
                  <a:pt x="48827" y="89383"/>
                  <a:pt x="48750" y="89688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8"/>
                  <a:pt x="71166" y="89383"/>
                  <a:pt x="71122" y="89077"/>
                </a:cubicBezTo>
                <a:cubicBezTo>
                  <a:pt x="73505" y="87144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34"/>
          <p:cNvSpPr/>
          <p:nvPr/>
        </p:nvSpPr>
        <p:spPr>
          <a:xfrm>
            <a:off x="5859491" y="1781304"/>
            <a:ext cx="152400" cy="166800"/>
          </a:xfrm>
          <a:custGeom>
            <a:rect b="b" l="l" r="r" t="t"/>
            <a:pathLst>
              <a:path extrusionOk="0" h="120000" w="120000">
                <a:moveTo>
                  <a:pt x="63750" y="86516"/>
                </a:moveTo>
                <a:lnTo>
                  <a:pt x="63750" y="90000"/>
                </a:lnTo>
                <a:cubicBezTo>
                  <a:pt x="63750" y="91505"/>
                  <a:pt x="62066" y="92727"/>
                  <a:pt x="60000" y="92727"/>
                </a:cubicBezTo>
                <a:cubicBezTo>
                  <a:pt x="57933" y="92727"/>
                  <a:pt x="56250" y="91505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05"/>
                  <a:pt x="55861" y="76361"/>
                  <a:pt x="60000" y="76361"/>
                </a:cubicBezTo>
                <a:cubicBezTo>
                  <a:pt x="64138" y="76361"/>
                  <a:pt x="67500" y="78805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44"/>
                  <a:pt x="48877" y="89077"/>
                </a:cubicBezTo>
                <a:cubicBezTo>
                  <a:pt x="48827" y="89383"/>
                  <a:pt x="48750" y="89683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3"/>
                  <a:pt x="71166" y="89383"/>
                  <a:pt x="71122" y="89077"/>
                </a:cubicBezTo>
                <a:cubicBezTo>
                  <a:pt x="73505" y="87150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5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cubicBezTo>
                  <a:pt x="15000" y="34233"/>
                  <a:pt x="16683" y="35455"/>
                  <a:pt x="18750" y="35455"/>
                </a:cubicBezTo>
                <a:cubicBezTo>
                  <a:pt x="20816" y="35455"/>
                  <a:pt x="22500" y="34233"/>
                  <a:pt x="22500" y="32727"/>
                </a:cubicBez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34"/>
          <p:cNvSpPr/>
          <p:nvPr/>
        </p:nvSpPr>
        <p:spPr>
          <a:xfrm>
            <a:off x="6250014" y="1781302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33333" y="114538"/>
                </a:lnTo>
                <a:lnTo>
                  <a:pt x="33333" y="5455"/>
                </a:lnTo>
                <a:lnTo>
                  <a:pt x="73333" y="5455"/>
                </a:lnTo>
                <a:lnTo>
                  <a:pt x="73333" y="38177"/>
                </a:lnTo>
                <a:lnTo>
                  <a:pt x="86666" y="27272"/>
                </a:lnTo>
                <a:lnTo>
                  <a:pt x="100000" y="38177"/>
                </a:lnTo>
                <a:lnTo>
                  <a:pt x="10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26666" y="114538"/>
                </a:move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26666" y="5455"/>
                </a:lnTo>
                <a:cubicBezTo>
                  <a:pt x="26666" y="5455"/>
                  <a:pt x="26666" y="114538"/>
                  <a:pt x="26666" y="114538"/>
                </a:cubicBezTo>
                <a:close/>
                <a:moveTo>
                  <a:pt x="80000" y="5455"/>
                </a:moveTo>
                <a:lnTo>
                  <a:pt x="93333" y="5455"/>
                </a:lnTo>
                <a:lnTo>
                  <a:pt x="93333" y="24544"/>
                </a:lnTo>
                <a:lnTo>
                  <a:pt x="86666" y="19088"/>
                </a:lnTo>
                <a:lnTo>
                  <a:pt x="80000" y="24544"/>
                </a:lnTo>
                <a:cubicBezTo>
                  <a:pt x="80000" y="24544"/>
                  <a:pt x="80000" y="5455"/>
                  <a:pt x="80000" y="5455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34"/>
          <p:cNvSpPr/>
          <p:nvPr/>
        </p:nvSpPr>
        <p:spPr>
          <a:xfrm>
            <a:off x="6650065" y="1781304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40000" y="114544"/>
                </a:lnTo>
                <a:lnTo>
                  <a:pt x="4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33333" y="114544"/>
                </a:moveTo>
                <a:lnTo>
                  <a:pt x="20000" y="114544"/>
                </a:lnTo>
                <a:cubicBezTo>
                  <a:pt x="16316" y="114544"/>
                  <a:pt x="13333" y="112105"/>
                  <a:pt x="13333" y="109088"/>
                </a:cubicBezTo>
                <a:lnTo>
                  <a:pt x="13333" y="103638"/>
                </a:lnTo>
                <a:lnTo>
                  <a:pt x="16666" y="103638"/>
                </a:lnTo>
                <a:cubicBezTo>
                  <a:pt x="18511" y="103638"/>
                  <a:pt x="20000" y="102416"/>
                  <a:pt x="20000" y="100911"/>
                </a:cubicBezTo>
                <a:cubicBezTo>
                  <a:pt x="20000" y="99405"/>
                  <a:pt x="18511" y="98183"/>
                  <a:pt x="16666" y="98183"/>
                </a:cubicBezTo>
                <a:lnTo>
                  <a:pt x="13333" y="98183"/>
                </a:lnTo>
                <a:lnTo>
                  <a:pt x="13333" y="87272"/>
                </a:lnTo>
                <a:lnTo>
                  <a:pt x="16666" y="87272"/>
                </a:lnTo>
                <a:cubicBezTo>
                  <a:pt x="18511" y="87272"/>
                  <a:pt x="20000" y="86055"/>
                  <a:pt x="20000" y="84544"/>
                </a:cubicBezTo>
                <a:cubicBezTo>
                  <a:pt x="20000" y="83038"/>
                  <a:pt x="18511" y="81816"/>
                  <a:pt x="16666" y="81816"/>
                </a:cubicBezTo>
                <a:lnTo>
                  <a:pt x="13333" y="81816"/>
                </a:lnTo>
                <a:lnTo>
                  <a:pt x="13333" y="70911"/>
                </a:lnTo>
                <a:lnTo>
                  <a:pt x="16666" y="70911"/>
                </a:lnTo>
                <a:cubicBezTo>
                  <a:pt x="18511" y="70911"/>
                  <a:pt x="20000" y="69688"/>
                  <a:pt x="20000" y="68183"/>
                </a:cubicBezTo>
                <a:cubicBezTo>
                  <a:pt x="20000" y="66677"/>
                  <a:pt x="18511" y="65455"/>
                  <a:pt x="16666" y="65455"/>
                </a:cubicBezTo>
                <a:lnTo>
                  <a:pt x="13333" y="65455"/>
                </a:lnTo>
                <a:lnTo>
                  <a:pt x="13333" y="54544"/>
                </a:lnTo>
                <a:lnTo>
                  <a:pt x="16666" y="54544"/>
                </a:lnTo>
                <a:cubicBezTo>
                  <a:pt x="18511" y="54544"/>
                  <a:pt x="20000" y="53327"/>
                  <a:pt x="20000" y="51816"/>
                </a:cubicBezTo>
                <a:cubicBezTo>
                  <a:pt x="20000" y="50311"/>
                  <a:pt x="18511" y="49088"/>
                  <a:pt x="16666" y="49088"/>
                </a:cubicBezTo>
                <a:lnTo>
                  <a:pt x="13333" y="49088"/>
                </a:lnTo>
                <a:lnTo>
                  <a:pt x="13333" y="38183"/>
                </a:lnTo>
                <a:lnTo>
                  <a:pt x="16666" y="38183"/>
                </a:lnTo>
                <a:cubicBezTo>
                  <a:pt x="18511" y="38183"/>
                  <a:pt x="20000" y="36961"/>
                  <a:pt x="20000" y="35455"/>
                </a:cubicBezTo>
                <a:cubicBezTo>
                  <a:pt x="20000" y="33950"/>
                  <a:pt x="18511" y="32727"/>
                  <a:pt x="16666" y="32727"/>
                </a:cubicBezTo>
                <a:lnTo>
                  <a:pt x="13333" y="32727"/>
                </a:lnTo>
                <a:lnTo>
                  <a:pt x="13333" y="21816"/>
                </a:lnTo>
                <a:lnTo>
                  <a:pt x="16666" y="21816"/>
                </a:lnTo>
                <a:cubicBezTo>
                  <a:pt x="18511" y="21816"/>
                  <a:pt x="20000" y="20600"/>
                  <a:pt x="20000" y="19088"/>
                </a:cubicBezTo>
                <a:cubicBezTo>
                  <a:pt x="20000" y="17588"/>
                  <a:pt x="18511" y="16361"/>
                  <a:pt x="16666" y="16361"/>
                </a:cubicBezTo>
                <a:lnTo>
                  <a:pt x="13333" y="16361"/>
                </a:lnTo>
                <a:lnTo>
                  <a:pt x="13333" y="10911"/>
                </a:lnTo>
                <a:cubicBezTo>
                  <a:pt x="13333" y="7900"/>
                  <a:pt x="16316" y="5455"/>
                  <a:pt x="20000" y="5455"/>
                </a:cubicBezTo>
                <a:lnTo>
                  <a:pt x="33333" y="5455"/>
                </a:lnTo>
                <a:cubicBezTo>
                  <a:pt x="33333" y="5455"/>
                  <a:pt x="33333" y="114544"/>
                  <a:pt x="33333" y="114544"/>
                </a:cubicBezTo>
                <a:close/>
                <a:moveTo>
                  <a:pt x="106666" y="0"/>
                </a:moveTo>
                <a:lnTo>
                  <a:pt x="20000" y="0"/>
                </a:lnTo>
                <a:cubicBezTo>
                  <a:pt x="12638" y="0"/>
                  <a:pt x="6666" y="4883"/>
                  <a:pt x="6666" y="10911"/>
                </a:cubicBezTo>
                <a:lnTo>
                  <a:pt x="6666" y="16361"/>
                </a:lnTo>
                <a:lnTo>
                  <a:pt x="3333" y="16361"/>
                </a:lnTo>
                <a:cubicBezTo>
                  <a:pt x="1488" y="16361"/>
                  <a:pt x="0" y="17588"/>
                  <a:pt x="0" y="19088"/>
                </a:cubicBezTo>
                <a:cubicBezTo>
                  <a:pt x="0" y="20600"/>
                  <a:pt x="1488" y="21816"/>
                  <a:pt x="3333" y="21816"/>
                </a:cubicBezTo>
                <a:lnTo>
                  <a:pt x="6666" y="21816"/>
                </a:lnTo>
                <a:lnTo>
                  <a:pt x="6666" y="32727"/>
                </a:lnTo>
                <a:lnTo>
                  <a:pt x="3333" y="32727"/>
                </a:lnTo>
                <a:cubicBezTo>
                  <a:pt x="1488" y="32727"/>
                  <a:pt x="0" y="33950"/>
                  <a:pt x="0" y="35455"/>
                </a:cubicBezTo>
                <a:cubicBezTo>
                  <a:pt x="0" y="36961"/>
                  <a:pt x="1488" y="38183"/>
                  <a:pt x="3333" y="38183"/>
                </a:cubicBezTo>
                <a:lnTo>
                  <a:pt x="6666" y="38183"/>
                </a:lnTo>
                <a:lnTo>
                  <a:pt x="6666" y="49088"/>
                </a:lnTo>
                <a:lnTo>
                  <a:pt x="3333" y="49088"/>
                </a:lnTo>
                <a:cubicBezTo>
                  <a:pt x="1488" y="49088"/>
                  <a:pt x="0" y="50311"/>
                  <a:pt x="0" y="51816"/>
                </a:cubicBezTo>
                <a:cubicBezTo>
                  <a:pt x="0" y="53327"/>
                  <a:pt x="1488" y="54544"/>
                  <a:pt x="3333" y="54544"/>
                </a:cubicBezTo>
                <a:lnTo>
                  <a:pt x="6666" y="54544"/>
                </a:lnTo>
                <a:lnTo>
                  <a:pt x="6666" y="65455"/>
                </a:lnTo>
                <a:lnTo>
                  <a:pt x="3333" y="65455"/>
                </a:lnTo>
                <a:cubicBezTo>
                  <a:pt x="1488" y="65455"/>
                  <a:pt x="0" y="66677"/>
                  <a:pt x="0" y="68183"/>
                </a:cubicBezTo>
                <a:cubicBezTo>
                  <a:pt x="0" y="69688"/>
                  <a:pt x="1488" y="70911"/>
                  <a:pt x="3333" y="70911"/>
                </a:cubicBezTo>
                <a:lnTo>
                  <a:pt x="6666" y="70911"/>
                </a:lnTo>
                <a:lnTo>
                  <a:pt x="6666" y="81816"/>
                </a:lnTo>
                <a:lnTo>
                  <a:pt x="3333" y="81816"/>
                </a:lnTo>
                <a:cubicBezTo>
                  <a:pt x="1488" y="81816"/>
                  <a:pt x="0" y="83038"/>
                  <a:pt x="0" y="84544"/>
                </a:cubicBezTo>
                <a:cubicBezTo>
                  <a:pt x="0" y="86055"/>
                  <a:pt x="1488" y="87272"/>
                  <a:pt x="3333" y="87272"/>
                </a:cubicBezTo>
                <a:lnTo>
                  <a:pt x="6666" y="87272"/>
                </a:lnTo>
                <a:lnTo>
                  <a:pt x="6666" y="98183"/>
                </a:lnTo>
                <a:lnTo>
                  <a:pt x="3333" y="98183"/>
                </a:lnTo>
                <a:cubicBezTo>
                  <a:pt x="1488" y="98183"/>
                  <a:pt x="0" y="99405"/>
                  <a:pt x="0" y="100911"/>
                </a:cubicBezTo>
                <a:cubicBezTo>
                  <a:pt x="0" y="102416"/>
                  <a:pt x="1488" y="103638"/>
                  <a:pt x="3333" y="103638"/>
                </a:cubicBezTo>
                <a:lnTo>
                  <a:pt x="6666" y="103638"/>
                </a:lnTo>
                <a:lnTo>
                  <a:pt x="6666" y="109088"/>
                </a:lnTo>
                <a:cubicBezTo>
                  <a:pt x="6666" y="115116"/>
                  <a:pt x="12638" y="120000"/>
                  <a:pt x="20000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34"/>
          <p:cNvSpPr/>
          <p:nvPr/>
        </p:nvSpPr>
        <p:spPr>
          <a:xfrm>
            <a:off x="7050114" y="1781304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83"/>
                  <a:pt x="80000" y="38183"/>
                </a:cubicBezTo>
                <a:lnTo>
                  <a:pt x="113333" y="38183"/>
                </a:lnTo>
                <a:cubicBezTo>
                  <a:pt x="113333" y="38183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26666" y="49088"/>
                </a:moveTo>
                <a:cubicBezTo>
                  <a:pt x="26666" y="50600"/>
                  <a:pt x="28155" y="51816"/>
                  <a:pt x="30000" y="51816"/>
                </a:cubicBezTo>
                <a:lnTo>
                  <a:pt x="90000" y="51816"/>
                </a:lnTo>
                <a:cubicBezTo>
                  <a:pt x="91844" y="51816"/>
                  <a:pt x="93333" y="50600"/>
                  <a:pt x="93333" y="49088"/>
                </a:cubicBezTo>
                <a:cubicBezTo>
                  <a:pt x="93333" y="47588"/>
                  <a:pt x="91844" y="46361"/>
                  <a:pt x="90000" y="46361"/>
                </a:cubicBezTo>
                <a:lnTo>
                  <a:pt x="30000" y="46361"/>
                </a:lnTo>
                <a:cubicBezTo>
                  <a:pt x="28155" y="46361"/>
                  <a:pt x="26666" y="47588"/>
                  <a:pt x="26666" y="49088"/>
                </a:cubicBezTo>
                <a:moveTo>
                  <a:pt x="90000" y="68183"/>
                </a:moveTo>
                <a:lnTo>
                  <a:pt x="30000" y="68183"/>
                </a:lnTo>
                <a:cubicBezTo>
                  <a:pt x="28155" y="68183"/>
                  <a:pt x="26666" y="69405"/>
                  <a:pt x="26666" y="70911"/>
                </a:cubicBezTo>
                <a:cubicBezTo>
                  <a:pt x="26666" y="72416"/>
                  <a:pt x="28155" y="73638"/>
                  <a:pt x="30000" y="73638"/>
                </a:cubicBezTo>
                <a:lnTo>
                  <a:pt x="90000" y="73638"/>
                </a:lnTo>
                <a:cubicBezTo>
                  <a:pt x="91844" y="73638"/>
                  <a:pt x="93333" y="72416"/>
                  <a:pt x="93333" y="70911"/>
                </a:cubicBezTo>
                <a:cubicBezTo>
                  <a:pt x="93333" y="69405"/>
                  <a:pt x="91844" y="68183"/>
                  <a:pt x="90000" y="68183"/>
                </a:cubicBezTo>
                <a:moveTo>
                  <a:pt x="30000" y="30000"/>
                </a:moveTo>
                <a:lnTo>
                  <a:pt x="46666" y="30000"/>
                </a:lnTo>
                <a:cubicBezTo>
                  <a:pt x="48511" y="30000"/>
                  <a:pt x="50000" y="28783"/>
                  <a:pt x="50000" y="27272"/>
                </a:cubicBezTo>
                <a:cubicBezTo>
                  <a:pt x="50000" y="25766"/>
                  <a:pt x="48511" y="24544"/>
                  <a:pt x="46666" y="24544"/>
                </a:cubicBezTo>
                <a:lnTo>
                  <a:pt x="30000" y="24544"/>
                </a:lnTo>
                <a:cubicBezTo>
                  <a:pt x="28155" y="24544"/>
                  <a:pt x="26666" y="25766"/>
                  <a:pt x="26666" y="27272"/>
                </a:cubicBezTo>
                <a:cubicBezTo>
                  <a:pt x="26666" y="28783"/>
                  <a:pt x="28155" y="30000"/>
                  <a:pt x="30000" y="30000"/>
                </a:cubicBezTo>
                <a:moveTo>
                  <a:pt x="70000" y="90000"/>
                </a:moveTo>
                <a:lnTo>
                  <a:pt x="30000" y="90000"/>
                </a:lnTo>
                <a:cubicBezTo>
                  <a:pt x="28155" y="90000"/>
                  <a:pt x="26666" y="91222"/>
                  <a:pt x="26666" y="92727"/>
                </a:cubicBezTo>
                <a:cubicBezTo>
                  <a:pt x="26666" y="94233"/>
                  <a:pt x="28155" y="95455"/>
                  <a:pt x="30000" y="95455"/>
                </a:cubicBezTo>
                <a:lnTo>
                  <a:pt x="70000" y="95455"/>
                </a:lnTo>
                <a:cubicBezTo>
                  <a:pt x="71844" y="95455"/>
                  <a:pt x="73333" y="94233"/>
                  <a:pt x="73333" y="92727"/>
                </a:cubicBezTo>
                <a:cubicBezTo>
                  <a:pt x="73333" y="91222"/>
                  <a:pt x="71844" y="90000"/>
                  <a:pt x="70000" y="9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34"/>
          <p:cNvSpPr/>
          <p:nvPr/>
        </p:nvSpPr>
        <p:spPr>
          <a:xfrm>
            <a:off x="7450164" y="1781304"/>
            <a:ext cx="171600" cy="166800"/>
          </a:xfrm>
          <a:custGeom>
            <a:rect b="b" l="l" r="r" t="t"/>
            <a:pathLst>
              <a:path extrusionOk="0" h="120000" w="120000">
                <a:moveTo>
                  <a:pt x="60000" y="49088"/>
                </a:moveTo>
                <a:lnTo>
                  <a:pt x="60000" y="33150"/>
                </a:lnTo>
                <a:lnTo>
                  <a:pt x="77383" y="49088"/>
                </a:lnTo>
                <a:cubicBezTo>
                  <a:pt x="77383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5"/>
                  <a:pt x="77011" y="114544"/>
                  <a:pt x="73333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38183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6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6" y="21816"/>
                </a:lnTo>
                <a:cubicBezTo>
                  <a:pt x="110716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2" y="21816"/>
                  <a:pt x="36666" y="21816"/>
                </a:cubicBezTo>
                <a:cubicBezTo>
                  <a:pt x="38511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2" y="87272"/>
                  <a:pt x="93333" y="88494"/>
                  <a:pt x="93333" y="90000"/>
                </a:cubicBezTo>
                <a:cubicBezTo>
                  <a:pt x="93333" y="91511"/>
                  <a:pt x="94822" y="92727"/>
                  <a:pt x="96666" y="92727"/>
                </a:cubicBezTo>
                <a:lnTo>
                  <a:pt x="106666" y="92727"/>
                </a:lnTo>
                <a:cubicBezTo>
                  <a:pt x="114027" y="92727"/>
                  <a:pt x="120000" y="87844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  <a:moveTo>
                  <a:pt x="20000" y="68183"/>
                </a:moveTo>
                <a:cubicBezTo>
                  <a:pt x="20000" y="69688"/>
                  <a:pt x="21488" y="70911"/>
                  <a:pt x="23333" y="70911"/>
                </a:cubicBezTo>
                <a:lnTo>
                  <a:pt x="63333" y="70911"/>
                </a:lnTo>
                <a:cubicBezTo>
                  <a:pt x="65177" y="70911"/>
                  <a:pt x="66666" y="69688"/>
                  <a:pt x="66666" y="68183"/>
                </a:cubicBezTo>
                <a:cubicBezTo>
                  <a:pt x="66666" y="66677"/>
                  <a:pt x="65177" y="65455"/>
                  <a:pt x="63333" y="65455"/>
                </a:cubicBezTo>
                <a:lnTo>
                  <a:pt x="23333" y="65455"/>
                </a:lnTo>
                <a:cubicBezTo>
                  <a:pt x="21488" y="65455"/>
                  <a:pt x="20000" y="66677"/>
                  <a:pt x="20000" y="68183"/>
                </a:cubicBezTo>
                <a:moveTo>
                  <a:pt x="23333" y="54544"/>
                </a:moveTo>
                <a:lnTo>
                  <a:pt x="36666" y="54544"/>
                </a:lnTo>
                <a:cubicBezTo>
                  <a:pt x="38511" y="54544"/>
                  <a:pt x="40000" y="53327"/>
                  <a:pt x="40000" y="51816"/>
                </a:cubicBezTo>
                <a:cubicBezTo>
                  <a:pt x="40000" y="50311"/>
                  <a:pt x="38511" y="49088"/>
                  <a:pt x="36666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50000" y="98183"/>
                </a:moveTo>
                <a:lnTo>
                  <a:pt x="23333" y="98183"/>
                </a:lnTo>
                <a:cubicBezTo>
                  <a:pt x="21488" y="98183"/>
                  <a:pt x="20000" y="99405"/>
                  <a:pt x="20000" y="100911"/>
                </a:cubicBezTo>
                <a:cubicBezTo>
                  <a:pt x="20000" y="102416"/>
                  <a:pt x="21488" y="103638"/>
                  <a:pt x="23333" y="103638"/>
                </a:cubicBezTo>
                <a:lnTo>
                  <a:pt x="50000" y="103638"/>
                </a:lnTo>
                <a:cubicBezTo>
                  <a:pt x="51844" y="103638"/>
                  <a:pt x="53333" y="102416"/>
                  <a:pt x="53333" y="100911"/>
                </a:cubicBezTo>
                <a:cubicBezTo>
                  <a:pt x="53333" y="99405"/>
                  <a:pt x="51844" y="98183"/>
                  <a:pt x="50000" y="98183"/>
                </a:cubicBezTo>
                <a:moveTo>
                  <a:pt x="63333" y="81816"/>
                </a:moveTo>
                <a:lnTo>
                  <a:pt x="23333" y="81816"/>
                </a:lnTo>
                <a:cubicBezTo>
                  <a:pt x="21488" y="81816"/>
                  <a:pt x="20000" y="83038"/>
                  <a:pt x="20000" y="84544"/>
                </a:cubicBezTo>
                <a:cubicBezTo>
                  <a:pt x="20000" y="86055"/>
                  <a:pt x="21488" y="87272"/>
                  <a:pt x="23333" y="87272"/>
                </a:cubicBezTo>
                <a:lnTo>
                  <a:pt x="63333" y="87272"/>
                </a:lnTo>
                <a:cubicBezTo>
                  <a:pt x="65177" y="87272"/>
                  <a:pt x="66666" y="86055"/>
                  <a:pt x="66666" y="84544"/>
                </a:cubicBezTo>
                <a:cubicBezTo>
                  <a:pt x="66666" y="83038"/>
                  <a:pt x="65177" y="81816"/>
                  <a:pt x="63333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2513497" y="4157861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34"/>
          <p:cNvSpPr/>
          <p:nvPr/>
        </p:nvSpPr>
        <p:spPr>
          <a:xfrm>
            <a:off x="2942122" y="4157869"/>
            <a:ext cx="171600" cy="166800"/>
          </a:xfrm>
          <a:custGeom>
            <a:rect b="b" l="l" r="r" t="t"/>
            <a:pathLst>
              <a:path extrusionOk="0" h="120000" w="120000">
                <a:moveTo>
                  <a:pt x="50000" y="81816"/>
                </a:moveTo>
                <a:lnTo>
                  <a:pt x="30000" y="81816"/>
                </a:lnTo>
                <a:cubicBezTo>
                  <a:pt x="28161" y="81816"/>
                  <a:pt x="26666" y="83038"/>
                  <a:pt x="26666" y="84544"/>
                </a:cubicBezTo>
                <a:cubicBezTo>
                  <a:pt x="26666" y="86055"/>
                  <a:pt x="28161" y="87272"/>
                  <a:pt x="30000" y="87272"/>
                </a:cubicBezTo>
                <a:lnTo>
                  <a:pt x="50000" y="87272"/>
                </a:lnTo>
                <a:cubicBezTo>
                  <a:pt x="51838" y="87272"/>
                  <a:pt x="53333" y="86055"/>
                  <a:pt x="53333" y="84544"/>
                </a:cubicBezTo>
                <a:cubicBezTo>
                  <a:pt x="53333" y="83038"/>
                  <a:pt x="51838" y="81816"/>
                  <a:pt x="50000" y="81816"/>
                </a:cubicBezTo>
                <a:moveTo>
                  <a:pt x="113333" y="14327"/>
                </a:moveTo>
                <a:cubicBezTo>
                  <a:pt x="104666" y="20872"/>
                  <a:pt x="86877" y="25633"/>
                  <a:pt x="69255" y="26916"/>
                </a:cubicBezTo>
                <a:cubicBezTo>
                  <a:pt x="67761" y="23927"/>
                  <a:pt x="64188" y="21816"/>
                  <a:pt x="60000" y="21816"/>
                </a:cubicBezTo>
                <a:cubicBezTo>
                  <a:pt x="55811" y="21816"/>
                  <a:pt x="52238" y="23927"/>
                  <a:pt x="50750" y="26916"/>
                </a:cubicBezTo>
                <a:cubicBezTo>
                  <a:pt x="33122" y="25633"/>
                  <a:pt x="15333" y="20872"/>
                  <a:pt x="6666" y="14327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4327"/>
                  <a:pt x="113333" y="14327"/>
                </a:cubicBezTo>
                <a:close/>
                <a:moveTo>
                  <a:pt x="56666" y="30000"/>
                </a:moveTo>
                <a:cubicBezTo>
                  <a:pt x="56666" y="28494"/>
                  <a:pt x="58161" y="27272"/>
                  <a:pt x="60000" y="27272"/>
                </a:cubicBezTo>
                <a:cubicBezTo>
                  <a:pt x="61838" y="27272"/>
                  <a:pt x="63333" y="28494"/>
                  <a:pt x="63333" y="30000"/>
                </a:cubicBezTo>
                <a:cubicBezTo>
                  <a:pt x="63333" y="31511"/>
                  <a:pt x="61838" y="32727"/>
                  <a:pt x="60000" y="32727"/>
                </a:cubicBezTo>
                <a:cubicBezTo>
                  <a:pt x="58161" y="32727"/>
                  <a:pt x="56666" y="31511"/>
                  <a:pt x="56666" y="30000"/>
                </a:cubicBezTo>
                <a:moveTo>
                  <a:pt x="113333" y="109088"/>
                </a:moveTo>
                <a:cubicBezTo>
                  <a:pt x="113333" y="112100"/>
                  <a:pt x="110344" y="114550"/>
                  <a:pt x="106666" y="114550"/>
                </a:cubicBezTo>
                <a:lnTo>
                  <a:pt x="13333" y="114550"/>
                </a:lnTo>
                <a:cubicBezTo>
                  <a:pt x="9655" y="114550"/>
                  <a:pt x="6666" y="112100"/>
                  <a:pt x="6666" y="109088"/>
                </a:cubicBezTo>
                <a:lnTo>
                  <a:pt x="6666" y="21438"/>
                </a:lnTo>
                <a:cubicBezTo>
                  <a:pt x="16705" y="27188"/>
                  <a:pt x="33988" y="31205"/>
                  <a:pt x="50477" y="32372"/>
                </a:cubicBezTo>
                <a:cubicBezTo>
                  <a:pt x="51727" y="35727"/>
                  <a:pt x="55488" y="38183"/>
                  <a:pt x="60000" y="38183"/>
                </a:cubicBezTo>
                <a:cubicBezTo>
                  <a:pt x="64505" y="38183"/>
                  <a:pt x="68272" y="35727"/>
                  <a:pt x="69522" y="32372"/>
                </a:cubicBezTo>
                <a:cubicBezTo>
                  <a:pt x="86011" y="31205"/>
                  <a:pt x="103294" y="27188"/>
                  <a:pt x="113333" y="21438"/>
                </a:cubicBezTo>
                <a:cubicBezTo>
                  <a:pt x="113333" y="21438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43333" y="92727"/>
                </a:moveTo>
                <a:lnTo>
                  <a:pt x="30000" y="92727"/>
                </a:lnTo>
                <a:cubicBezTo>
                  <a:pt x="28161" y="92727"/>
                  <a:pt x="26666" y="93950"/>
                  <a:pt x="26666" y="95455"/>
                </a:cubicBezTo>
                <a:cubicBezTo>
                  <a:pt x="26666" y="96961"/>
                  <a:pt x="28161" y="98183"/>
                  <a:pt x="30000" y="98183"/>
                </a:cubicBezTo>
                <a:lnTo>
                  <a:pt x="43333" y="98183"/>
                </a:lnTo>
                <a:cubicBezTo>
                  <a:pt x="45172" y="98183"/>
                  <a:pt x="46666" y="96961"/>
                  <a:pt x="46666" y="95455"/>
                </a:cubicBezTo>
                <a:cubicBezTo>
                  <a:pt x="46666" y="93950"/>
                  <a:pt x="45172" y="92727"/>
                  <a:pt x="43333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4"/>
          <p:cNvSpPr/>
          <p:nvPr/>
        </p:nvSpPr>
        <p:spPr>
          <a:xfrm>
            <a:off x="3342172" y="4157869"/>
            <a:ext cx="171600" cy="166800"/>
          </a:xfrm>
          <a:custGeom>
            <a:rect b="b" l="l" r="r" t="t"/>
            <a:pathLst>
              <a:path extrusionOk="0" h="120000" w="120000">
                <a:moveTo>
                  <a:pt x="86666" y="33755"/>
                </a:moveTo>
                <a:cubicBezTo>
                  <a:pt x="80155" y="39494"/>
                  <a:pt x="70472" y="42494"/>
                  <a:pt x="55950" y="43350"/>
                </a:cubicBezTo>
                <a:cubicBezTo>
                  <a:pt x="54477" y="40327"/>
                  <a:pt x="50888" y="38183"/>
                  <a:pt x="46666" y="38183"/>
                </a:cubicBezTo>
                <a:cubicBezTo>
                  <a:pt x="42444" y="38183"/>
                  <a:pt x="38855" y="40327"/>
                  <a:pt x="37383" y="43350"/>
                </a:cubicBezTo>
                <a:cubicBezTo>
                  <a:pt x="22861" y="42494"/>
                  <a:pt x="13177" y="39494"/>
                  <a:pt x="6666" y="33755"/>
                </a:cubicBezTo>
                <a:lnTo>
                  <a:pt x="6666" y="32727"/>
                </a:lnTo>
                <a:cubicBezTo>
                  <a:pt x="6666" y="29716"/>
                  <a:pt x="9655" y="27272"/>
                  <a:pt x="13333" y="27272"/>
                </a:cubicBezTo>
                <a:lnTo>
                  <a:pt x="80000" y="27272"/>
                </a:lnTo>
                <a:cubicBezTo>
                  <a:pt x="83677" y="27272"/>
                  <a:pt x="86666" y="29716"/>
                  <a:pt x="86666" y="32727"/>
                </a:cubicBezTo>
                <a:cubicBezTo>
                  <a:pt x="86666" y="32727"/>
                  <a:pt x="86666" y="33755"/>
                  <a:pt x="86666" y="33755"/>
                </a:cubicBezTo>
                <a:close/>
                <a:moveTo>
                  <a:pt x="43333" y="46366"/>
                </a:moveTo>
                <a:cubicBezTo>
                  <a:pt x="43333" y="44855"/>
                  <a:pt x="44827" y="43638"/>
                  <a:pt x="46666" y="43638"/>
                </a:cubicBezTo>
                <a:cubicBezTo>
                  <a:pt x="48505" y="43638"/>
                  <a:pt x="50000" y="44855"/>
                  <a:pt x="50000" y="46366"/>
                </a:cubicBezTo>
                <a:cubicBezTo>
                  <a:pt x="50000" y="47872"/>
                  <a:pt x="48505" y="49088"/>
                  <a:pt x="46666" y="49088"/>
                </a:cubicBezTo>
                <a:cubicBezTo>
                  <a:pt x="44827" y="49088"/>
                  <a:pt x="43333" y="47872"/>
                  <a:pt x="43333" y="46366"/>
                </a:cubicBezTo>
                <a:moveTo>
                  <a:pt x="86666" y="109088"/>
                </a:moveTo>
                <a:cubicBezTo>
                  <a:pt x="86666" y="112105"/>
                  <a:pt x="83677" y="114550"/>
                  <a:pt x="80000" y="114550"/>
                </a:cubicBezTo>
                <a:lnTo>
                  <a:pt x="13333" y="114550"/>
                </a:lnTo>
                <a:cubicBezTo>
                  <a:pt x="9655" y="114550"/>
                  <a:pt x="6666" y="112105"/>
                  <a:pt x="6666" y="109088"/>
                </a:cubicBezTo>
                <a:lnTo>
                  <a:pt x="6666" y="40655"/>
                </a:lnTo>
                <a:cubicBezTo>
                  <a:pt x="14766" y="45800"/>
                  <a:pt x="23894" y="48144"/>
                  <a:pt x="37183" y="48833"/>
                </a:cubicBezTo>
                <a:cubicBezTo>
                  <a:pt x="38466" y="52138"/>
                  <a:pt x="42205" y="54550"/>
                  <a:pt x="46666" y="54550"/>
                </a:cubicBezTo>
                <a:cubicBezTo>
                  <a:pt x="51127" y="54550"/>
                  <a:pt x="54861" y="52138"/>
                  <a:pt x="56155" y="48833"/>
                </a:cubicBezTo>
                <a:cubicBezTo>
                  <a:pt x="69438" y="48144"/>
                  <a:pt x="78566" y="45800"/>
                  <a:pt x="86666" y="40655"/>
                </a:cubicBezTo>
                <a:cubicBezTo>
                  <a:pt x="86666" y="40655"/>
                  <a:pt x="86666" y="109088"/>
                  <a:pt x="86666" y="109088"/>
                </a:cubicBezTo>
                <a:close/>
                <a:moveTo>
                  <a:pt x="80000" y="21816"/>
                </a:moveTo>
                <a:lnTo>
                  <a:pt x="13333" y="21816"/>
                </a:lnTo>
                <a:cubicBezTo>
                  <a:pt x="5972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80000" y="120000"/>
                </a:lnTo>
                <a:cubicBezTo>
                  <a:pt x="87361" y="120000"/>
                  <a:pt x="93333" y="115116"/>
                  <a:pt x="93333" y="109088"/>
                </a:cubicBezTo>
                <a:lnTo>
                  <a:pt x="93333" y="32727"/>
                </a:lnTo>
                <a:cubicBezTo>
                  <a:pt x="93333" y="26700"/>
                  <a:pt x="87361" y="21816"/>
                  <a:pt x="80000" y="21816"/>
                </a:cubicBezTo>
                <a:moveTo>
                  <a:pt x="30000" y="98183"/>
                </a:moveTo>
                <a:lnTo>
                  <a:pt x="23333" y="98183"/>
                </a:lnTo>
                <a:cubicBezTo>
                  <a:pt x="21494" y="98183"/>
                  <a:pt x="20000" y="99405"/>
                  <a:pt x="20000" y="100911"/>
                </a:cubicBezTo>
                <a:cubicBezTo>
                  <a:pt x="20000" y="102416"/>
                  <a:pt x="21494" y="103638"/>
                  <a:pt x="23333" y="103638"/>
                </a:cubicBezTo>
                <a:lnTo>
                  <a:pt x="30000" y="103638"/>
                </a:lnTo>
                <a:cubicBezTo>
                  <a:pt x="31838" y="103638"/>
                  <a:pt x="33333" y="102416"/>
                  <a:pt x="33333" y="100911"/>
                </a:cubicBezTo>
                <a:cubicBezTo>
                  <a:pt x="33333" y="99405"/>
                  <a:pt x="31838" y="98183"/>
                  <a:pt x="30000" y="98183"/>
                </a:cubicBezTo>
                <a:moveTo>
                  <a:pt x="36666" y="87272"/>
                </a:move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lnTo>
                  <a:pt x="36666" y="92727"/>
                </a:lnTo>
                <a:cubicBezTo>
                  <a:pt x="38505" y="92727"/>
                  <a:pt x="40000" y="91511"/>
                  <a:pt x="40000" y="90000"/>
                </a:cubicBezTo>
                <a:cubicBezTo>
                  <a:pt x="40000" y="88494"/>
                  <a:pt x="38505" y="87272"/>
                  <a:pt x="36666" y="87272"/>
                </a:cubicBezTo>
                <a:moveTo>
                  <a:pt x="106666" y="0"/>
                </a:moveTo>
                <a:lnTo>
                  <a:pt x="40000" y="0"/>
                </a:lnTo>
                <a:cubicBezTo>
                  <a:pt x="32638" y="0"/>
                  <a:pt x="26666" y="4883"/>
                  <a:pt x="26666" y="10911"/>
                </a:cubicBezTo>
                <a:lnTo>
                  <a:pt x="26666" y="13638"/>
                </a:lnTo>
                <a:cubicBezTo>
                  <a:pt x="26666" y="15144"/>
                  <a:pt x="28161" y="16361"/>
                  <a:pt x="30000" y="16361"/>
                </a:cubicBezTo>
                <a:cubicBezTo>
                  <a:pt x="31838" y="16361"/>
                  <a:pt x="33333" y="15144"/>
                  <a:pt x="33333" y="13638"/>
                </a:cubicBezTo>
                <a:lnTo>
                  <a:pt x="33333" y="10911"/>
                </a:lnTo>
                <a:cubicBezTo>
                  <a:pt x="33333" y="7900"/>
                  <a:pt x="36322" y="5455"/>
                  <a:pt x="40000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lnTo>
                  <a:pt x="113333" y="87272"/>
                </a:lnTo>
                <a:cubicBezTo>
                  <a:pt x="113333" y="90288"/>
                  <a:pt x="110344" y="92727"/>
                  <a:pt x="106666" y="92727"/>
                </a:cubicBezTo>
                <a:lnTo>
                  <a:pt x="103333" y="92727"/>
                </a:lnTo>
                <a:cubicBezTo>
                  <a:pt x="101494" y="92727"/>
                  <a:pt x="100000" y="93950"/>
                  <a:pt x="100000" y="95455"/>
                </a:cubicBezTo>
                <a:cubicBezTo>
                  <a:pt x="100000" y="96961"/>
                  <a:pt x="101494" y="98183"/>
                  <a:pt x="103333" y="98183"/>
                </a:cubicBezTo>
                <a:lnTo>
                  <a:pt x="106666" y="98183"/>
                </a:lnTo>
                <a:cubicBezTo>
                  <a:pt x="114027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4"/>
          <p:cNvSpPr/>
          <p:nvPr/>
        </p:nvSpPr>
        <p:spPr>
          <a:xfrm>
            <a:off x="3723174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4123224" y="4165444"/>
            <a:ext cx="209400" cy="151500"/>
          </a:xfrm>
          <a:custGeom>
            <a:rect b="b" l="l" r="r" t="t"/>
            <a:pathLst>
              <a:path extrusionOk="0" h="120000" w="12000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34"/>
          <p:cNvSpPr/>
          <p:nvPr/>
        </p:nvSpPr>
        <p:spPr>
          <a:xfrm>
            <a:off x="4523274" y="4165444"/>
            <a:ext cx="209400" cy="151500"/>
          </a:xfrm>
          <a:custGeom>
            <a:rect b="b" l="l" r="r" t="t"/>
            <a:pathLst>
              <a:path extrusionOk="0" h="120000" w="120000">
                <a:moveTo>
                  <a:pt x="35455" y="83994"/>
                </a:moveTo>
                <a:cubicBezTo>
                  <a:pt x="39972" y="83994"/>
                  <a:pt x="43638" y="79966"/>
                  <a:pt x="43638" y="75000"/>
                </a:cubicBezTo>
                <a:cubicBezTo>
                  <a:pt x="43638" y="70027"/>
                  <a:pt x="39972" y="66000"/>
                  <a:pt x="35455" y="66000"/>
                </a:cubicBezTo>
                <a:cubicBezTo>
                  <a:pt x="30933" y="66000"/>
                  <a:pt x="27272" y="70027"/>
                  <a:pt x="27272" y="75000"/>
                </a:cubicBezTo>
                <a:cubicBezTo>
                  <a:pt x="27272" y="79966"/>
                  <a:pt x="30933" y="83994"/>
                  <a:pt x="35455" y="83994"/>
                </a:cubicBezTo>
                <a:moveTo>
                  <a:pt x="13638" y="18000"/>
                </a:moveTo>
                <a:cubicBezTo>
                  <a:pt x="15138" y="18000"/>
                  <a:pt x="16361" y="16661"/>
                  <a:pt x="16361" y="15000"/>
                </a:cubicBezTo>
                <a:cubicBezTo>
                  <a:pt x="16361" y="13344"/>
                  <a:pt x="15138" y="12000"/>
                  <a:pt x="13638" y="12000"/>
                </a:cubicBezTo>
                <a:cubicBezTo>
                  <a:pt x="12133" y="12000"/>
                  <a:pt x="10911" y="13344"/>
                  <a:pt x="10911" y="15000"/>
                </a:cubicBezTo>
                <a:cubicBezTo>
                  <a:pt x="10911" y="16661"/>
                  <a:pt x="12133" y="18000"/>
                  <a:pt x="13638" y="18000"/>
                </a:cubicBezTo>
                <a:moveTo>
                  <a:pt x="21816" y="45000"/>
                </a:moveTo>
                <a:cubicBezTo>
                  <a:pt x="21816" y="36716"/>
                  <a:pt x="27922" y="30000"/>
                  <a:pt x="35455" y="30000"/>
                </a:cubicBezTo>
                <a:cubicBezTo>
                  <a:pt x="42988" y="30000"/>
                  <a:pt x="49088" y="36716"/>
                  <a:pt x="49088" y="45000"/>
                </a:cubicBezTo>
                <a:lnTo>
                  <a:pt x="49088" y="75000"/>
                </a:lnTo>
                <a:cubicBezTo>
                  <a:pt x="49088" y="83283"/>
                  <a:pt x="42988" y="89994"/>
                  <a:pt x="35455" y="89994"/>
                </a:cubicBezTo>
                <a:cubicBezTo>
                  <a:pt x="27922" y="89994"/>
                  <a:pt x="21816" y="83283"/>
                  <a:pt x="21816" y="75000"/>
                </a:cubicBezTo>
                <a:cubicBezTo>
                  <a:pt x="21816" y="75000"/>
                  <a:pt x="21816" y="45000"/>
                  <a:pt x="21816" y="45000"/>
                </a:cubicBezTo>
                <a:close/>
                <a:moveTo>
                  <a:pt x="16361" y="75000"/>
                </a:moveTo>
                <a:cubicBezTo>
                  <a:pt x="16361" y="86594"/>
                  <a:pt x="24911" y="95994"/>
                  <a:pt x="35455" y="95994"/>
                </a:cubicBezTo>
                <a:cubicBezTo>
                  <a:pt x="46000" y="95994"/>
                  <a:pt x="54544" y="86594"/>
                  <a:pt x="54544" y="75000"/>
                </a:cubicBezTo>
                <a:lnTo>
                  <a:pt x="54544" y="45000"/>
                </a:lnTo>
                <a:cubicBezTo>
                  <a:pt x="54544" y="33400"/>
                  <a:pt x="46000" y="24000"/>
                  <a:pt x="35455" y="24000"/>
                </a:cubicBezTo>
                <a:cubicBezTo>
                  <a:pt x="24911" y="24000"/>
                  <a:pt x="16361" y="33400"/>
                  <a:pt x="16361" y="45000"/>
                </a:cubicBezTo>
                <a:cubicBezTo>
                  <a:pt x="16361" y="45000"/>
                  <a:pt x="16361" y="75000"/>
                  <a:pt x="16361" y="75000"/>
                </a:cubicBezTo>
                <a:close/>
                <a:moveTo>
                  <a:pt x="13638" y="107994"/>
                </a:moveTo>
                <a:cubicBezTo>
                  <a:pt x="15138" y="107994"/>
                  <a:pt x="16361" y="106655"/>
                  <a:pt x="16361" y="104994"/>
                </a:cubicBezTo>
                <a:cubicBezTo>
                  <a:pt x="16361" y="103338"/>
                  <a:pt x="15138" y="101994"/>
                  <a:pt x="13638" y="101994"/>
                </a:cubicBezTo>
                <a:cubicBezTo>
                  <a:pt x="12133" y="101994"/>
                  <a:pt x="10911" y="103338"/>
                  <a:pt x="10911" y="104994"/>
                </a:cubicBezTo>
                <a:cubicBezTo>
                  <a:pt x="10911" y="106655"/>
                  <a:pt x="12133" y="107994"/>
                  <a:pt x="13638" y="107994"/>
                </a:cubicBezTo>
                <a:moveTo>
                  <a:pt x="114544" y="113994"/>
                </a:moveTo>
                <a:lnTo>
                  <a:pt x="5455" y="113994"/>
                </a:lnTo>
                <a:lnTo>
                  <a:pt x="5455" y="6000"/>
                </a:lnTo>
                <a:lnTo>
                  <a:pt x="114544" y="6000"/>
                </a:lnTo>
                <a:cubicBezTo>
                  <a:pt x="114544" y="6000"/>
                  <a:pt x="114544" y="113994"/>
                  <a:pt x="114544" y="113994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688"/>
                  <a:pt x="0" y="6000"/>
                </a:cubicBezTo>
                <a:lnTo>
                  <a:pt x="0" y="113994"/>
                </a:lnTo>
                <a:cubicBezTo>
                  <a:pt x="0" y="11730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305"/>
                  <a:pt x="120000" y="113994"/>
                </a:cubicBezTo>
                <a:lnTo>
                  <a:pt x="120000" y="6000"/>
                </a:lnTo>
                <a:cubicBezTo>
                  <a:pt x="120000" y="2688"/>
                  <a:pt x="117555" y="0"/>
                  <a:pt x="114544" y="0"/>
                </a:cubicBezTo>
                <a:moveTo>
                  <a:pt x="106361" y="18000"/>
                </a:moveTo>
                <a:cubicBezTo>
                  <a:pt x="107866" y="18000"/>
                  <a:pt x="109088" y="16661"/>
                  <a:pt x="109088" y="15000"/>
                </a:cubicBezTo>
                <a:cubicBezTo>
                  <a:pt x="109088" y="13344"/>
                  <a:pt x="107866" y="12000"/>
                  <a:pt x="106361" y="12000"/>
                </a:cubicBezTo>
                <a:cubicBezTo>
                  <a:pt x="104861" y="12000"/>
                  <a:pt x="103638" y="13344"/>
                  <a:pt x="103638" y="15000"/>
                </a:cubicBezTo>
                <a:cubicBezTo>
                  <a:pt x="103638" y="16661"/>
                  <a:pt x="104861" y="18000"/>
                  <a:pt x="106361" y="18000"/>
                </a:cubicBezTo>
                <a:moveTo>
                  <a:pt x="70911" y="45000"/>
                </a:moveTo>
                <a:cubicBezTo>
                  <a:pt x="70911" y="36716"/>
                  <a:pt x="77016" y="30000"/>
                  <a:pt x="84544" y="30000"/>
                </a:cubicBezTo>
                <a:cubicBezTo>
                  <a:pt x="92077" y="30000"/>
                  <a:pt x="98183" y="36716"/>
                  <a:pt x="98183" y="45000"/>
                </a:cubicBezTo>
                <a:lnTo>
                  <a:pt x="98183" y="75000"/>
                </a:lnTo>
                <a:cubicBezTo>
                  <a:pt x="98183" y="83283"/>
                  <a:pt x="92077" y="89994"/>
                  <a:pt x="84544" y="89994"/>
                </a:cubicBezTo>
                <a:cubicBezTo>
                  <a:pt x="77016" y="89994"/>
                  <a:pt x="70911" y="83283"/>
                  <a:pt x="70911" y="75000"/>
                </a:cubicBezTo>
                <a:cubicBezTo>
                  <a:pt x="70911" y="75000"/>
                  <a:pt x="70911" y="45000"/>
                  <a:pt x="70911" y="45000"/>
                </a:cubicBezTo>
                <a:close/>
                <a:moveTo>
                  <a:pt x="84544" y="95994"/>
                </a:moveTo>
                <a:cubicBezTo>
                  <a:pt x="95088" y="95994"/>
                  <a:pt x="103638" y="86594"/>
                  <a:pt x="103638" y="75000"/>
                </a:cubicBezTo>
                <a:lnTo>
                  <a:pt x="103638" y="45000"/>
                </a:lnTo>
                <a:cubicBezTo>
                  <a:pt x="103638" y="33400"/>
                  <a:pt x="95088" y="24000"/>
                  <a:pt x="84544" y="24000"/>
                </a:cubicBezTo>
                <a:cubicBezTo>
                  <a:pt x="74000" y="24000"/>
                  <a:pt x="65455" y="33400"/>
                  <a:pt x="65455" y="45000"/>
                </a:cubicBezTo>
                <a:lnTo>
                  <a:pt x="65455" y="75000"/>
                </a:lnTo>
                <a:cubicBezTo>
                  <a:pt x="65455" y="86594"/>
                  <a:pt x="74000" y="95994"/>
                  <a:pt x="84544" y="95994"/>
                </a:cubicBezTo>
                <a:moveTo>
                  <a:pt x="84544" y="54000"/>
                </a:moveTo>
                <a:cubicBezTo>
                  <a:pt x="89066" y="54000"/>
                  <a:pt x="92727" y="49972"/>
                  <a:pt x="92727" y="45000"/>
                </a:cubicBezTo>
                <a:cubicBezTo>
                  <a:pt x="92727" y="40033"/>
                  <a:pt x="89066" y="36000"/>
                  <a:pt x="84544" y="36000"/>
                </a:cubicBezTo>
                <a:cubicBezTo>
                  <a:pt x="80027" y="36000"/>
                  <a:pt x="76361" y="40033"/>
                  <a:pt x="76361" y="45000"/>
                </a:cubicBezTo>
                <a:cubicBezTo>
                  <a:pt x="76361" y="49972"/>
                  <a:pt x="80027" y="54000"/>
                  <a:pt x="84544" y="54000"/>
                </a:cubicBezTo>
                <a:moveTo>
                  <a:pt x="106361" y="101994"/>
                </a:moveTo>
                <a:cubicBezTo>
                  <a:pt x="104861" y="101994"/>
                  <a:pt x="103638" y="103338"/>
                  <a:pt x="103638" y="104994"/>
                </a:cubicBezTo>
                <a:cubicBezTo>
                  <a:pt x="103638" y="106655"/>
                  <a:pt x="104861" y="107994"/>
                  <a:pt x="106361" y="107994"/>
                </a:cubicBezTo>
                <a:cubicBezTo>
                  <a:pt x="107866" y="107994"/>
                  <a:pt x="109088" y="106655"/>
                  <a:pt x="109088" y="104994"/>
                </a:cubicBezTo>
                <a:cubicBezTo>
                  <a:pt x="109088" y="103338"/>
                  <a:pt x="107866" y="101994"/>
                  <a:pt x="106361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34"/>
          <p:cNvSpPr/>
          <p:nvPr/>
        </p:nvSpPr>
        <p:spPr>
          <a:xfrm>
            <a:off x="4923324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38" y="35455"/>
                </a:moveTo>
                <a:cubicBezTo>
                  <a:pt x="40627" y="35455"/>
                  <a:pt x="38183" y="33016"/>
                  <a:pt x="38183" y="30000"/>
                </a:cubicBezTo>
                <a:cubicBezTo>
                  <a:pt x="38183" y="26988"/>
                  <a:pt x="40627" y="24544"/>
                  <a:pt x="43638" y="24544"/>
                </a:cubicBezTo>
                <a:cubicBezTo>
                  <a:pt x="46644" y="24544"/>
                  <a:pt x="49088" y="26988"/>
                  <a:pt x="49088" y="30000"/>
                </a:cubicBezTo>
                <a:cubicBezTo>
                  <a:pt x="49088" y="33016"/>
                  <a:pt x="46644" y="35455"/>
                  <a:pt x="43638" y="35455"/>
                </a:cubicBezTo>
                <a:moveTo>
                  <a:pt x="100911" y="27272"/>
                </a:moveTo>
                <a:lnTo>
                  <a:pt x="54161" y="27272"/>
                </a:lnTo>
                <a:cubicBezTo>
                  <a:pt x="52944" y="22577"/>
                  <a:pt x="48711" y="19088"/>
                  <a:pt x="43638" y="19088"/>
                </a:cubicBezTo>
                <a:cubicBezTo>
                  <a:pt x="38561" y="19088"/>
                  <a:pt x="34333" y="22577"/>
                  <a:pt x="33111" y="27272"/>
                </a:cubicBezTo>
                <a:lnTo>
                  <a:pt x="19088" y="27272"/>
                </a:lnTo>
                <a:cubicBezTo>
                  <a:pt x="17583" y="27272"/>
                  <a:pt x="16361" y="28494"/>
                  <a:pt x="16361" y="30000"/>
                </a:cubicBezTo>
                <a:cubicBezTo>
                  <a:pt x="16361" y="31511"/>
                  <a:pt x="17583" y="32727"/>
                  <a:pt x="19088" y="32727"/>
                </a:cubicBezTo>
                <a:lnTo>
                  <a:pt x="33111" y="32727"/>
                </a:lnTo>
                <a:cubicBezTo>
                  <a:pt x="34333" y="37427"/>
                  <a:pt x="38561" y="40911"/>
                  <a:pt x="43638" y="40911"/>
                </a:cubicBezTo>
                <a:cubicBezTo>
                  <a:pt x="48711" y="40911"/>
                  <a:pt x="52944" y="37427"/>
                  <a:pt x="54161" y="32727"/>
                </a:cubicBezTo>
                <a:lnTo>
                  <a:pt x="100911" y="32727"/>
                </a:lnTo>
                <a:cubicBezTo>
                  <a:pt x="102416" y="32727"/>
                  <a:pt x="103638" y="31511"/>
                  <a:pt x="103638" y="30000"/>
                </a:cubicBezTo>
                <a:cubicBezTo>
                  <a:pt x="103638" y="28494"/>
                  <a:pt x="102416" y="27272"/>
                  <a:pt x="100911" y="27272"/>
                </a:cubicBezTo>
                <a:moveTo>
                  <a:pt x="81816" y="65455"/>
                </a:moveTo>
                <a:cubicBezTo>
                  <a:pt x="78811" y="65455"/>
                  <a:pt x="76361" y="63011"/>
                  <a:pt x="76361" y="60000"/>
                </a:cubicBezTo>
                <a:cubicBezTo>
                  <a:pt x="76361" y="56988"/>
                  <a:pt x="78811" y="54544"/>
                  <a:pt x="81816" y="54544"/>
                </a:cubicBezTo>
                <a:cubicBezTo>
                  <a:pt x="84827" y="54544"/>
                  <a:pt x="87272" y="56988"/>
                  <a:pt x="87272" y="60000"/>
                </a:cubicBezTo>
                <a:cubicBezTo>
                  <a:pt x="87272" y="63011"/>
                  <a:pt x="84827" y="65455"/>
                  <a:pt x="81816" y="65455"/>
                </a:cubicBezTo>
                <a:moveTo>
                  <a:pt x="100911" y="57277"/>
                </a:moveTo>
                <a:lnTo>
                  <a:pt x="92338" y="57277"/>
                </a:lnTo>
                <a:cubicBezTo>
                  <a:pt x="91122" y="52577"/>
                  <a:pt x="86894" y="49088"/>
                  <a:pt x="81816" y="49088"/>
                </a:cubicBezTo>
                <a:cubicBezTo>
                  <a:pt x="76744" y="49088"/>
                  <a:pt x="72511" y="52577"/>
                  <a:pt x="71294" y="57277"/>
                </a:cubicBezTo>
                <a:lnTo>
                  <a:pt x="19088" y="57277"/>
                </a:lnTo>
                <a:cubicBezTo>
                  <a:pt x="17583" y="57277"/>
                  <a:pt x="16361" y="58494"/>
                  <a:pt x="16361" y="60000"/>
                </a:cubicBezTo>
                <a:cubicBezTo>
                  <a:pt x="16361" y="61511"/>
                  <a:pt x="17583" y="62727"/>
                  <a:pt x="19088" y="62727"/>
                </a:cubicBezTo>
                <a:lnTo>
                  <a:pt x="71294" y="62727"/>
                </a:lnTo>
                <a:cubicBezTo>
                  <a:pt x="72511" y="67427"/>
                  <a:pt x="76744" y="70911"/>
                  <a:pt x="81816" y="70911"/>
                </a:cubicBezTo>
                <a:cubicBezTo>
                  <a:pt x="86894" y="70911"/>
                  <a:pt x="91122" y="67427"/>
                  <a:pt x="92338" y="62727"/>
                </a:cubicBezTo>
                <a:lnTo>
                  <a:pt x="100911" y="62727"/>
                </a:lnTo>
                <a:cubicBezTo>
                  <a:pt x="102416" y="62727"/>
                  <a:pt x="103638" y="61511"/>
                  <a:pt x="103638" y="60000"/>
                </a:cubicBezTo>
                <a:cubicBezTo>
                  <a:pt x="103638" y="58494"/>
                  <a:pt x="102416" y="57277"/>
                  <a:pt x="100911" y="57277"/>
                </a:cubicBezTo>
                <a:moveTo>
                  <a:pt x="54544" y="95455"/>
                </a:moveTo>
                <a:cubicBezTo>
                  <a:pt x="51533" y="95455"/>
                  <a:pt x="49088" y="93016"/>
                  <a:pt x="49088" y="90000"/>
                </a:cubicBezTo>
                <a:cubicBezTo>
                  <a:pt x="49088" y="86988"/>
                  <a:pt x="51533" y="84544"/>
                  <a:pt x="54544" y="84544"/>
                </a:cubicBezTo>
                <a:cubicBezTo>
                  <a:pt x="57555" y="84544"/>
                  <a:pt x="60000" y="86988"/>
                  <a:pt x="60000" y="90000"/>
                </a:cubicBezTo>
                <a:cubicBezTo>
                  <a:pt x="60000" y="93016"/>
                  <a:pt x="57555" y="95455"/>
                  <a:pt x="54544" y="95455"/>
                </a:cubicBezTo>
                <a:moveTo>
                  <a:pt x="100911" y="87272"/>
                </a:moveTo>
                <a:lnTo>
                  <a:pt x="65066" y="87272"/>
                </a:lnTo>
                <a:cubicBezTo>
                  <a:pt x="63850" y="82572"/>
                  <a:pt x="59622" y="79094"/>
                  <a:pt x="54544" y="79094"/>
                </a:cubicBezTo>
                <a:cubicBezTo>
                  <a:pt x="49466" y="79094"/>
                  <a:pt x="45238" y="82572"/>
                  <a:pt x="44022" y="87272"/>
                </a:cubicBezTo>
                <a:lnTo>
                  <a:pt x="19088" y="87272"/>
                </a:lnTo>
                <a:cubicBezTo>
                  <a:pt x="17583" y="87272"/>
                  <a:pt x="16361" y="88494"/>
                  <a:pt x="16361" y="90000"/>
                </a:cubicBezTo>
                <a:cubicBezTo>
                  <a:pt x="16361" y="91511"/>
                  <a:pt x="17583" y="92727"/>
                  <a:pt x="19088" y="92727"/>
                </a:cubicBezTo>
                <a:lnTo>
                  <a:pt x="44022" y="92727"/>
                </a:lnTo>
                <a:cubicBezTo>
                  <a:pt x="45238" y="97427"/>
                  <a:pt x="49466" y="100911"/>
                  <a:pt x="54544" y="100911"/>
                </a:cubicBezTo>
                <a:cubicBezTo>
                  <a:pt x="59622" y="100911"/>
                  <a:pt x="63850" y="97427"/>
                  <a:pt x="65066" y="92727"/>
                </a:cubicBezTo>
                <a:lnTo>
                  <a:pt x="100911" y="92727"/>
                </a:lnTo>
                <a:cubicBezTo>
                  <a:pt x="102416" y="92727"/>
                  <a:pt x="103638" y="91511"/>
                  <a:pt x="103638" y="90000"/>
                </a:cubicBezTo>
                <a:cubicBezTo>
                  <a:pt x="103638" y="88494"/>
                  <a:pt x="102416" y="87272"/>
                  <a:pt x="100911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4"/>
          <p:cNvSpPr/>
          <p:nvPr/>
        </p:nvSpPr>
        <p:spPr>
          <a:xfrm>
            <a:off x="5323375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81816"/>
                </a:moveTo>
                <a:cubicBezTo>
                  <a:pt x="47950" y="81816"/>
                  <a:pt x="38183" y="72050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moveTo>
                  <a:pt x="60000" y="32727"/>
                </a:moveTo>
                <a:cubicBezTo>
                  <a:pt x="44933" y="32727"/>
                  <a:pt x="32727" y="44938"/>
                  <a:pt x="32727" y="60000"/>
                </a:cubicBezTo>
                <a:cubicBezTo>
                  <a:pt x="32727" y="75066"/>
                  <a:pt x="44933" y="87272"/>
                  <a:pt x="60000" y="87272"/>
                </a:cubicBezTo>
                <a:cubicBezTo>
                  <a:pt x="75066" y="87272"/>
                  <a:pt x="87272" y="75066"/>
                  <a:pt x="87272" y="60000"/>
                </a:cubicBezTo>
                <a:cubicBezTo>
                  <a:pt x="87272" y="44938"/>
                  <a:pt x="75066" y="32727"/>
                  <a:pt x="60000" y="32727"/>
                </a:cubicBezTo>
                <a:moveTo>
                  <a:pt x="114544" y="66738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27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7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3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7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8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44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1"/>
                  <a:pt x="16666" y="26194"/>
                </a:cubicBezTo>
                <a:lnTo>
                  <a:pt x="26194" y="16666"/>
                </a:lnTo>
                <a:lnTo>
                  <a:pt x="31227" y="19688"/>
                </a:lnTo>
                <a:cubicBezTo>
                  <a:pt x="32094" y="20200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27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72"/>
                  <a:pt x="51838" y="11150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50"/>
                </a:lnTo>
                <a:cubicBezTo>
                  <a:pt x="68644" y="13072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27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0"/>
                  <a:pt x="88766" y="19688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1"/>
                  <a:pt x="103316" y="26233"/>
                  <a:pt x="103305" y="26255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8"/>
                  <a:pt x="114544" y="66738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1"/>
                  <a:pt x="95200" y="10938"/>
                  <a:pt x="94305" y="10938"/>
                </a:cubicBezTo>
                <a:cubicBezTo>
                  <a:pt x="93211" y="10938"/>
                  <a:pt x="92066" y="11350"/>
                  <a:pt x="91111" y="11916"/>
                </a:cubicBezTo>
                <a:lnTo>
                  <a:pt x="85961" y="15011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11"/>
                </a:cubicBezTo>
                <a:lnTo>
                  <a:pt x="28888" y="11916"/>
                </a:lnTo>
                <a:cubicBezTo>
                  <a:pt x="27933" y="11350"/>
                  <a:pt x="26788" y="10938"/>
                  <a:pt x="25694" y="10938"/>
                </a:cubicBezTo>
                <a:cubicBezTo>
                  <a:pt x="24800" y="10938"/>
                  <a:pt x="23933" y="11211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94"/>
                  <a:pt x="0" y="52000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88"/>
                </a:cubicBezTo>
                <a:lnTo>
                  <a:pt x="11916" y="91111"/>
                </a:lnTo>
                <a:cubicBezTo>
                  <a:pt x="10883" y="92855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5"/>
                  <a:pt x="108083" y="91111"/>
                </a:cubicBezTo>
                <a:lnTo>
                  <a:pt x="105011" y="85988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0"/>
                </a:lnTo>
                <a:cubicBezTo>
                  <a:pt x="120000" y="49794"/>
                  <a:pt x="117961" y="48500"/>
                  <a:pt x="116000" y="480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5723424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66733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33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2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8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2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3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50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6"/>
                  <a:pt x="16666" y="26194"/>
                </a:cubicBezTo>
                <a:lnTo>
                  <a:pt x="26194" y="16666"/>
                </a:lnTo>
                <a:lnTo>
                  <a:pt x="31227" y="19683"/>
                </a:lnTo>
                <a:cubicBezTo>
                  <a:pt x="32094" y="20205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33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66"/>
                  <a:pt x="51838" y="11144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44"/>
                </a:lnTo>
                <a:cubicBezTo>
                  <a:pt x="68644" y="13066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33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5"/>
                  <a:pt x="88766" y="19683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6"/>
                  <a:pt x="103316" y="26233"/>
                  <a:pt x="103305" y="26250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3"/>
                  <a:pt x="114544" y="66733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6"/>
                  <a:pt x="95200" y="10933"/>
                  <a:pt x="94305" y="10933"/>
                </a:cubicBezTo>
                <a:cubicBezTo>
                  <a:pt x="93211" y="10933"/>
                  <a:pt x="92066" y="11350"/>
                  <a:pt x="91111" y="11916"/>
                </a:cubicBezTo>
                <a:lnTo>
                  <a:pt x="85961" y="15005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05"/>
                </a:cubicBezTo>
                <a:lnTo>
                  <a:pt x="28888" y="11916"/>
                </a:lnTo>
                <a:cubicBezTo>
                  <a:pt x="27933" y="11350"/>
                  <a:pt x="26788" y="10933"/>
                  <a:pt x="25694" y="10933"/>
                </a:cubicBezTo>
                <a:cubicBezTo>
                  <a:pt x="24800" y="10933"/>
                  <a:pt x="23933" y="11216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88"/>
                  <a:pt x="0" y="52005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94"/>
                </a:cubicBezTo>
                <a:lnTo>
                  <a:pt x="11916" y="91111"/>
                </a:lnTo>
                <a:cubicBezTo>
                  <a:pt x="10883" y="92850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0"/>
                  <a:pt x="108083" y="91111"/>
                </a:cubicBezTo>
                <a:lnTo>
                  <a:pt x="105011" y="85994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5"/>
                </a:lnTo>
                <a:cubicBezTo>
                  <a:pt x="120000" y="49788"/>
                  <a:pt x="117961" y="48500"/>
                  <a:pt x="116000" y="48005"/>
                </a:cubicBezTo>
                <a:moveTo>
                  <a:pt x="87272" y="60000"/>
                </a:moveTo>
                <a:cubicBezTo>
                  <a:pt x="87272" y="74144"/>
                  <a:pt x="76505" y="85766"/>
                  <a:pt x="62727" y="87138"/>
                </a:cubicBezTo>
                <a:lnTo>
                  <a:pt x="62727" y="70522"/>
                </a:lnTo>
                <a:cubicBezTo>
                  <a:pt x="67427" y="69311"/>
                  <a:pt x="70911" y="65077"/>
                  <a:pt x="70911" y="60000"/>
                </a:cubicBezTo>
                <a:cubicBezTo>
                  <a:pt x="70911" y="59055"/>
                  <a:pt x="70750" y="58155"/>
                  <a:pt x="70522" y="57277"/>
                </a:cubicBezTo>
                <a:lnTo>
                  <a:pt x="85044" y="49205"/>
                </a:lnTo>
                <a:cubicBezTo>
                  <a:pt x="86472" y="52516"/>
                  <a:pt x="87272" y="56166"/>
                  <a:pt x="87272" y="60000"/>
                </a:cubicBezTo>
                <a:moveTo>
                  <a:pt x="54544" y="60000"/>
                </a:move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cubicBezTo>
                  <a:pt x="56988" y="65455"/>
                  <a:pt x="54544" y="63011"/>
                  <a:pt x="54544" y="60000"/>
                </a:cubicBezTo>
                <a:moveTo>
                  <a:pt x="57272" y="87138"/>
                </a:moveTo>
                <a:cubicBezTo>
                  <a:pt x="43494" y="85766"/>
                  <a:pt x="32727" y="74144"/>
                  <a:pt x="32727" y="60000"/>
                </a:cubicBezTo>
                <a:cubicBezTo>
                  <a:pt x="32727" y="56166"/>
                  <a:pt x="33527" y="52516"/>
                  <a:pt x="34955" y="49205"/>
                </a:cubicBezTo>
                <a:lnTo>
                  <a:pt x="49477" y="57277"/>
                </a:lnTo>
                <a:cubicBezTo>
                  <a:pt x="49250" y="58155"/>
                  <a:pt x="49088" y="59055"/>
                  <a:pt x="49088" y="60000"/>
                </a:cubicBezTo>
                <a:cubicBezTo>
                  <a:pt x="49088" y="65077"/>
                  <a:pt x="52572" y="69311"/>
                  <a:pt x="57272" y="70522"/>
                </a:cubicBezTo>
                <a:cubicBezTo>
                  <a:pt x="57272" y="70522"/>
                  <a:pt x="57272" y="87138"/>
                  <a:pt x="57272" y="87138"/>
                </a:cubicBezTo>
                <a:close/>
                <a:moveTo>
                  <a:pt x="60000" y="32727"/>
                </a:moveTo>
                <a:cubicBezTo>
                  <a:pt x="69277" y="32727"/>
                  <a:pt x="77455" y="37372"/>
                  <a:pt x="82383" y="44444"/>
                </a:cubicBezTo>
                <a:lnTo>
                  <a:pt x="67888" y="52500"/>
                </a:lnTo>
                <a:cubicBezTo>
                  <a:pt x="65900" y="50411"/>
                  <a:pt x="63111" y="49088"/>
                  <a:pt x="60000" y="49088"/>
                </a:cubicBezTo>
                <a:cubicBezTo>
                  <a:pt x="56888" y="49088"/>
                  <a:pt x="54100" y="50411"/>
                  <a:pt x="52111" y="52500"/>
                </a:cubicBezTo>
                <a:lnTo>
                  <a:pt x="37616" y="44444"/>
                </a:lnTo>
                <a:cubicBezTo>
                  <a:pt x="42544" y="37372"/>
                  <a:pt x="50722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34"/>
          <p:cNvSpPr/>
          <p:nvPr/>
        </p:nvSpPr>
        <p:spPr>
          <a:xfrm>
            <a:off x="6123474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44972"/>
                </a:moveTo>
                <a:lnTo>
                  <a:pt x="111616" y="48000"/>
                </a:lnTo>
                <a:cubicBezTo>
                  <a:pt x="107188" y="46811"/>
                  <a:pt x="102677" y="46233"/>
                  <a:pt x="98194" y="46233"/>
                </a:cubicBezTo>
                <a:lnTo>
                  <a:pt x="95277" y="40983"/>
                </a:lnTo>
                <a:cubicBezTo>
                  <a:pt x="94733" y="40016"/>
                  <a:pt x="93950" y="39083"/>
                  <a:pt x="93005" y="38538"/>
                </a:cubicBezTo>
                <a:cubicBezTo>
                  <a:pt x="92227" y="38088"/>
                  <a:pt x="91344" y="37900"/>
                  <a:pt x="90377" y="38155"/>
                </a:cubicBezTo>
                <a:lnTo>
                  <a:pt x="74927" y="42294"/>
                </a:lnTo>
                <a:cubicBezTo>
                  <a:pt x="72788" y="42866"/>
                  <a:pt x="72194" y="45138"/>
                  <a:pt x="72094" y="47194"/>
                </a:cubicBezTo>
                <a:lnTo>
                  <a:pt x="72200" y="53166"/>
                </a:lnTo>
                <a:cubicBezTo>
                  <a:pt x="68294" y="55405"/>
                  <a:pt x="64661" y="58172"/>
                  <a:pt x="61405" y="61427"/>
                </a:cubicBezTo>
                <a:lnTo>
                  <a:pt x="55683" y="59788"/>
                </a:lnTo>
                <a:cubicBezTo>
                  <a:pt x="53738" y="59244"/>
                  <a:pt x="51327" y="59344"/>
                  <a:pt x="50222" y="61255"/>
                </a:cubicBezTo>
                <a:lnTo>
                  <a:pt x="42222" y="75111"/>
                </a:lnTo>
                <a:cubicBezTo>
                  <a:pt x="41116" y="77022"/>
                  <a:pt x="42300" y="79050"/>
                  <a:pt x="43683" y="80577"/>
                </a:cubicBezTo>
                <a:lnTo>
                  <a:pt x="47961" y="84711"/>
                </a:lnTo>
                <a:cubicBezTo>
                  <a:pt x="46772" y="89161"/>
                  <a:pt x="46194" y="93688"/>
                  <a:pt x="46205" y="98188"/>
                </a:cubicBezTo>
                <a:lnTo>
                  <a:pt x="40983" y="101088"/>
                </a:lnTo>
                <a:cubicBezTo>
                  <a:pt x="39222" y="102072"/>
                  <a:pt x="37583" y="103850"/>
                  <a:pt x="38155" y="105983"/>
                </a:cubicBezTo>
                <a:lnTo>
                  <a:pt x="40450" y="114550"/>
                </a:ln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62727"/>
                </a:lnTo>
                <a:lnTo>
                  <a:pt x="10727" y="62727"/>
                </a:lnTo>
                <a:cubicBezTo>
                  <a:pt x="12933" y="62727"/>
                  <a:pt x="14100" y="60688"/>
                  <a:pt x="14727" y="58727"/>
                </a:cubicBezTo>
                <a:lnTo>
                  <a:pt x="16183" y="52905"/>
                </a:lnTo>
                <a:cubicBezTo>
                  <a:pt x="20616" y="51722"/>
                  <a:pt x="24811" y="49961"/>
                  <a:pt x="28688" y="47722"/>
                </a:cubicBezTo>
                <a:lnTo>
                  <a:pt x="33838" y="50811"/>
                </a:lnTo>
                <a:cubicBezTo>
                  <a:pt x="34861" y="51338"/>
                  <a:pt x="36022" y="51761"/>
                  <a:pt x="37116" y="51761"/>
                </a:cubicBezTo>
                <a:cubicBezTo>
                  <a:pt x="37983" y="51761"/>
                  <a:pt x="38805" y="51500"/>
                  <a:pt x="39500" y="50811"/>
                </a:cubicBezTo>
                <a:lnTo>
                  <a:pt x="50811" y="39494"/>
                </a:lnTo>
                <a:cubicBezTo>
                  <a:pt x="52372" y="37933"/>
                  <a:pt x="51844" y="35577"/>
                  <a:pt x="50811" y="33838"/>
                </a:cubicBezTo>
                <a:lnTo>
                  <a:pt x="47738" y="28716"/>
                </a:lnTo>
                <a:cubicBezTo>
                  <a:pt x="49994" y="24827"/>
                  <a:pt x="51761" y="20616"/>
                  <a:pt x="52950" y="16172"/>
                </a:cubicBezTo>
                <a:lnTo>
                  <a:pt x="58727" y="14727"/>
                </a:lnTo>
                <a:cubicBezTo>
                  <a:pt x="60688" y="14100"/>
                  <a:pt x="62727" y="12933"/>
                  <a:pt x="62727" y="10727"/>
                </a:cubicBezTo>
                <a:lnTo>
                  <a:pt x="62727" y="5455"/>
                </a:ln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44972"/>
                  <a:pt x="114544" y="44972"/>
                </a:cubicBezTo>
                <a:close/>
                <a:moveTo>
                  <a:pt x="114544" y="69966"/>
                </a:moveTo>
                <a:cubicBezTo>
                  <a:pt x="109722" y="67155"/>
                  <a:pt x="104166" y="65455"/>
                  <a:pt x="98183" y="65455"/>
                </a:cubicBezTo>
                <a:cubicBezTo>
                  <a:pt x="80105" y="65455"/>
                  <a:pt x="65455" y="80105"/>
                  <a:pt x="65455" y="98183"/>
                </a:cubicBezTo>
                <a:cubicBezTo>
                  <a:pt x="65455" y="104172"/>
                  <a:pt x="67155" y="109722"/>
                  <a:pt x="69966" y="114550"/>
                </a:cubicBezTo>
                <a:lnTo>
                  <a:pt x="46100" y="114550"/>
                </a:lnTo>
                <a:lnTo>
                  <a:pt x="43750" y="105788"/>
                </a:lnTo>
                <a:lnTo>
                  <a:pt x="48855" y="102955"/>
                </a:lnTo>
                <a:cubicBezTo>
                  <a:pt x="50588" y="101988"/>
                  <a:pt x="51661" y="100155"/>
                  <a:pt x="51661" y="98172"/>
                </a:cubicBezTo>
                <a:cubicBezTo>
                  <a:pt x="51655" y="94100"/>
                  <a:pt x="52177" y="90044"/>
                  <a:pt x="53233" y="86122"/>
                </a:cubicBezTo>
                <a:cubicBezTo>
                  <a:pt x="53744" y="84211"/>
                  <a:pt x="53177" y="82172"/>
                  <a:pt x="51755" y="80794"/>
                </a:cubicBezTo>
                <a:lnTo>
                  <a:pt x="47622" y="76794"/>
                </a:lnTo>
                <a:cubicBezTo>
                  <a:pt x="47605" y="76777"/>
                  <a:pt x="47588" y="76761"/>
                  <a:pt x="47577" y="76738"/>
                </a:cubicBezTo>
                <a:lnTo>
                  <a:pt x="54311" y="65072"/>
                </a:lnTo>
                <a:lnTo>
                  <a:pt x="59905" y="66672"/>
                </a:lnTo>
                <a:cubicBezTo>
                  <a:pt x="61811" y="67216"/>
                  <a:pt x="63861" y="66683"/>
                  <a:pt x="65266" y="65283"/>
                </a:cubicBezTo>
                <a:cubicBezTo>
                  <a:pt x="68133" y="62411"/>
                  <a:pt x="71377" y="59927"/>
                  <a:pt x="74916" y="57894"/>
                </a:cubicBezTo>
                <a:cubicBezTo>
                  <a:pt x="76633" y="56905"/>
                  <a:pt x="77683" y="55061"/>
                  <a:pt x="77650" y="53077"/>
                </a:cubicBezTo>
                <a:lnTo>
                  <a:pt x="77555" y="47300"/>
                </a:lnTo>
                <a:lnTo>
                  <a:pt x="77555" y="47238"/>
                </a:lnTo>
                <a:lnTo>
                  <a:pt x="90577" y="43750"/>
                </a:lnTo>
                <a:lnTo>
                  <a:pt x="93427" y="48883"/>
                </a:lnTo>
                <a:cubicBezTo>
                  <a:pt x="93916" y="49766"/>
                  <a:pt x="94622" y="50472"/>
                  <a:pt x="95466" y="50955"/>
                </a:cubicBezTo>
                <a:cubicBezTo>
                  <a:pt x="96277" y="51427"/>
                  <a:pt x="97216" y="51688"/>
                  <a:pt x="98194" y="51688"/>
                </a:cubicBezTo>
                <a:cubicBezTo>
                  <a:pt x="102261" y="51688"/>
                  <a:pt x="106305" y="52216"/>
                  <a:pt x="110205" y="53272"/>
                </a:cubicBezTo>
                <a:cubicBezTo>
                  <a:pt x="111700" y="53666"/>
                  <a:pt x="113272" y="53394"/>
                  <a:pt x="114544" y="52577"/>
                </a:cubicBezTo>
                <a:cubicBezTo>
                  <a:pt x="114544" y="52577"/>
                  <a:pt x="114544" y="69966"/>
                  <a:pt x="114544" y="69966"/>
                </a:cubicBezTo>
                <a:close/>
                <a:moveTo>
                  <a:pt x="114544" y="85972"/>
                </a:moveTo>
                <a:lnTo>
                  <a:pt x="106072" y="90683"/>
                </a:lnTo>
                <a:cubicBezTo>
                  <a:pt x="104083" y="88588"/>
                  <a:pt x="101294" y="87272"/>
                  <a:pt x="98183" y="87272"/>
                </a:cubicBezTo>
                <a:cubicBezTo>
                  <a:pt x="95072" y="87272"/>
                  <a:pt x="92277" y="88588"/>
                  <a:pt x="90294" y="90683"/>
                </a:cubicBezTo>
                <a:lnTo>
                  <a:pt x="75794" y="82627"/>
                </a:lnTo>
                <a:cubicBezTo>
                  <a:pt x="80722" y="75550"/>
                  <a:pt x="88905" y="70911"/>
                  <a:pt x="98183" y="70911"/>
                </a:cubicBezTo>
                <a:cubicBezTo>
                  <a:pt x="104350" y="70911"/>
                  <a:pt x="109988" y="73005"/>
                  <a:pt x="114544" y="76466"/>
                </a:cubicBezTo>
                <a:cubicBezTo>
                  <a:pt x="114544" y="76466"/>
                  <a:pt x="114544" y="85972"/>
                  <a:pt x="114544" y="859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0911" y="114550"/>
                </a:lnTo>
                <a:lnTo>
                  <a:pt x="100911" y="108705"/>
                </a:lnTo>
                <a:cubicBezTo>
                  <a:pt x="105605" y="107488"/>
                  <a:pt x="109088" y="103261"/>
                  <a:pt x="109088" y="98183"/>
                </a:cubicBezTo>
                <a:cubicBezTo>
                  <a:pt x="109088" y="97233"/>
                  <a:pt x="108933" y="96327"/>
                  <a:pt x="108705" y="95455"/>
                </a:cubicBezTo>
                <a:lnTo>
                  <a:pt x="114544" y="92211"/>
                </a:lnTo>
                <a:cubicBezTo>
                  <a:pt x="114544" y="92211"/>
                  <a:pt x="114544" y="109088"/>
                  <a:pt x="114544" y="109088"/>
                </a:cubicBezTo>
                <a:close/>
                <a:moveTo>
                  <a:pt x="92727" y="98183"/>
                </a:moveTo>
                <a:cubicBezTo>
                  <a:pt x="92727" y="95172"/>
                  <a:pt x="95172" y="92727"/>
                  <a:pt x="98183" y="92727"/>
                </a:cubicBezTo>
                <a:cubicBezTo>
                  <a:pt x="101188" y="92727"/>
                  <a:pt x="103638" y="95172"/>
                  <a:pt x="103638" y="98183"/>
                </a:cubicBezTo>
                <a:cubicBezTo>
                  <a:pt x="103638" y="101194"/>
                  <a:pt x="101188" y="103638"/>
                  <a:pt x="98183" y="103638"/>
                </a:cubicBezTo>
                <a:cubicBezTo>
                  <a:pt x="95172" y="103638"/>
                  <a:pt x="92727" y="101194"/>
                  <a:pt x="92727" y="98183"/>
                </a:cubicBezTo>
                <a:moveTo>
                  <a:pt x="95455" y="114550"/>
                </a:moveTo>
                <a:lnTo>
                  <a:pt x="76427" y="114550"/>
                </a:lnTo>
                <a:cubicBezTo>
                  <a:pt x="72988" y="109983"/>
                  <a:pt x="70911" y="104338"/>
                  <a:pt x="70911" y="98183"/>
                </a:cubicBezTo>
                <a:cubicBezTo>
                  <a:pt x="70911" y="94344"/>
                  <a:pt x="71705" y="90700"/>
                  <a:pt x="73138" y="87388"/>
                </a:cubicBezTo>
                <a:lnTo>
                  <a:pt x="87661" y="95455"/>
                </a:lnTo>
                <a:cubicBezTo>
                  <a:pt x="87433" y="96327"/>
                  <a:pt x="87272" y="97233"/>
                  <a:pt x="87272" y="98183"/>
                </a:cubicBezTo>
                <a:cubicBezTo>
                  <a:pt x="87272" y="103261"/>
                  <a:pt x="90755" y="107488"/>
                  <a:pt x="95455" y="108705"/>
                </a:cubicBezTo>
                <a:cubicBezTo>
                  <a:pt x="95455" y="108705"/>
                  <a:pt x="95455" y="114550"/>
                  <a:pt x="95455" y="114550"/>
                </a:cubicBezTo>
                <a:close/>
                <a:moveTo>
                  <a:pt x="5455" y="29866"/>
                </a:moveTo>
                <a:cubicBezTo>
                  <a:pt x="18338" y="28583"/>
                  <a:pt x="28583" y="18338"/>
                  <a:pt x="29861" y="5455"/>
                </a:cubicBezTo>
                <a:lnTo>
                  <a:pt x="57272" y="5455"/>
                </a:lnTo>
                <a:lnTo>
                  <a:pt x="57272" y="9461"/>
                </a:lnTo>
                <a:cubicBezTo>
                  <a:pt x="57250" y="9472"/>
                  <a:pt x="57233" y="9477"/>
                  <a:pt x="57211" y="9483"/>
                </a:cubicBezTo>
                <a:lnTo>
                  <a:pt x="51627" y="10877"/>
                </a:lnTo>
                <a:cubicBezTo>
                  <a:pt x="49705" y="11361"/>
                  <a:pt x="48194" y="12850"/>
                  <a:pt x="47683" y="14761"/>
                </a:cubicBezTo>
                <a:cubicBezTo>
                  <a:pt x="46633" y="18683"/>
                  <a:pt x="45066" y="22455"/>
                  <a:pt x="43022" y="25977"/>
                </a:cubicBezTo>
                <a:cubicBezTo>
                  <a:pt x="42022" y="27700"/>
                  <a:pt x="42038" y="29822"/>
                  <a:pt x="43061" y="31522"/>
                </a:cubicBezTo>
                <a:lnTo>
                  <a:pt x="46066" y="36527"/>
                </a:lnTo>
                <a:lnTo>
                  <a:pt x="36533" y="46061"/>
                </a:lnTo>
                <a:cubicBezTo>
                  <a:pt x="36516" y="46055"/>
                  <a:pt x="36494" y="46044"/>
                  <a:pt x="36477" y="46033"/>
                </a:cubicBezTo>
                <a:lnTo>
                  <a:pt x="31494" y="43044"/>
                </a:lnTo>
                <a:cubicBezTo>
                  <a:pt x="30627" y="42527"/>
                  <a:pt x="29661" y="42266"/>
                  <a:pt x="28688" y="42266"/>
                </a:cubicBezTo>
                <a:cubicBezTo>
                  <a:pt x="27750" y="42266"/>
                  <a:pt x="26805" y="42511"/>
                  <a:pt x="25961" y="42994"/>
                </a:cubicBezTo>
                <a:cubicBezTo>
                  <a:pt x="22438" y="45033"/>
                  <a:pt x="18677" y="46594"/>
                  <a:pt x="14772" y="47638"/>
                </a:cubicBezTo>
                <a:cubicBezTo>
                  <a:pt x="12861" y="48144"/>
                  <a:pt x="11372" y="49655"/>
                  <a:pt x="10888" y="51583"/>
                </a:cubicBezTo>
                <a:lnTo>
                  <a:pt x="9483" y="57211"/>
                </a:lnTo>
                <a:cubicBezTo>
                  <a:pt x="9477" y="57233"/>
                  <a:pt x="9472" y="57250"/>
                  <a:pt x="9461" y="57277"/>
                </a:cubicBezTo>
                <a:lnTo>
                  <a:pt x="5455" y="57277"/>
                </a:lnTo>
                <a:cubicBezTo>
                  <a:pt x="5455" y="57277"/>
                  <a:pt x="5455" y="29866"/>
                  <a:pt x="5455" y="29866"/>
                </a:cubicBezTo>
                <a:close/>
                <a:moveTo>
                  <a:pt x="5455" y="10911"/>
                </a:moveTo>
                <a:cubicBezTo>
                  <a:pt x="5455" y="7894"/>
                  <a:pt x="7900" y="5455"/>
                  <a:pt x="10911" y="5455"/>
                </a:cubicBezTo>
                <a:lnTo>
                  <a:pt x="24355" y="5455"/>
                </a:lnTo>
                <a:cubicBezTo>
                  <a:pt x="23122" y="15322"/>
                  <a:pt x="15322" y="23122"/>
                  <a:pt x="5455" y="24355"/>
                </a:cubicBezTo>
                <a:cubicBezTo>
                  <a:pt x="5455" y="24355"/>
                  <a:pt x="5455" y="10911"/>
                  <a:pt x="5455" y="10911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4"/>
          <p:cNvSpPr/>
          <p:nvPr/>
        </p:nvSpPr>
        <p:spPr>
          <a:xfrm>
            <a:off x="6523524" y="4173022"/>
            <a:ext cx="209400" cy="136500"/>
          </a:xfrm>
          <a:custGeom>
            <a:rect b="b" l="l" r="r" t="t"/>
            <a:pathLst>
              <a:path extrusionOk="0" h="120000" w="120000">
                <a:moveTo>
                  <a:pt x="19088" y="46666"/>
                </a:moveTo>
                <a:lnTo>
                  <a:pt x="100911" y="46666"/>
                </a:lnTo>
                <a:cubicBezTo>
                  <a:pt x="102416" y="46666"/>
                  <a:pt x="103638" y="45177"/>
                  <a:pt x="103638" y="43333"/>
                </a:cubicBezTo>
                <a:cubicBezTo>
                  <a:pt x="103638" y="41488"/>
                  <a:pt x="102416" y="40000"/>
                  <a:pt x="100911" y="40000"/>
                </a:cubicBezTo>
                <a:lnTo>
                  <a:pt x="19088" y="40000"/>
                </a:lnTo>
                <a:cubicBezTo>
                  <a:pt x="17583" y="40000"/>
                  <a:pt x="16361" y="41488"/>
                  <a:pt x="16361" y="43333"/>
                </a:cubicBezTo>
                <a:cubicBezTo>
                  <a:pt x="16361" y="45177"/>
                  <a:pt x="17583" y="46666"/>
                  <a:pt x="19088" y="46666"/>
                </a:cubicBezTo>
                <a:moveTo>
                  <a:pt x="19088" y="60000"/>
                </a:moveTo>
                <a:lnTo>
                  <a:pt x="100911" y="60000"/>
                </a:ln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2"/>
                  <a:pt x="102416" y="53333"/>
                  <a:pt x="100911" y="53333"/>
                </a:cubicBezTo>
                <a:lnTo>
                  <a:pt x="19088" y="53333"/>
                </a:lnTo>
                <a:cubicBezTo>
                  <a:pt x="17583" y="53333"/>
                  <a:pt x="16361" y="54822"/>
                  <a:pt x="16361" y="56666"/>
                </a:cubicBezTo>
                <a:cubicBezTo>
                  <a:pt x="16361" y="58511"/>
                  <a:pt x="17583" y="60000"/>
                  <a:pt x="19088" y="60000"/>
                </a:cubicBezTo>
                <a:moveTo>
                  <a:pt x="19088" y="73333"/>
                </a:moveTo>
                <a:lnTo>
                  <a:pt x="73638" y="73333"/>
                </a:lnTo>
                <a:cubicBezTo>
                  <a:pt x="75144" y="73333"/>
                  <a:pt x="76361" y="71838"/>
                  <a:pt x="76361" y="70005"/>
                </a:cubicBezTo>
                <a:cubicBezTo>
                  <a:pt x="76361" y="68155"/>
                  <a:pt x="75144" y="66666"/>
                  <a:pt x="73638" y="66666"/>
                </a:cubicBezTo>
                <a:lnTo>
                  <a:pt x="19088" y="66666"/>
                </a:lnTo>
                <a:cubicBezTo>
                  <a:pt x="17583" y="66666"/>
                  <a:pt x="16361" y="68155"/>
                  <a:pt x="16361" y="70005"/>
                </a:cubicBezTo>
                <a:cubicBezTo>
                  <a:pt x="16361" y="71838"/>
                  <a:pt x="17583" y="73333"/>
                  <a:pt x="19088" y="73333"/>
                </a:cubicBezTo>
                <a:moveTo>
                  <a:pt x="114544" y="106666"/>
                </a:moveTo>
                <a:lnTo>
                  <a:pt x="100633" y="106666"/>
                </a:lnTo>
                <a:cubicBezTo>
                  <a:pt x="99372" y="99061"/>
                  <a:pt x="93872" y="93333"/>
                  <a:pt x="87272" y="93333"/>
                </a:cubicBezTo>
                <a:cubicBezTo>
                  <a:pt x="80677" y="93333"/>
                  <a:pt x="75177" y="99061"/>
                  <a:pt x="73911" y="106666"/>
                </a:cubicBezTo>
                <a:lnTo>
                  <a:pt x="46088" y="106666"/>
                </a:lnTo>
                <a:cubicBezTo>
                  <a:pt x="44822" y="99061"/>
                  <a:pt x="39322" y="93333"/>
                  <a:pt x="32727" y="93333"/>
                </a:cubicBezTo>
                <a:cubicBezTo>
                  <a:pt x="26127" y="93333"/>
                  <a:pt x="20627" y="99061"/>
                  <a:pt x="19366" y="106666"/>
                </a:cubicBezTo>
                <a:lnTo>
                  <a:pt x="5455" y="106666"/>
                </a:lnTo>
                <a:lnTo>
                  <a:pt x="5455" y="6666"/>
                </a:lnTo>
                <a:lnTo>
                  <a:pt x="114544" y="6666"/>
                </a:lnTo>
                <a:cubicBezTo>
                  <a:pt x="114544" y="6666"/>
                  <a:pt x="114544" y="106666"/>
                  <a:pt x="114544" y="10666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988"/>
                  <a:pt x="0" y="6666"/>
                </a:cubicBezTo>
                <a:lnTo>
                  <a:pt x="0" y="106666"/>
                </a:lnTo>
                <a:cubicBezTo>
                  <a:pt x="0" y="110344"/>
                  <a:pt x="2444" y="113333"/>
                  <a:pt x="5455" y="113333"/>
                </a:cubicBezTo>
                <a:lnTo>
                  <a:pt x="21816" y="113333"/>
                </a:lnTo>
                <a:cubicBezTo>
                  <a:pt x="23327" y="113333"/>
                  <a:pt x="24544" y="111844"/>
                  <a:pt x="24544" y="110000"/>
                </a:cubicBezTo>
                <a:cubicBezTo>
                  <a:pt x="24544" y="104483"/>
                  <a:pt x="28211" y="100000"/>
                  <a:pt x="32727" y="100000"/>
                </a:cubicBezTo>
                <a:cubicBezTo>
                  <a:pt x="37244" y="100000"/>
                  <a:pt x="40911" y="104483"/>
                  <a:pt x="40911" y="110000"/>
                </a:cubicBezTo>
                <a:cubicBezTo>
                  <a:pt x="40911" y="111844"/>
                  <a:pt x="42127" y="113333"/>
                  <a:pt x="43638" y="113333"/>
                </a:cubicBezTo>
                <a:lnTo>
                  <a:pt x="76361" y="113333"/>
                </a:lnTo>
                <a:cubicBezTo>
                  <a:pt x="77872" y="113333"/>
                  <a:pt x="79088" y="111844"/>
                  <a:pt x="79088" y="110000"/>
                </a:cubicBezTo>
                <a:cubicBezTo>
                  <a:pt x="79088" y="104483"/>
                  <a:pt x="82755" y="100000"/>
                  <a:pt x="87272" y="100000"/>
                </a:cubicBezTo>
                <a:cubicBezTo>
                  <a:pt x="91794" y="100000"/>
                  <a:pt x="95455" y="104483"/>
                  <a:pt x="95455" y="110000"/>
                </a:cubicBezTo>
                <a:cubicBezTo>
                  <a:pt x="95455" y="111844"/>
                  <a:pt x="96672" y="113333"/>
                  <a:pt x="98183" y="113333"/>
                </a:cubicBezTo>
                <a:lnTo>
                  <a:pt x="114544" y="113333"/>
                </a:lnTo>
                <a:cubicBezTo>
                  <a:pt x="117555" y="113333"/>
                  <a:pt x="120000" y="110344"/>
                  <a:pt x="120000" y="10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32727" y="106666"/>
                </a:moveTo>
                <a:cubicBezTo>
                  <a:pt x="31222" y="106666"/>
                  <a:pt x="30000" y="108155"/>
                  <a:pt x="30000" y="110000"/>
                </a:cubicBezTo>
                <a:lnTo>
                  <a:pt x="30000" y="116666"/>
                </a:lnTo>
                <a:cubicBezTo>
                  <a:pt x="30000" y="118511"/>
                  <a:pt x="31222" y="120000"/>
                  <a:pt x="32727" y="120000"/>
                </a:cubicBezTo>
                <a:cubicBezTo>
                  <a:pt x="34233" y="120000"/>
                  <a:pt x="35455" y="118511"/>
                  <a:pt x="35455" y="116666"/>
                </a:cubicBezTo>
                <a:lnTo>
                  <a:pt x="35455" y="110000"/>
                </a:lnTo>
                <a:cubicBezTo>
                  <a:pt x="35455" y="108155"/>
                  <a:pt x="34233" y="106666"/>
                  <a:pt x="32727" y="106666"/>
                </a:cubicBezTo>
                <a:moveTo>
                  <a:pt x="19088" y="33333"/>
                </a:moveTo>
                <a:lnTo>
                  <a:pt x="100911" y="33333"/>
                </a:lnTo>
                <a:cubicBezTo>
                  <a:pt x="102416" y="33333"/>
                  <a:pt x="103638" y="31844"/>
                  <a:pt x="103638" y="30000"/>
                </a:cubicBezTo>
                <a:cubicBezTo>
                  <a:pt x="103638" y="28161"/>
                  <a:pt x="102416" y="26666"/>
                  <a:pt x="100911" y="26666"/>
                </a:cubicBezTo>
                <a:lnTo>
                  <a:pt x="19088" y="26666"/>
                </a:lnTo>
                <a:cubicBezTo>
                  <a:pt x="17583" y="26666"/>
                  <a:pt x="16361" y="28161"/>
                  <a:pt x="16361" y="30000"/>
                </a:cubicBezTo>
                <a:cubicBezTo>
                  <a:pt x="16361" y="31844"/>
                  <a:pt x="17583" y="33333"/>
                  <a:pt x="19088" y="33333"/>
                </a:cubicBezTo>
                <a:moveTo>
                  <a:pt x="87272" y="106666"/>
                </a:moveTo>
                <a:cubicBezTo>
                  <a:pt x="85766" y="106666"/>
                  <a:pt x="84544" y="108155"/>
                  <a:pt x="84544" y="110000"/>
                </a:cubicBezTo>
                <a:lnTo>
                  <a:pt x="84544" y="116666"/>
                </a:lnTo>
                <a:cubicBezTo>
                  <a:pt x="84544" y="118511"/>
                  <a:pt x="85766" y="120000"/>
                  <a:pt x="87272" y="120000"/>
                </a:cubicBezTo>
                <a:cubicBezTo>
                  <a:pt x="88777" y="120000"/>
                  <a:pt x="90000" y="118511"/>
                  <a:pt x="90000" y="116666"/>
                </a:cubicBezTo>
                <a:lnTo>
                  <a:pt x="90000" y="110000"/>
                </a:lnTo>
                <a:cubicBezTo>
                  <a:pt x="90000" y="108155"/>
                  <a:pt x="88777" y="106666"/>
                  <a:pt x="87272" y="10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4"/>
          <p:cNvSpPr/>
          <p:nvPr/>
        </p:nvSpPr>
        <p:spPr>
          <a:xfrm>
            <a:off x="6998461" y="416804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62727" y="57272"/>
                </a:lnTo>
                <a:lnTo>
                  <a:pt x="62727" y="30005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5"/>
                </a:cubicBezTo>
                <a:lnTo>
                  <a:pt x="57272" y="57272"/>
                </a:ln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57272" y="62733"/>
                </a:lnTo>
                <a:lnTo>
                  <a:pt x="57272" y="90000"/>
                </a:lnTo>
                <a:cubicBezTo>
                  <a:pt x="57272" y="91511"/>
                  <a:pt x="58494" y="92727"/>
                  <a:pt x="60000" y="92727"/>
                </a:cubicBezTo>
                <a:cubicBezTo>
                  <a:pt x="61505" y="92727"/>
                  <a:pt x="62727" y="91511"/>
                  <a:pt x="62727" y="90000"/>
                </a:cubicBezTo>
                <a:lnTo>
                  <a:pt x="62727" y="62733"/>
                </a:ln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34"/>
          <p:cNvSpPr/>
          <p:nvPr/>
        </p:nvSpPr>
        <p:spPr>
          <a:xfrm>
            <a:off x="7398510" y="416804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34"/>
          <p:cNvSpPr/>
          <p:nvPr/>
        </p:nvSpPr>
        <p:spPr>
          <a:xfrm>
            <a:off x="7798560" y="4183194"/>
            <a:ext cx="209400" cy="136500"/>
          </a:xfrm>
          <a:custGeom>
            <a:rect b="b" l="l" r="r" t="t"/>
            <a:pathLst>
              <a:path extrusionOk="0" h="120000" w="120000">
                <a:moveTo>
                  <a:pt x="30000" y="33338"/>
                </a:moveTo>
                <a:lnTo>
                  <a:pt x="46361" y="33338"/>
                </a:lnTo>
                <a:cubicBezTo>
                  <a:pt x="47872" y="33338"/>
                  <a:pt x="49088" y="31844"/>
                  <a:pt x="49088" y="30000"/>
                </a:cubicBezTo>
                <a:cubicBezTo>
                  <a:pt x="49088" y="28161"/>
                  <a:pt x="47872" y="26666"/>
                  <a:pt x="46361" y="26666"/>
                </a:cubicBezTo>
                <a:lnTo>
                  <a:pt x="30000" y="26666"/>
                </a:lnTo>
                <a:cubicBezTo>
                  <a:pt x="28494" y="26666"/>
                  <a:pt x="27272" y="28161"/>
                  <a:pt x="27272" y="30000"/>
                </a:cubicBezTo>
                <a:cubicBezTo>
                  <a:pt x="27272" y="31844"/>
                  <a:pt x="28494" y="33338"/>
                  <a:pt x="30000" y="33338"/>
                </a:cubicBezTo>
                <a:moveTo>
                  <a:pt x="114544" y="113333"/>
                </a:moveTo>
                <a:lnTo>
                  <a:pt x="103638" y="113333"/>
                </a:lnTo>
                <a:lnTo>
                  <a:pt x="103638" y="100000"/>
                </a:lnTo>
                <a:cubicBezTo>
                  <a:pt x="105144" y="100000"/>
                  <a:pt x="106361" y="98511"/>
                  <a:pt x="106361" y="96666"/>
                </a:cubicBezTo>
                <a:cubicBezTo>
                  <a:pt x="106361" y="94827"/>
                  <a:pt x="105144" y="93338"/>
                  <a:pt x="103638" y="93338"/>
                </a:cubicBezTo>
                <a:lnTo>
                  <a:pt x="103638" y="20005"/>
                </a:lnTo>
                <a:lnTo>
                  <a:pt x="114544" y="20005"/>
                </a:lnTo>
                <a:cubicBezTo>
                  <a:pt x="114544" y="20005"/>
                  <a:pt x="114544" y="113333"/>
                  <a:pt x="114544" y="113333"/>
                </a:cubicBezTo>
                <a:close/>
                <a:moveTo>
                  <a:pt x="98183" y="93338"/>
                </a:moveTo>
                <a:cubicBezTo>
                  <a:pt x="96672" y="93338"/>
                  <a:pt x="95455" y="94827"/>
                  <a:pt x="95455" y="96666"/>
                </a:cubicBezTo>
                <a:cubicBezTo>
                  <a:pt x="95455" y="98511"/>
                  <a:pt x="96672" y="100000"/>
                  <a:pt x="98183" y="100000"/>
                </a:cubicBezTo>
                <a:lnTo>
                  <a:pt x="98183" y="113333"/>
                </a:lnTo>
                <a:lnTo>
                  <a:pt x="21816" y="113333"/>
                </a:lnTo>
                <a:lnTo>
                  <a:pt x="21816" y="100000"/>
                </a:lnTo>
                <a:cubicBezTo>
                  <a:pt x="23327" y="100000"/>
                  <a:pt x="24544" y="98511"/>
                  <a:pt x="24544" y="96666"/>
                </a:cubicBezTo>
                <a:cubicBezTo>
                  <a:pt x="24544" y="94827"/>
                  <a:pt x="23327" y="93338"/>
                  <a:pt x="21816" y="93338"/>
                </a:cubicBezTo>
                <a:lnTo>
                  <a:pt x="21816" y="20005"/>
                </a:lnTo>
                <a:lnTo>
                  <a:pt x="98183" y="20005"/>
                </a:lnTo>
                <a:cubicBezTo>
                  <a:pt x="98183" y="20005"/>
                  <a:pt x="98183" y="93338"/>
                  <a:pt x="98183" y="93338"/>
                </a:cubicBezTo>
                <a:close/>
                <a:moveTo>
                  <a:pt x="16361" y="93338"/>
                </a:moveTo>
                <a:cubicBezTo>
                  <a:pt x="14855" y="93338"/>
                  <a:pt x="13638" y="94827"/>
                  <a:pt x="13638" y="96666"/>
                </a:cubicBezTo>
                <a:cubicBezTo>
                  <a:pt x="13638" y="98511"/>
                  <a:pt x="14855" y="100000"/>
                  <a:pt x="16361" y="100000"/>
                </a:cubicBezTo>
                <a:lnTo>
                  <a:pt x="16361" y="113333"/>
                </a:lnTo>
                <a:lnTo>
                  <a:pt x="5455" y="113333"/>
                </a:lnTo>
                <a:lnTo>
                  <a:pt x="5455" y="20005"/>
                </a:lnTo>
                <a:lnTo>
                  <a:pt x="16361" y="20005"/>
                </a:lnTo>
                <a:cubicBezTo>
                  <a:pt x="16361" y="20005"/>
                  <a:pt x="16361" y="93338"/>
                  <a:pt x="16361" y="93338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38" y="13333"/>
                  <a:pt x="0" y="16322"/>
                  <a:pt x="0" y="20005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016"/>
                  <a:pt x="120000" y="11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  <a:moveTo>
                  <a:pt x="30000" y="46666"/>
                </a:moveTo>
                <a:lnTo>
                  <a:pt x="35455" y="46666"/>
                </a:lnTo>
                <a:cubicBezTo>
                  <a:pt x="36961" y="46666"/>
                  <a:pt x="38183" y="45177"/>
                  <a:pt x="38183" y="43333"/>
                </a:cubicBezTo>
                <a:cubicBezTo>
                  <a:pt x="38183" y="41494"/>
                  <a:pt x="36961" y="40000"/>
                  <a:pt x="35455" y="40000"/>
                </a:cubicBezTo>
                <a:lnTo>
                  <a:pt x="30000" y="40000"/>
                </a:lnTo>
                <a:cubicBezTo>
                  <a:pt x="28494" y="40000"/>
                  <a:pt x="27272" y="41494"/>
                  <a:pt x="27272" y="43333"/>
                </a:cubicBezTo>
                <a:cubicBezTo>
                  <a:pt x="27272" y="45177"/>
                  <a:pt x="28494" y="46666"/>
                  <a:pt x="30000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34"/>
          <p:cNvSpPr/>
          <p:nvPr/>
        </p:nvSpPr>
        <p:spPr>
          <a:xfrm>
            <a:off x="8198610" y="4175618"/>
            <a:ext cx="209400" cy="151500"/>
          </a:xfrm>
          <a:custGeom>
            <a:rect b="b" l="l" r="r" t="t"/>
            <a:pathLst>
              <a:path extrusionOk="0" h="120000" w="120000">
                <a:moveTo>
                  <a:pt x="92727" y="114000"/>
                </a:moveTo>
                <a:lnTo>
                  <a:pt x="81816" y="114000"/>
                </a:lnTo>
                <a:lnTo>
                  <a:pt x="81816" y="102000"/>
                </a:lnTo>
                <a:cubicBezTo>
                  <a:pt x="83327" y="102000"/>
                  <a:pt x="84544" y="100661"/>
                  <a:pt x="84544" y="99000"/>
                </a:cubicBezTo>
                <a:cubicBezTo>
                  <a:pt x="84544" y="97344"/>
                  <a:pt x="83327" y="96000"/>
                  <a:pt x="81816" y="96000"/>
                </a:cubicBezTo>
                <a:lnTo>
                  <a:pt x="81816" y="42000"/>
                </a:lnTo>
                <a:lnTo>
                  <a:pt x="92727" y="42000"/>
                </a:lnTo>
                <a:cubicBezTo>
                  <a:pt x="92727" y="42000"/>
                  <a:pt x="92727" y="114000"/>
                  <a:pt x="92727" y="114000"/>
                </a:cubicBezTo>
                <a:close/>
                <a:moveTo>
                  <a:pt x="76361" y="96000"/>
                </a:moveTo>
                <a:cubicBezTo>
                  <a:pt x="74855" y="96000"/>
                  <a:pt x="73638" y="97344"/>
                  <a:pt x="73638" y="99000"/>
                </a:cubicBezTo>
                <a:cubicBezTo>
                  <a:pt x="73638" y="100661"/>
                  <a:pt x="74855" y="102000"/>
                  <a:pt x="76361" y="102000"/>
                </a:cubicBezTo>
                <a:lnTo>
                  <a:pt x="76361" y="114000"/>
                </a:lnTo>
                <a:lnTo>
                  <a:pt x="21816" y="114000"/>
                </a:lnTo>
                <a:lnTo>
                  <a:pt x="21816" y="102000"/>
                </a:lnTo>
                <a:cubicBezTo>
                  <a:pt x="23327" y="102000"/>
                  <a:pt x="24544" y="100661"/>
                  <a:pt x="24544" y="99000"/>
                </a:cubicBezTo>
                <a:cubicBezTo>
                  <a:pt x="24544" y="97344"/>
                  <a:pt x="23327" y="96000"/>
                  <a:pt x="21816" y="96000"/>
                </a:cubicBezTo>
                <a:lnTo>
                  <a:pt x="21816" y="42000"/>
                </a:lnTo>
                <a:lnTo>
                  <a:pt x="76361" y="42000"/>
                </a:lnTo>
                <a:cubicBezTo>
                  <a:pt x="76361" y="42000"/>
                  <a:pt x="76361" y="96000"/>
                  <a:pt x="76361" y="96000"/>
                </a:cubicBezTo>
                <a:close/>
                <a:moveTo>
                  <a:pt x="16361" y="96000"/>
                </a:moveTo>
                <a:cubicBezTo>
                  <a:pt x="14855" y="96000"/>
                  <a:pt x="13638" y="97344"/>
                  <a:pt x="13638" y="99000"/>
                </a:cubicBezTo>
                <a:cubicBezTo>
                  <a:pt x="13638" y="100661"/>
                  <a:pt x="14855" y="102000"/>
                  <a:pt x="16361" y="102000"/>
                </a:cubicBezTo>
                <a:lnTo>
                  <a:pt x="16361" y="114000"/>
                </a:lnTo>
                <a:lnTo>
                  <a:pt x="5455" y="114000"/>
                </a:lnTo>
                <a:lnTo>
                  <a:pt x="5455" y="42000"/>
                </a:lnTo>
                <a:lnTo>
                  <a:pt x="16361" y="42000"/>
                </a:lnTo>
                <a:cubicBezTo>
                  <a:pt x="16361" y="42000"/>
                  <a:pt x="16361" y="96000"/>
                  <a:pt x="16361" y="96000"/>
                </a:cubicBezTo>
                <a:close/>
                <a:moveTo>
                  <a:pt x="43638" y="30000"/>
                </a:moveTo>
                <a:lnTo>
                  <a:pt x="54544" y="30000"/>
                </a:lnTo>
                <a:cubicBezTo>
                  <a:pt x="57555" y="30000"/>
                  <a:pt x="60000" y="32688"/>
                  <a:pt x="60000" y="36005"/>
                </a:cubicBezTo>
                <a:lnTo>
                  <a:pt x="38183" y="36005"/>
                </a:lnTo>
                <a:cubicBezTo>
                  <a:pt x="38183" y="32688"/>
                  <a:pt x="40627" y="30000"/>
                  <a:pt x="43638" y="30000"/>
                </a:cubicBezTo>
                <a:moveTo>
                  <a:pt x="92727" y="36005"/>
                </a:moveTo>
                <a:lnTo>
                  <a:pt x="65455" y="36005"/>
                </a:lnTo>
                <a:cubicBezTo>
                  <a:pt x="65455" y="29372"/>
                  <a:pt x="60572" y="24005"/>
                  <a:pt x="54544" y="24005"/>
                </a:cubicBezTo>
                <a:lnTo>
                  <a:pt x="43638" y="24005"/>
                </a:lnTo>
                <a:cubicBezTo>
                  <a:pt x="37611" y="24005"/>
                  <a:pt x="32727" y="29372"/>
                  <a:pt x="32727" y="36005"/>
                </a:cubicBezTo>
                <a:lnTo>
                  <a:pt x="5455" y="36005"/>
                </a:lnTo>
                <a:cubicBezTo>
                  <a:pt x="2444" y="36005"/>
                  <a:pt x="0" y="38688"/>
                  <a:pt x="0" y="42000"/>
                </a:cubicBezTo>
                <a:lnTo>
                  <a:pt x="0" y="114000"/>
                </a:lnTo>
                <a:cubicBezTo>
                  <a:pt x="0" y="1173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311"/>
                  <a:pt x="98183" y="114000"/>
                </a:cubicBezTo>
                <a:lnTo>
                  <a:pt x="98183" y="42000"/>
                </a:lnTo>
                <a:cubicBezTo>
                  <a:pt x="98183" y="38688"/>
                  <a:pt x="95738" y="36005"/>
                  <a:pt x="92727" y="36005"/>
                </a:cubicBezTo>
                <a:moveTo>
                  <a:pt x="60000" y="12005"/>
                </a:moveTo>
                <a:cubicBezTo>
                  <a:pt x="60000" y="8688"/>
                  <a:pt x="62444" y="6000"/>
                  <a:pt x="65455" y="6000"/>
                </a:cubicBezTo>
                <a:lnTo>
                  <a:pt x="76361" y="6000"/>
                </a:lnTo>
                <a:cubicBezTo>
                  <a:pt x="79372" y="6000"/>
                  <a:pt x="81816" y="8688"/>
                  <a:pt x="81816" y="12005"/>
                </a:cubicBezTo>
                <a:cubicBezTo>
                  <a:pt x="81816" y="12005"/>
                  <a:pt x="60000" y="12005"/>
                  <a:pt x="60000" y="12005"/>
                </a:cubicBezTo>
                <a:close/>
                <a:moveTo>
                  <a:pt x="114544" y="12005"/>
                </a:moveTo>
                <a:lnTo>
                  <a:pt x="87272" y="12005"/>
                </a:lnTo>
                <a:cubicBezTo>
                  <a:pt x="87272" y="5372"/>
                  <a:pt x="82388" y="0"/>
                  <a:pt x="76361" y="0"/>
                </a:cubicBezTo>
                <a:lnTo>
                  <a:pt x="65455" y="0"/>
                </a:lnTo>
                <a:cubicBezTo>
                  <a:pt x="59427" y="0"/>
                  <a:pt x="54544" y="5372"/>
                  <a:pt x="54544" y="12005"/>
                </a:cubicBezTo>
                <a:lnTo>
                  <a:pt x="27272" y="12005"/>
                </a:lnTo>
                <a:cubicBezTo>
                  <a:pt x="24261" y="12005"/>
                  <a:pt x="21816" y="14688"/>
                  <a:pt x="21816" y="18000"/>
                </a:cubicBezTo>
                <a:lnTo>
                  <a:pt x="21816" y="27000"/>
                </a:lnTo>
                <a:cubicBezTo>
                  <a:pt x="21816" y="28661"/>
                  <a:pt x="23038" y="30000"/>
                  <a:pt x="24544" y="30000"/>
                </a:cubicBezTo>
                <a:cubicBezTo>
                  <a:pt x="26055" y="30000"/>
                  <a:pt x="27272" y="28661"/>
                  <a:pt x="27272" y="27000"/>
                </a:cubicBezTo>
                <a:lnTo>
                  <a:pt x="27272" y="18000"/>
                </a:lnTo>
                <a:lnTo>
                  <a:pt x="114544" y="18000"/>
                </a:lnTo>
                <a:lnTo>
                  <a:pt x="114544" y="90005"/>
                </a:lnTo>
                <a:lnTo>
                  <a:pt x="106361" y="90005"/>
                </a:lnTo>
                <a:cubicBezTo>
                  <a:pt x="104855" y="90005"/>
                  <a:pt x="103638" y="91344"/>
                  <a:pt x="103638" y="93000"/>
                </a:cubicBezTo>
                <a:cubicBezTo>
                  <a:pt x="103638" y="94661"/>
                  <a:pt x="104855" y="96000"/>
                  <a:pt x="106361" y="96000"/>
                </a:cubicBezTo>
                <a:lnTo>
                  <a:pt x="114544" y="96000"/>
                </a:lnTo>
                <a:cubicBezTo>
                  <a:pt x="117555" y="96000"/>
                  <a:pt x="120000" y="93311"/>
                  <a:pt x="120000" y="90005"/>
                </a:cubicBezTo>
                <a:lnTo>
                  <a:pt x="120000" y="18000"/>
                </a:lnTo>
                <a:cubicBezTo>
                  <a:pt x="120000" y="14688"/>
                  <a:pt x="117555" y="12005"/>
                  <a:pt x="114544" y="12005"/>
                </a:cubicBezTo>
                <a:moveTo>
                  <a:pt x="30000" y="66005"/>
                </a:moveTo>
                <a:lnTo>
                  <a:pt x="35455" y="66005"/>
                </a:lnTo>
                <a:cubicBezTo>
                  <a:pt x="36961" y="66005"/>
                  <a:pt x="38183" y="64661"/>
                  <a:pt x="38183" y="63005"/>
                </a:cubicBezTo>
                <a:cubicBezTo>
                  <a:pt x="38183" y="61344"/>
                  <a:pt x="36961" y="60000"/>
                  <a:pt x="35455" y="60000"/>
                </a:cubicBezTo>
                <a:lnTo>
                  <a:pt x="30000" y="60000"/>
                </a:lnTo>
                <a:cubicBezTo>
                  <a:pt x="28494" y="60000"/>
                  <a:pt x="27272" y="61344"/>
                  <a:pt x="27272" y="63005"/>
                </a:cubicBezTo>
                <a:cubicBezTo>
                  <a:pt x="27272" y="64661"/>
                  <a:pt x="28494" y="66005"/>
                  <a:pt x="30000" y="66005"/>
                </a:cubicBezTo>
                <a:moveTo>
                  <a:pt x="30000" y="54000"/>
                </a:moveTo>
                <a:lnTo>
                  <a:pt x="46361" y="54000"/>
                </a:lnTo>
                <a:cubicBezTo>
                  <a:pt x="47872" y="54000"/>
                  <a:pt x="49088" y="52661"/>
                  <a:pt x="49088" y="51005"/>
                </a:cubicBezTo>
                <a:cubicBezTo>
                  <a:pt x="49088" y="49344"/>
                  <a:pt x="47872" y="48000"/>
                  <a:pt x="46361" y="48000"/>
                </a:cubicBezTo>
                <a:lnTo>
                  <a:pt x="30000" y="48000"/>
                </a:lnTo>
                <a:cubicBezTo>
                  <a:pt x="28494" y="48000"/>
                  <a:pt x="27272" y="49344"/>
                  <a:pt x="27272" y="51005"/>
                </a:cubicBezTo>
                <a:cubicBezTo>
                  <a:pt x="27272" y="52661"/>
                  <a:pt x="28494" y="54000"/>
                  <a:pt x="30000" y="5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4"/>
          <p:cNvSpPr/>
          <p:nvPr/>
        </p:nvSpPr>
        <p:spPr>
          <a:xfrm>
            <a:off x="8598660" y="4183194"/>
            <a:ext cx="209400" cy="136500"/>
          </a:xfrm>
          <a:custGeom>
            <a:rect b="b" l="l" r="r" t="t"/>
            <a:pathLst>
              <a:path extrusionOk="0" h="120000" w="120000">
                <a:moveTo>
                  <a:pt x="114544" y="53333"/>
                </a:moveTo>
                <a:lnTo>
                  <a:pt x="98183" y="53333"/>
                </a:lnTo>
                <a:lnTo>
                  <a:pt x="98183" y="46666"/>
                </a:lnTo>
                <a:cubicBezTo>
                  <a:pt x="98183" y="42988"/>
                  <a:pt x="95738" y="40000"/>
                  <a:pt x="92727" y="40000"/>
                </a:cubicBezTo>
                <a:lnTo>
                  <a:pt x="81816" y="40000"/>
                </a:lnTo>
                <a:cubicBezTo>
                  <a:pt x="78811" y="40000"/>
                  <a:pt x="76361" y="42988"/>
                  <a:pt x="76361" y="46666"/>
                </a:cubicBezTo>
                <a:lnTo>
                  <a:pt x="76361" y="53333"/>
                </a:lnTo>
                <a:lnTo>
                  <a:pt x="43638" y="53333"/>
                </a:lnTo>
                <a:lnTo>
                  <a:pt x="43638" y="46666"/>
                </a:lnTo>
                <a:cubicBezTo>
                  <a:pt x="43638" y="42988"/>
                  <a:pt x="41188" y="40000"/>
                  <a:pt x="38183" y="40000"/>
                </a:cubicBezTo>
                <a:lnTo>
                  <a:pt x="27272" y="40000"/>
                </a:lnTo>
                <a:cubicBezTo>
                  <a:pt x="24261" y="40000"/>
                  <a:pt x="21816" y="42988"/>
                  <a:pt x="21816" y="46666"/>
                </a:cubicBezTo>
                <a:lnTo>
                  <a:pt x="21816" y="53333"/>
                </a:lnTo>
                <a:lnTo>
                  <a:pt x="5455" y="53333"/>
                </a:lnTo>
                <a:lnTo>
                  <a:pt x="5455" y="20005"/>
                </a:lnTo>
                <a:lnTo>
                  <a:pt x="114544" y="20005"/>
                </a:lnTo>
                <a:cubicBezTo>
                  <a:pt x="114544" y="20005"/>
                  <a:pt x="114544" y="53333"/>
                  <a:pt x="114544" y="53333"/>
                </a:cubicBezTo>
                <a:close/>
                <a:moveTo>
                  <a:pt x="81816" y="46666"/>
                </a:moveTo>
                <a:lnTo>
                  <a:pt x="92727" y="46666"/>
                </a:lnTo>
                <a:lnTo>
                  <a:pt x="92727" y="66672"/>
                </a:lnTo>
                <a:lnTo>
                  <a:pt x="81816" y="66672"/>
                </a:lnTo>
                <a:cubicBezTo>
                  <a:pt x="81816" y="66672"/>
                  <a:pt x="81816" y="46666"/>
                  <a:pt x="81816" y="46666"/>
                </a:cubicBezTo>
                <a:close/>
                <a:moveTo>
                  <a:pt x="27272" y="46666"/>
                </a:moveTo>
                <a:lnTo>
                  <a:pt x="38183" y="46666"/>
                </a:lnTo>
                <a:lnTo>
                  <a:pt x="38183" y="66672"/>
                </a:lnTo>
                <a:lnTo>
                  <a:pt x="27272" y="66672"/>
                </a:lnTo>
                <a:cubicBezTo>
                  <a:pt x="27272" y="66672"/>
                  <a:pt x="27272" y="46666"/>
                  <a:pt x="27272" y="46666"/>
                </a:cubicBezTo>
                <a:close/>
                <a:moveTo>
                  <a:pt x="109088" y="113333"/>
                </a:moveTo>
                <a:lnTo>
                  <a:pt x="10911" y="113333"/>
                </a:lnTo>
                <a:lnTo>
                  <a:pt x="10911" y="60000"/>
                </a:lnTo>
                <a:lnTo>
                  <a:pt x="21816" y="60000"/>
                </a:lnTo>
                <a:lnTo>
                  <a:pt x="21816" y="66672"/>
                </a:lnTo>
                <a:cubicBezTo>
                  <a:pt x="21816" y="70344"/>
                  <a:pt x="24261" y="73333"/>
                  <a:pt x="27272" y="73333"/>
                </a:cubicBezTo>
                <a:lnTo>
                  <a:pt x="38183" y="73333"/>
                </a:lnTo>
                <a:cubicBezTo>
                  <a:pt x="41188" y="73333"/>
                  <a:pt x="43638" y="70344"/>
                  <a:pt x="43638" y="66672"/>
                </a:cubicBezTo>
                <a:lnTo>
                  <a:pt x="43638" y="60000"/>
                </a:lnTo>
                <a:lnTo>
                  <a:pt x="76361" y="60000"/>
                </a:lnTo>
                <a:lnTo>
                  <a:pt x="76361" y="66672"/>
                </a:lnTo>
                <a:cubicBezTo>
                  <a:pt x="76361" y="70344"/>
                  <a:pt x="78811" y="73333"/>
                  <a:pt x="81816" y="73333"/>
                </a:cubicBezTo>
                <a:lnTo>
                  <a:pt x="92727" y="73333"/>
                </a:lnTo>
                <a:cubicBezTo>
                  <a:pt x="95738" y="73333"/>
                  <a:pt x="98183" y="70344"/>
                  <a:pt x="98183" y="66672"/>
                </a:cubicBezTo>
                <a:lnTo>
                  <a:pt x="98183" y="60000"/>
                </a:lnTo>
                <a:lnTo>
                  <a:pt x="109088" y="60000"/>
                </a:lnTo>
                <a:cubicBezTo>
                  <a:pt x="109088" y="60000"/>
                  <a:pt x="109088" y="113333"/>
                  <a:pt x="109088" y="113333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44" y="13333"/>
                  <a:pt x="0" y="16322"/>
                  <a:pt x="0" y="20005"/>
                </a:cubicBezTo>
                <a:lnTo>
                  <a:pt x="0" y="53333"/>
                </a:lnTo>
                <a:cubicBezTo>
                  <a:pt x="0" y="57011"/>
                  <a:pt x="2444" y="60000"/>
                  <a:pt x="5455" y="60000"/>
                </a:cubicBezTo>
                <a:lnTo>
                  <a:pt x="5455" y="113333"/>
                </a:lnTo>
                <a:cubicBezTo>
                  <a:pt x="5455" y="117011"/>
                  <a:pt x="7900" y="120000"/>
                  <a:pt x="10911" y="120000"/>
                </a:cubicBezTo>
                <a:lnTo>
                  <a:pt x="109088" y="120000"/>
                </a:lnTo>
                <a:cubicBezTo>
                  <a:pt x="112100" y="120000"/>
                  <a:pt x="114544" y="117011"/>
                  <a:pt x="114544" y="113333"/>
                </a:cubicBez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5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8" name="Google Shape;948;p35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endParaRPr sz="2400">
              <a:solidFill>
                <a:srgbClr val="FFFFFF"/>
              </a:solidFill>
              <a:highlight>
                <a:srgbClr val="FF004E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9" name="Google Shape;949;p35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  <a:endParaRPr sz="9600">
              <a:solidFill>
                <a:srgbClr val="FF004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ctrTitle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  <a:endParaRPr sz="9600">
              <a:solidFill>
                <a:srgbClr val="88398A"/>
              </a:solidFill>
            </a:endParaRPr>
          </a:p>
        </p:txBody>
      </p:sp>
      <p:sp>
        <p:nvSpPr>
          <p:cNvPr id="92" name="Google Shape;92;p17"/>
          <p:cNvSpPr txBox="1"/>
          <p:nvPr>
            <p:ph idx="4294967295" type="subTitle"/>
          </p:nvPr>
        </p:nvSpPr>
        <p:spPr>
          <a:xfrm>
            <a:off x="2361750" y="2517700"/>
            <a:ext cx="54006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the best R-Lady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descr="photo-1434030216411-0b793f4b4173.jpg"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Obi-Wan Kenobi may have said in Star Wars: “Use the source, Luke!"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  <a:endParaRPr i="1" sz="1200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  <a:endParaRPr i="1" sz="1200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And some 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ctrTitle"/>
          </p:nvPr>
        </p:nvSpPr>
        <p:spPr>
          <a:xfrm>
            <a:off x="838207" y="914825"/>
            <a:ext cx="8069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  <a:endParaRPr sz="9600">
              <a:solidFill>
                <a:srgbClr val="88398A"/>
              </a:solidFill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18" name="Google Shape;118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</a:rPr>
              <a:t>White</a:t>
            </a:r>
            <a:endParaRPr b="1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fresh snow.</a:t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  <a:solidFill>
            <a:srgbClr val="88398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Purple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</a:rPr>
              <a:t>Column 1</a:t>
            </a:r>
            <a:endParaRPr b="1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 column.</a:t>
            </a:r>
            <a:endParaRPr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</a:rPr>
              <a:t>Column 2</a:t>
            </a:r>
            <a:endParaRPr b="1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Second column.</a:t>
            </a:r>
            <a:endParaRPr/>
          </a:p>
        </p:txBody>
      </p:sp>
      <p:sp>
        <p:nvSpPr>
          <p:cNvPr id="136" name="Google Shape;136;p23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</a:rPr>
              <a:t>Column 3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Third column.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