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7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70" r:id="rId11"/>
    <p:sldId id="271" r:id="rId12"/>
    <p:sldId id="272" r:id="rId13"/>
    <p:sldId id="274" r:id="rId14"/>
    <p:sldId id="275" r:id="rId15"/>
    <p:sldId id="276" r:id="rId16"/>
    <p:sldId id="280" r:id="rId17"/>
    <p:sldId id="281" r:id="rId18"/>
    <p:sldId id="282" r:id="rId19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21"/>
      <p:bold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00"/>
    <a:srgbClr val="008796"/>
    <a:srgbClr val="E715A6"/>
    <a:srgbClr val="82BB48"/>
    <a:srgbClr val="5FC7E9"/>
    <a:srgbClr val="705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709"/>
  </p:normalViewPr>
  <p:slideViewPr>
    <p:cSldViewPr snapToGrid="0">
      <p:cViewPr varScale="1">
        <p:scale>
          <a:sx n="104" d="100"/>
          <a:sy n="104" d="100"/>
        </p:scale>
        <p:origin x="20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1e5150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1e5150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1e51501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1e51501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1e5150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1e5150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1e5150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1e5150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1e5150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1e5150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1e51501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1e51501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2 4">
            <a:extLst>
              <a:ext uri="{FF2B5EF4-FFF2-40B4-BE49-F238E27FC236}">
                <a16:creationId xmlns:a16="http://schemas.microsoft.com/office/drawing/2014/main" id="{429EA78F-3853-7949-ABC6-ADA1BB73E0E7}"/>
              </a:ext>
            </a:extLst>
          </p:cNvPr>
          <p:cNvSpPr/>
          <p:nvPr/>
        </p:nvSpPr>
        <p:spPr>
          <a:xfrm>
            <a:off x="1616765" y="872301"/>
            <a:ext cx="6652592" cy="3845473"/>
          </a:xfrm>
          <a:prstGeom prst="irregularSeal2">
            <a:avLst/>
          </a:prstGeom>
          <a:solidFill>
            <a:srgbClr val="0087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D3E111-ED4D-C647-BBFD-DA3D64DEED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>
                <a:solidFill>
                  <a:srgbClr val="002060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rgbClr val="FFC00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930127C-F748-B84B-A10D-C2577915F85E}"/>
              </a:ext>
            </a:extLst>
          </p:cNvPr>
          <p:cNvSpPr/>
          <p:nvPr/>
        </p:nvSpPr>
        <p:spPr>
          <a:xfrm>
            <a:off x="7075718" y="2062506"/>
            <a:ext cx="1657465" cy="746955"/>
          </a:xfrm>
          <a:custGeom>
            <a:avLst/>
            <a:gdLst>
              <a:gd name="connsiteX0" fmla="*/ 943 w 1657465"/>
              <a:gd name="connsiteY0" fmla="*/ 455407 h 746955"/>
              <a:gd name="connsiteX1" fmla="*/ 67204 w 1657465"/>
              <a:gd name="connsiteY1" fmla="*/ 574677 h 746955"/>
              <a:gd name="connsiteX2" fmla="*/ 120212 w 1657465"/>
              <a:gd name="connsiteY2" fmla="*/ 654190 h 746955"/>
              <a:gd name="connsiteX3" fmla="*/ 146717 w 1657465"/>
              <a:gd name="connsiteY3" fmla="*/ 680694 h 746955"/>
              <a:gd name="connsiteX4" fmla="*/ 226230 w 1657465"/>
              <a:gd name="connsiteY4" fmla="*/ 707198 h 746955"/>
              <a:gd name="connsiteX5" fmla="*/ 438265 w 1657465"/>
              <a:gd name="connsiteY5" fmla="*/ 733703 h 746955"/>
              <a:gd name="connsiteX6" fmla="*/ 743065 w 1657465"/>
              <a:gd name="connsiteY6" fmla="*/ 720451 h 746955"/>
              <a:gd name="connsiteX7" fmla="*/ 782821 w 1657465"/>
              <a:gd name="connsiteY7" fmla="*/ 707198 h 746955"/>
              <a:gd name="connsiteX8" fmla="*/ 888839 w 1657465"/>
              <a:gd name="connsiteY8" fmla="*/ 627685 h 746955"/>
              <a:gd name="connsiteX9" fmla="*/ 928595 w 1657465"/>
              <a:gd name="connsiteY9" fmla="*/ 601181 h 746955"/>
              <a:gd name="connsiteX10" fmla="*/ 1047865 w 1657465"/>
              <a:gd name="connsiteY10" fmla="*/ 495164 h 746955"/>
              <a:gd name="connsiteX11" fmla="*/ 1100873 w 1657465"/>
              <a:gd name="connsiteY11" fmla="*/ 428903 h 746955"/>
              <a:gd name="connsiteX12" fmla="*/ 1114125 w 1657465"/>
              <a:gd name="connsiteY12" fmla="*/ 389146 h 746955"/>
              <a:gd name="connsiteX13" fmla="*/ 1100873 w 1657465"/>
              <a:gd name="connsiteY13" fmla="*/ 283129 h 746955"/>
              <a:gd name="connsiteX14" fmla="*/ 1087621 w 1657465"/>
              <a:gd name="connsiteY14" fmla="*/ 243372 h 746955"/>
              <a:gd name="connsiteX15" fmla="*/ 1047865 w 1657465"/>
              <a:gd name="connsiteY15" fmla="*/ 216868 h 746955"/>
              <a:gd name="connsiteX16" fmla="*/ 955099 w 1657465"/>
              <a:gd name="connsiteY16" fmla="*/ 190364 h 746955"/>
              <a:gd name="connsiteX17" fmla="*/ 862334 w 1657465"/>
              <a:gd name="connsiteY17" fmla="*/ 203616 h 746955"/>
              <a:gd name="connsiteX18" fmla="*/ 835830 w 1657465"/>
              <a:gd name="connsiteY18" fmla="*/ 243372 h 746955"/>
              <a:gd name="connsiteX19" fmla="*/ 809325 w 1657465"/>
              <a:gd name="connsiteY19" fmla="*/ 322885 h 746955"/>
              <a:gd name="connsiteX20" fmla="*/ 822578 w 1657465"/>
              <a:gd name="connsiteY20" fmla="*/ 415651 h 746955"/>
              <a:gd name="connsiteX21" fmla="*/ 862334 w 1657465"/>
              <a:gd name="connsiteY21" fmla="*/ 455407 h 746955"/>
              <a:gd name="connsiteX22" fmla="*/ 941847 w 1657465"/>
              <a:gd name="connsiteY22" fmla="*/ 495164 h 746955"/>
              <a:gd name="connsiteX23" fmla="*/ 968352 w 1657465"/>
              <a:gd name="connsiteY23" fmla="*/ 521668 h 746955"/>
              <a:gd name="connsiteX24" fmla="*/ 1114125 w 1657465"/>
              <a:gd name="connsiteY24" fmla="*/ 481911 h 746955"/>
              <a:gd name="connsiteX25" fmla="*/ 1206891 w 1657465"/>
              <a:gd name="connsiteY25" fmla="*/ 389146 h 746955"/>
              <a:gd name="connsiteX26" fmla="*/ 1246647 w 1657465"/>
              <a:gd name="connsiteY26" fmla="*/ 349390 h 746955"/>
              <a:gd name="connsiteX27" fmla="*/ 1273152 w 1657465"/>
              <a:gd name="connsiteY27" fmla="*/ 322885 h 746955"/>
              <a:gd name="connsiteX28" fmla="*/ 1299656 w 1657465"/>
              <a:gd name="connsiteY28" fmla="*/ 283129 h 746955"/>
              <a:gd name="connsiteX29" fmla="*/ 1392421 w 1657465"/>
              <a:gd name="connsiteY29" fmla="*/ 203616 h 746955"/>
              <a:gd name="connsiteX30" fmla="*/ 1445430 w 1657465"/>
              <a:gd name="connsiteY30" fmla="*/ 150607 h 746955"/>
              <a:gd name="connsiteX31" fmla="*/ 1458682 w 1657465"/>
              <a:gd name="connsiteY31" fmla="*/ 110851 h 746955"/>
              <a:gd name="connsiteX32" fmla="*/ 1471934 w 1657465"/>
              <a:gd name="connsiteY32" fmla="*/ 44590 h 746955"/>
              <a:gd name="connsiteX33" fmla="*/ 1498439 w 1657465"/>
              <a:gd name="connsiteY33" fmla="*/ 18085 h 746955"/>
              <a:gd name="connsiteX34" fmla="*/ 1538195 w 1657465"/>
              <a:gd name="connsiteY34" fmla="*/ 4833 h 746955"/>
              <a:gd name="connsiteX35" fmla="*/ 1498439 w 1657465"/>
              <a:gd name="connsiteY35" fmla="*/ 31337 h 746955"/>
              <a:gd name="connsiteX36" fmla="*/ 1538195 w 1657465"/>
              <a:gd name="connsiteY36" fmla="*/ 44590 h 746955"/>
              <a:gd name="connsiteX37" fmla="*/ 1511691 w 1657465"/>
              <a:gd name="connsiteY37" fmla="*/ 84346 h 746955"/>
              <a:gd name="connsiteX38" fmla="*/ 1604456 w 1657465"/>
              <a:gd name="connsiteY38" fmla="*/ 97598 h 746955"/>
              <a:gd name="connsiteX39" fmla="*/ 1577952 w 1657465"/>
              <a:gd name="connsiteY39" fmla="*/ 124103 h 746955"/>
              <a:gd name="connsiteX40" fmla="*/ 1657465 w 1657465"/>
              <a:gd name="connsiteY40" fmla="*/ 177111 h 746955"/>
              <a:gd name="connsiteX41" fmla="*/ 1644212 w 1657465"/>
              <a:gd name="connsiteY41" fmla="*/ 216868 h 746955"/>
              <a:gd name="connsiteX42" fmla="*/ 1604456 w 1657465"/>
              <a:gd name="connsiteY42" fmla="*/ 230120 h 746955"/>
              <a:gd name="connsiteX43" fmla="*/ 1485186 w 1657465"/>
              <a:gd name="connsiteY43" fmla="*/ 203616 h 746955"/>
              <a:gd name="connsiteX44" fmla="*/ 1418925 w 1657465"/>
              <a:gd name="connsiteY44" fmla="*/ 216868 h 746955"/>
              <a:gd name="connsiteX45" fmla="*/ 1326160 w 1657465"/>
              <a:gd name="connsiteY45" fmla="*/ 296381 h 746955"/>
              <a:gd name="connsiteX46" fmla="*/ 1259899 w 1657465"/>
              <a:gd name="connsiteY46" fmla="*/ 349390 h 746955"/>
              <a:gd name="connsiteX47" fmla="*/ 1233395 w 1657465"/>
              <a:gd name="connsiteY47" fmla="*/ 389146 h 746955"/>
              <a:gd name="connsiteX48" fmla="*/ 1180386 w 1657465"/>
              <a:gd name="connsiteY48" fmla="*/ 442155 h 746955"/>
              <a:gd name="connsiteX49" fmla="*/ 1153882 w 1657465"/>
              <a:gd name="connsiteY49" fmla="*/ 481911 h 746955"/>
              <a:gd name="connsiteX50" fmla="*/ 1047865 w 1657465"/>
              <a:gd name="connsiteY50" fmla="*/ 534920 h 746955"/>
              <a:gd name="connsiteX51" fmla="*/ 1008108 w 1657465"/>
              <a:gd name="connsiteY51" fmla="*/ 548172 h 746955"/>
              <a:gd name="connsiteX52" fmla="*/ 968352 w 1657465"/>
              <a:gd name="connsiteY52" fmla="*/ 561424 h 746955"/>
              <a:gd name="connsiteX53" fmla="*/ 928595 w 1657465"/>
              <a:gd name="connsiteY53" fmla="*/ 548172 h 746955"/>
              <a:gd name="connsiteX54" fmla="*/ 862334 w 1657465"/>
              <a:gd name="connsiteY54" fmla="*/ 428903 h 746955"/>
              <a:gd name="connsiteX55" fmla="*/ 822578 w 1657465"/>
              <a:gd name="connsiteY55" fmla="*/ 415651 h 746955"/>
              <a:gd name="connsiteX56" fmla="*/ 822578 w 1657465"/>
              <a:gd name="connsiteY56" fmla="*/ 283129 h 746955"/>
              <a:gd name="connsiteX57" fmla="*/ 849082 w 1657465"/>
              <a:gd name="connsiteY57" fmla="*/ 256624 h 746955"/>
              <a:gd name="connsiteX58" fmla="*/ 1047865 w 1657465"/>
              <a:gd name="connsiteY58" fmla="*/ 269877 h 746955"/>
              <a:gd name="connsiteX59" fmla="*/ 1087621 w 1657465"/>
              <a:gd name="connsiteY59" fmla="*/ 296381 h 746955"/>
              <a:gd name="connsiteX60" fmla="*/ 1047865 w 1657465"/>
              <a:gd name="connsiteY60" fmla="*/ 415651 h 746955"/>
              <a:gd name="connsiteX61" fmla="*/ 1021360 w 1657465"/>
              <a:gd name="connsiteY61" fmla="*/ 442155 h 746955"/>
              <a:gd name="connsiteX62" fmla="*/ 994856 w 1657465"/>
              <a:gd name="connsiteY62" fmla="*/ 481911 h 746955"/>
              <a:gd name="connsiteX63" fmla="*/ 941847 w 1657465"/>
              <a:gd name="connsiteY63" fmla="*/ 534920 h 746955"/>
              <a:gd name="connsiteX64" fmla="*/ 928595 w 1657465"/>
              <a:gd name="connsiteY64" fmla="*/ 574677 h 746955"/>
              <a:gd name="connsiteX65" fmla="*/ 902091 w 1657465"/>
              <a:gd name="connsiteY65" fmla="*/ 614433 h 746955"/>
              <a:gd name="connsiteX66" fmla="*/ 809325 w 1657465"/>
              <a:gd name="connsiteY66" fmla="*/ 693946 h 746955"/>
              <a:gd name="connsiteX67" fmla="*/ 703308 w 1657465"/>
              <a:gd name="connsiteY67" fmla="*/ 720451 h 746955"/>
              <a:gd name="connsiteX68" fmla="*/ 663552 w 1657465"/>
              <a:gd name="connsiteY68" fmla="*/ 733703 h 746955"/>
              <a:gd name="connsiteX69" fmla="*/ 610543 w 1657465"/>
              <a:gd name="connsiteY69" fmla="*/ 746955 h 746955"/>
              <a:gd name="connsiteX70" fmla="*/ 305743 w 1657465"/>
              <a:gd name="connsiteY70" fmla="*/ 733703 h 746955"/>
              <a:gd name="connsiteX71" fmla="*/ 239482 w 1657465"/>
              <a:gd name="connsiteY71" fmla="*/ 693946 h 746955"/>
              <a:gd name="connsiteX72" fmla="*/ 199725 w 1657465"/>
              <a:gd name="connsiteY72" fmla="*/ 680694 h 746955"/>
              <a:gd name="connsiteX73" fmla="*/ 159969 w 1657465"/>
              <a:gd name="connsiteY73" fmla="*/ 654190 h 746955"/>
              <a:gd name="connsiteX74" fmla="*/ 120212 w 1657465"/>
              <a:gd name="connsiteY74" fmla="*/ 640937 h 746955"/>
              <a:gd name="connsiteX75" fmla="*/ 93708 w 1657465"/>
              <a:gd name="connsiteY75" fmla="*/ 601181 h 746955"/>
              <a:gd name="connsiteX76" fmla="*/ 40699 w 1657465"/>
              <a:gd name="connsiteY76" fmla="*/ 534920 h 746955"/>
              <a:gd name="connsiteX77" fmla="*/ 27447 w 1657465"/>
              <a:gd name="connsiteY77" fmla="*/ 495164 h 746955"/>
              <a:gd name="connsiteX78" fmla="*/ 943 w 1657465"/>
              <a:gd name="connsiteY78" fmla="*/ 455407 h 7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57465" h="746955">
                <a:moveTo>
                  <a:pt x="943" y="455407"/>
                </a:moveTo>
                <a:cubicBezTo>
                  <a:pt x="7569" y="468659"/>
                  <a:pt x="146" y="485266"/>
                  <a:pt x="67204" y="574677"/>
                </a:cubicBezTo>
                <a:cubicBezTo>
                  <a:pt x="86316" y="600160"/>
                  <a:pt x="97687" y="631666"/>
                  <a:pt x="120212" y="654190"/>
                </a:cubicBezTo>
                <a:cubicBezTo>
                  <a:pt x="129047" y="663025"/>
                  <a:pt x="135542" y="675106"/>
                  <a:pt x="146717" y="680694"/>
                </a:cubicBezTo>
                <a:cubicBezTo>
                  <a:pt x="171706" y="693188"/>
                  <a:pt x="199126" y="700422"/>
                  <a:pt x="226230" y="707198"/>
                </a:cubicBezTo>
                <a:cubicBezTo>
                  <a:pt x="330843" y="733353"/>
                  <a:pt x="261088" y="718938"/>
                  <a:pt x="438265" y="733703"/>
                </a:cubicBezTo>
                <a:cubicBezTo>
                  <a:pt x="539865" y="729286"/>
                  <a:pt x="641669" y="728251"/>
                  <a:pt x="743065" y="720451"/>
                </a:cubicBezTo>
                <a:cubicBezTo>
                  <a:pt x="756993" y="719380"/>
                  <a:pt x="770610" y="713982"/>
                  <a:pt x="782821" y="707198"/>
                </a:cubicBezTo>
                <a:cubicBezTo>
                  <a:pt x="934136" y="623134"/>
                  <a:pt x="815724" y="686177"/>
                  <a:pt x="888839" y="627685"/>
                </a:cubicBezTo>
                <a:cubicBezTo>
                  <a:pt x="901276" y="617736"/>
                  <a:pt x="916691" y="611762"/>
                  <a:pt x="928595" y="601181"/>
                </a:cubicBezTo>
                <a:cubicBezTo>
                  <a:pt x="1064754" y="480151"/>
                  <a:pt x="957636" y="555315"/>
                  <a:pt x="1047865" y="495164"/>
                </a:cubicBezTo>
                <a:cubicBezTo>
                  <a:pt x="1081175" y="395233"/>
                  <a:pt x="1032368" y="514536"/>
                  <a:pt x="1100873" y="428903"/>
                </a:cubicBezTo>
                <a:cubicBezTo>
                  <a:pt x="1109599" y="417995"/>
                  <a:pt x="1109708" y="402398"/>
                  <a:pt x="1114125" y="389146"/>
                </a:cubicBezTo>
                <a:cubicBezTo>
                  <a:pt x="1109708" y="353807"/>
                  <a:pt x="1107244" y="318169"/>
                  <a:pt x="1100873" y="283129"/>
                </a:cubicBezTo>
                <a:cubicBezTo>
                  <a:pt x="1098374" y="269385"/>
                  <a:pt x="1096347" y="254280"/>
                  <a:pt x="1087621" y="243372"/>
                </a:cubicBezTo>
                <a:cubicBezTo>
                  <a:pt x="1077672" y="230935"/>
                  <a:pt x="1062111" y="223991"/>
                  <a:pt x="1047865" y="216868"/>
                </a:cubicBezTo>
                <a:cubicBezTo>
                  <a:pt x="1028854" y="207363"/>
                  <a:pt x="972082" y="194610"/>
                  <a:pt x="955099" y="190364"/>
                </a:cubicBezTo>
                <a:cubicBezTo>
                  <a:pt x="924177" y="194781"/>
                  <a:pt x="890877" y="190930"/>
                  <a:pt x="862334" y="203616"/>
                </a:cubicBezTo>
                <a:cubicBezTo>
                  <a:pt x="847780" y="210084"/>
                  <a:pt x="842299" y="228818"/>
                  <a:pt x="835830" y="243372"/>
                </a:cubicBezTo>
                <a:cubicBezTo>
                  <a:pt x="824483" y="268902"/>
                  <a:pt x="809325" y="322885"/>
                  <a:pt x="809325" y="322885"/>
                </a:cubicBezTo>
                <a:cubicBezTo>
                  <a:pt x="813743" y="353807"/>
                  <a:pt x="810977" y="386649"/>
                  <a:pt x="822578" y="415651"/>
                </a:cubicBezTo>
                <a:cubicBezTo>
                  <a:pt x="829538" y="433052"/>
                  <a:pt x="847937" y="443409"/>
                  <a:pt x="862334" y="455407"/>
                </a:cubicBezTo>
                <a:cubicBezTo>
                  <a:pt x="896585" y="483950"/>
                  <a:pt x="902004" y="481882"/>
                  <a:pt x="941847" y="495164"/>
                </a:cubicBezTo>
                <a:cubicBezTo>
                  <a:pt x="950682" y="503999"/>
                  <a:pt x="955920" y="520425"/>
                  <a:pt x="968352" y="521668"/>
                </a:cubicBezTo>
                <a:cubicBezTo>
                  <a:pt x="1028912" y="527724"/>
                  <a:pt x="1072134" y="518653"/>
                  <a:pt x="1114125" y="481911"/>
                </a:cubicBezTo>
                <a:cubicBezTo>
                  <a:pt x="1114134" y="481903"/>
                  <a:pt x="1188335" y="407702"/>
                  <a:pt x="1206891" y="389146"/>
                </a:cubicBezTo>
                <a:lnTo>
                  <a:pt x="1246647" y="349390"/>
                </a:lnTo>
                <a:cubicBezTo>
                  <a:pt x="1255482" y="340555"/>
                  <a:pt x="1266221" y="333281"/>
                  <a:pt x="1273152" y="322885"/>
                </a:cubicBezTo>
                <a:cubicBezTo>
                  <a:pt x="1281987" y="309633"/>
                  <a:pt x="1289291" y="295222"/>
                  <a:pt x="1299656" y="283129"/>
                </a:cubicBezTo>
                <a:cubicBezTo>
                  <a:pt x="1387780" y="180317"/>
                  <a:pt x="1316670" y="268546"/>
                  <a:pt x="1392421" y="203616"/>
                </a:cubicBezTo>
                <a:cubicBezTo>
                  <a:pt x="1411394" y="187354"/>
                  <a:pt x="1445430" y="150607"/>
                  <a:pt x="1445430" y="150607"/>
                </a:cubicBezTo>
                <a:cubicBezTo>
                  <a:pt x="1449847" y="137355"/>
                  <a:pt x="1455294" y="124403"/>
                  <a:pt x="1458682" y="110851"/>
                </a:cubicBezTo>
                <a:cubicBezTo>
                  <a:pt x="1464145" y="88999"/>
                  <a:pt x="1463061" y="65293"/>
                  <a:pt x="1471934" y="44590"/>
                </a:cubicBezTo>
                <a:cubicBezTo>
                  <a:pt x="1476856" y="33106"/>
                  <a:pt x="1487725" y="24513"/>
                  <a:pt x="1498439" y="18085"/>
                </a:cubicBezTo>
                <a:cubicBezTo>
                  <a:pt x="1510417" y="10898"/>
                  <a:pt x="1538195" y="-9136"/>
                  <a:pt x="1538195" y="4833"/>
                </a:cubicBezTo>
                <a:cubicBezTo>
                  <a:pt x="1538195" y="20760"/>
                  <a:pt x="1511691" y="22502"/>
                  <a:pt x="1498439" y="31337"/>
                </a:cubicBezTo>
                <a:cubicBezTo>
                  <a:pt x="1511691" y="35755"/>
                  <a:pt x="1534807" y="31038"/>
                  <a:pt x="1538195" y="44590"/>
                </a:cubicBezTo>
                <a:cubicBezTo>
                  <a:pt x="1542058" y="60041"/>
                  <a:pt x="1499254" y="74397"/>
                  <a:pt x="1511691" y="84346"/>
                </a:cubicBezTo>
                <a:cubicBezTo>
                  <a:pt x="1536082" y="103859"/>
                  <a:pt x="1573534" y="93181"/>
                  <a:pt x="1604456" y="97598"/>
                </a:cubicBezTo>
                <a:cubicBezTo>
                  <a:pt x="1595621" y="106433"/>
                  <a:pt x="1580402" y="111851"/>
                  <a:pt x="1577952" y="124103"/>
                </a:cubicBezTo>
                <a:cubicBezTo>
                  <a:pt x="1566981" y="178958"/>
                  <a:pt x="1628051" y="171228"/>
                  <a:pt x="1657465" y="177111"/>
                </a:cubicBezTo>
                <a:cubicBezTo>
                  <a:pt x="1653047" y="190363"/>
                  <a:pt x="1654090" y="206990"/>
                  <a:pt x="1644212" y="216868"/>
                </a:cubicBezTo>
                <a:cubicBezTo>
                  <a:pt x="1634335" y="226745"/>
                  <a:pt x="1618425" y="230120"/>
                  <a:pt x="1604456" y="230120"/>
                </a:cubicBezTo>
                <a:cubicBezTo>
                  <a:pt x="1557811" y="230120"/>
                  <a:pt x="1526183" y="217281"/>
                  <a:pt x="1485186" y="203616"/>
                </a:cubicBezTo>
                <a:cubicBezTo>
                  <a:pt x="1463099" y="208033"/>
                  <a:pt x="1440015" y="208959"/>
                  <a:pt x="1418925" y="216868"/>
                </a:cubicBezTo>
                <a:cubicBezTo>
                  <a:pt x="1372109" y="234424"/>
                  <a:pt x="1368886" y="267897"/>
                  <a:pt x="1326160" y="296381"/>
                </a:cubicBezTo>
                <a:cubicBezTo>
                  <a:pt x="1296640" y="316061"/>
                  <a:pt x="1281480" y="322413"/>
                  <a:pt x="1259899" y="349390"/>
                </a:cubicBezTo>
                <a:cubicBezTo>
                  <a:pt x="1249950" y="361827"/>
                  <a:pt x="1243760" y="377053"/>
                  <a:pt x="1233395" y="389146"/>
                </a:cubicBezTo>
                <a:cubicBezTo>
                  <a:pt x="1217133" y="408119"/>
                  <a:pt x="1194247" y="421363"/>
                  <a:pt x="1180386" y="442155"/>
                </a:cubicBezTo>
                <a:cubicBezTo>
                  <a:pt x="1171551" y="455407"/>
                  <a:pt x="1163831" y="469474"/>
                  <a:pt x="1153882" y="481911"/>
                </a:cubicBezTo>
                <a:cubicBezTo>
                  <a:pt x="1120238" y="523967"/>
                  <a:pt x="1111024" y="513867"/>
                  <a:pt x="1047865" y="534920"/>
                </a:cubicBezTo>
                <a:lnTo>
                  <a:pt x="1008108" y="548172"/>
                </a:lnTo>
                <a:lnTo>
                  <a:pt x="968352" y="561424"/>
                </a:lnTo>
                <a:cubicBezTo>
                  <a:pt x="955100" y="557007"/>
                  <a:pt x="939503" y="556898"/>
                  <a:pt x="928595" y="548172"/>
                </a:cubicBezTo>
                <a:cubicBezTo>
                  <a:pt x="889517" y="516910"/>
                  <a:pt x="901413" y="460166"/>
                  <a:pt x="862334" y="428903"/>
                </a:cubicBezTo>
                <a:cubicBezTo>
                  <a:pt x="851426" y="420177"/>
                  <a:pt x="835830" y="420068"/>
                  <a:pt x="822578" y="415651"/>
                </a:cubicBezTo>
                <a:cubicBezTo>
                  <a:pt x="803987" y="359881"/>
                  <a:pt x="797198" y="359269"/>
                  <a:pt x="822578" y="283129"/>
                </a:cubicBezTo>
                <a:cubicBezTo>
                  <a:pt x="826529" y="271276"/>
                  <a:pt x="840247" y="265459"/>
                  <a:pt x="849082" y="256624"/>
                </a:cubicBezTo>
                <a:cubicBezTo>
                  <a:pt x="915343" y="261042"/>
                  <a:pt x="982360" y="258959"/>
                  <a:pt x="1047865" y="269877"/>
                </a:cubicBezTo>
                <a:cubicBezTo>
                  <a:pt x="1063575" y="272495"/>
                  <a:pt x="1083758" y="280930"/>
                  <a:pt x="1087621" y="296381"/>
                </a:cubicBezTo>
                <a:cubicBezTo>
                  <a:pt x="1098653" y="340509"/>
                  <a:pt x="1073327" y="383824"/>
                  <a:pt x="1047865" y="415651"/>
                </a:cubicBezTo>
                <a:cubicBezTo>
                  <a:pt x="1040060" y="425407"/>
                  <a:pt x="1029165" y="432399"/>
                  <a:pt x="1021360" y="442155"/>
                </a:cubicBezTo>
                <a:cubicBezTo>
                  <a:pt x="1011410" y="454592"/>
                  <a:pt x="1005221" y="469818"/>
                  <a:pt x="994856" y="481911"/>
                </a:cubicBezTo>
                <a:cubicBezTo>
                  <a:pt x="978594" y="500884"/>
                  <a:pt x="941847" y="534920"/>
                  <a:pt x="941847" y="534920"/>
                </a:cubicBezTo>
                <a:cubicBezTo>
                  <a:pt x="937430" y="548172"/>
                  <a:pt x="934842" y="562183"/>
                  <a:pt x="928595" y="574677"/>
                </a:cubicBezTo>
                <a:cubicBezTo>
                  <a:pt x="921472" y="588923"/>
                  <a:pt x="912456" y="602340"/>
                  <a:pt x="902091" y="614433"/>
                </a:cubicBezTo>
                <a:cubicBezTo>
                  <a:pt x="877635" y="642965"/>
                  <a:pt x="844497" y="676360"/>
                  <a:pt x="809325" y="693946"/>
                </a:cubicBezTo>
                <a:cubicBezTo>
                  <a:pt x="779034" y="709091"/>
                  <a:pt x="733548" y="712891"/>
                  <a:pt x="703308" y="720451"/>
                </a:cubicBezTo>
                <a:cubicBezTo>
                  <a:pt x="689756" y="723839"/>
                  <a:pt x="676983" y="729866"/>
                  <a:pt x="663552" y="733703"/>
                </a:cubicBezTo>
                <a:cubicBezTo>
                  <a:pt x="646039" y="738707"/>
                  <a:pt x="628213" y="742538"/>
                  <a:pt x="610543" y="746955"/>
                </a:cubicBezTo>
                <a:cubicBezTo>
                  <a:pt x="508943" y="742538"/>
                  <a:pt x="407139" y="741503"/>
                  <a:pt x="305743" y="733703"/>
                </a:cubicBezTo>
                <a:cubicBezTo>
                  <a:pt x="248324" y="729286"/>
                  <a:pt x="281059" y="718893"/>
                  <a:pt x="239482" y="693946"/>
                </a:cubicBezTo>
                <a:cubicBezTo>
                  <a:pt x="227504" y="686759"/>
                  <a:pt x="212977" y="685111"/>
                  <a:pt x="199725" y="680694"/>
                </a:cubicBezTo>
                <a:cubicBezTo>
                  <a:pt x="186473" y="671859"/>
                  <a:pt x="174214" y="661313"/>
                  <a:pt x="159969" y="654190"/>
                </a:cubicBezTo>
                <a:cubicBezTo>
                  <a:pt x="147475" y="647943"/>
                  <a:pt x="131120" y="649664"/>
                  <a:pt x="120212" y="640937"/>
                </a:cubicBezTo>
                <a:cubicBezTo>
                  <a:pt x="107775" y="630988"/>
                  <a:pt x="102543" y="614433"/>
                  <a:pt x="93708" y="601181"/>
                </a:cubicBezTo>
                <a:cubicBezTo>
                  <a:pt x="60399" y="501252"/>
                  <a:pt x="109205" y="620550"/>
                  <a:pt x="40699" y="534920"/>
                </a:cubicBezTo>
                <a:cubicBezTo>
                  <a:pt x="31973" y="524012"/>
                  <a:pt x="33694" y="507658"/>
                  <a:pt x="27447" y="495164"/>
                </a:cubicBezTo>
                <a:cubicBezTo>
                  <a:pt x="24653" y="489576"/>
                  <a:pt x="-5683" y="442155"/>
                  <a:pt x="943" y="455407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574F8-E06A-544C-9C9E-DC6B87688A25}"/>
              </a:ext>
            </a:extLst>
          </p:cNvPr>
          <p:cNvSpPr txBox="1"/>
          <p:nvPr/>
        </p:nvSpPr>
        <p:spPr>
          <a:xfrm>
            <a:off x="1114097" y="439941"/>
            <a:ext cx="65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Create </a:t>
            </a:r>
            <a:r>
              <a:rPr lang="en-US" sz="2000" b="1" dirty="0"/>
              <a:t>dance sequence</a:t>
            </a:r>
            <a:r>
              <a:rPr lang="en-US" sz="2000" dirty="0"/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83564-546E-A34D-A594-22E246E6D2EB}"/>
              </a:ext>
            </a:extLst>
          </p:cNvPr>
          <p:cNvGrpSpPr/>
          <p:nvPr/>
        </p:nvGrpSpPr>
        <p:grpSpPr>
          <a:xfrm>
            <a:off x="1439917" y="4113559"/>
            <a:ext cx="6201103" cy="1107977"/>
            <a:chOff x="1439917" y="4113559"/>
            <a:chExt cx="6201103" cy="1107977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DD8F61-1170-A348-904B-D37E238466B6}"/>
                </a:ext>
              </a:extLst>
            </p:cNvPr>
            <p:cNvSpPr/>
            <p:nvPr/>
          </p:nvSpPr>
          <p:spPr>
            <a:xfrm>
              <a:off x="3087918" y="4290825"/>
              <a:ext cx="546539" cy="497929"/>
            </a:xfrm>
            <a:prstGeom prst="hexagon">
              <a:avLst/>
            </a:prstGeom>
            <a:solidFill>
              <a:srgbClr val="5FC7E9"/>
            </a:solidFill>
            <a:ln>
              <a:solidFill>
                <a:srgbClr val="5FC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55C340-ECBE-2A4B-A7D9-721C6D09CD63}"/>
                </a:ext>
              </a:extLst>
            </p:cNvPr>
            <p:cNvGrpSpPr/>
            <p:nvPr/>
          </p:nvGrpSpPr>
          <p:grpSpPr>
            <a:xfrm>
              <a:off x="1439917" y="4113559"/>
              <a:ext cx="6201103" cy="1107977"/>
              <a:chOff x="1114097" y="3877257"/>
              <a:chExt cx="6526924" cy="113407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F975EB-2EE3-0C4F-8A6B-48456CC43ABD}"/>
                  </a:ext>
                </a:extLst>
              </p:cNvPr>
              <p:cNvGrpSpPr/>
              <p:nvPr/>
            </p:nvGrpSpPr>
            <p:grpSpPr>
              <a:xfrm>
                <a:off x="1495083" y="3877257"/>
                <a:ext cx="5182268" cy="773823"/>
                <a:chOff x="1495083" y="3877257"/>
                <a:chExt cx="5182268" cy="773823"/>
              </a:xfrm>
            </p:grpSpPr>
            <p:sp>
              <p:nvSpPr>
                <p:cNvPr id="4" name="5-Point Star 3">
                  <a:extLst>
                    <a:ext uri="{FF2B5EF4-FFF2-40B4-BE49-F238E27FC236}">
                      <a16:creationId xmlns:a16="http://schemas.microsoft.com/office/drawing/2014/main" id="{7D93B53B-934E-E14D-8CA4-B0A3D8042BDD}"/>
                    </a:ext>
                  </a:extLst>
                </p:cNvPr>
                <p:cNvSpPr/>
                <p:nvPr/>
              </p:nvSpPr>
              <p:spPr>
                <a:xfrm>
                  <a:off x="5027886" y="4167678"/>
                  <a:ext cx="462455" cy="430924"/>
                </a:xfrm>
                <a:prstGeom prst="star5">
                  <a:avLst/>
                </a:prstGeom>
                <a:solidFill>
                  <a:srgbClr val="82BB48"/>
                </a:solidFill>
                <a:ln>
                  <a:solidFill>
                    <a:srgbClr val="82BB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C625C72-747D-AA48-A2D1-87F33F75AC0D}"/>
                    </a:ext>
                  </a:extLst>
                </p:cNvPr>
                <p:cNvSpPr/>
                <p:nvPr/>
              </p:nvSpPr>
              <p:spPr>
                <a:xfrm>
                  <a:off x="1495083" y="3877257"/>
                  <a:ext cx="641132" cy="773823"/>
                </a:xfrm>
                <a:prstGeom prst="roundRect">
                  <a:avLst/>
                </a:prstGeom>
                <a:solidFill>
                  <a:srgbClr val="E715A6"/>
                </a:solidFill>
                <a:ln>
                  <a:solidFill>
                    <a:srgbClr val="E715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46E2CE-316B-D642-8FAA-54736A9D876E}"/>
                    </a:ext>
                  </a:extLst>
                </p:cNvPr>
                <p:cNvSpPr/>
                <p:nvPr/>
              </p:nvSpPr>
              <p:spPr>
                <a:xfrm>
                  <a:off x="6330511" y="4272779"/>
                  <a:ext cx="346840" cy="325823"/>
                </a:xfrm>
                <a:prstGeom prst="ellipse">
                  <a:avLst/>
                </a:prstGeom>
                <a:solidFill>
                  <a:srgbClr val="705DA7"/>
                </a:solidFill>
                <a:ln>
                  <a:solidFill>
                    <a:srgbClr val="705D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riangle 11">
                  <a:extLst>
                    <a:ext uri="{FF2B5EF4-FFF2-40B4-BE49-F238E27FC236}">
                      <a16:creationId xmlns:a16="http://schemas.microsoft.com/office/drawing/2014/main" id="{0A29A39D-D954-084E-96FB-512CD1DEF0AE}"/>
                    </a:ext>
                  </a:extLst>
                </p:cNvPr>
                <p:cNvSpPr/>
                <p:nvPr/>
              </p:nvSpPr>
              <p:spPr>
                <a:xfrm>
                  <a:off x="3914446" y="4090493"/>
                  <a:ext cx="546539" cy="48019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89F3C-E620-134A-83E4-132052108D02}"/>
                  </a:ext>
                </a:extLst>
              </p:cNvPr>
              <p:cNvSpPr txBox="1"/>
              <p:nvPr/>
            </p:nvSpPr>
            <p:spPr>
              <a:xfrm>
                <a:off x="1114097" y="4703559"/>
                <a:ext cx="652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or That               Star	 Dab	High Clap	       Body Roll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23FD55-246F-664F-860E-FB0CC56AC19D}"/>
              </a:ext>
            </a:extLst>
          </p:cNvPr>
          <p:cNvGrpSpPr/>
          <p:nvPr/>
        </p:nvGrpSpPr>
        <p:grpSpPr>
          <a:xfrm>
            <a:off x="1114097" y="1500685"/>
            <a:ext cx="4303997" cy="444818"/>
            <a:chOff x="1114097" y="1500685"/>
            <a:chExt cx="4303997" cy="444818"/>
          </a:xfrm>
        </p:grpSpPr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1514579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3903261" y="1500685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High Clap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51D992-94A4-4048-A720-7550CAED22F4}"/>
              </a:ext>
            </a:extLst>
          </p:cNvPr>
          <p:cNvGrpSpPr/>
          <p:nvPr/>
        </p:nvGrpSpPr>
        <p:grpSpPr>
          <a:xfrm>
            <a:off x="1024758" y="2733184"/>
            <a:ext cx="4967143" cy="773823"/>
            <a:chOff x="1024758" y="2733184"/>
            <a:chExt cx="4967143" cy="77382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2733184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3886839" y="2962522"/>
              <a:ext cx="210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This or That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EBEE48-A75F-324B-AB96-A1D8025C9A9D}"/>
              </a:ext>
            </a:extLst>
          </p:cNvPr>
          <p:cNvSpPr txBox="1"/>
          <p:nvPr/>
        </p:nvSpPr>
        <p:spPr>
          <a:xfrm>
            <a:off x="3040472" y="1087951"/>
            <a:ext cx="210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(music starts):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E1AEF-49D5-6E45-B23E-60C23873E26A}"/>
              </a:ext>
            </a:extLst>
          </p:cNvPr>
          <p:cNvSpPr txBox="1"/>
          <p:nvPr/>
        </p:nvSpPr>
        <p:spPr>
          <a:xfrm>
            <a:off x="3116588" y="3490625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 Dance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3C36C-33A8-0E44-A63B-85996C11F725}"/>
              </a:ext>
            </a:extLst>
          </p:cNvPr>
          <p:cNvGrpSpPr/>
          <p:nvPr/>
        </p:nvGrpSpPr>
        <p:grpSpPr>
          <a:xfrm>
            <a:off x="1171904" y="2156620"/>
            <a:ext cx="4602214" cy="325823"/>
            <a:chOff x="1171904" y="2156620"/>
            <a:chExt cx="4602214" cy="32582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2156620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3903261" y="2165338"/>
              <a:ext cx="1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Body Roll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7435A-CF28-6C4F-9E7E-6E6F1135B364}"/>
              </a:ext>
            </a:extLst>
          </p:cNvPr>
          <p:cNvGrpSpPr/>
          <p:nvPr/>
        </p:nvGrpSpPr>
        <p:grpSpPr>
          <a:xfrm>
            <a:off x="6204847" y="1254969"/>
            <a:ext cx="2692475" cy="1482452"/>
            <a:chOff x="6204847" y="1254969"/>
            <a:chExt cx="2692475" cy="1482452"/>
          </a:xfrm>
        </p:grpSpPr>
        <p:sp>
          <p:nvSpPr>
            <p:cNvPr id="5" name="Explosion 2 4">
              <a:extLst>
                <a:ext uri="{FF2B5EF4-FFF2-40B4-BE49-F238E27FC236}">
                  <a16:creationId xmlns:a16="http://schemas.microsoft.com/office/drawing/2014/main" id="{AAE576CD-501A-5145-995C-D3DBB4FD56E4}"/>
                </a:ext>
              </a:extLst>
            </p:cNvPr>
            <p:cNvSpPr/>
            <p:nvPr/>
          </p:nvSpPr>
          <p:spPr>
            <a:xfrm>
              <a:off x="6204847" y="1254969"/>
              <a:ext cx="2692475" cy="1482452"/>
            </a:xfrm>
            <a:prstGeom prst="irregularSeal2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ADB268-B380-3446-89F0-051A06675D3D}"/>
                </a:ext>
              </a:extLst>
            </p:cNvPr>
            <p:cNvSpPr txBox="1"/>
            <p:nvPr/>
          </p:nvSpPr>
          <p:spPr>
            <a:xfrm rot="20688822">
              <a:off x="6727865" y="1663397"/>
              <a:ext cx="1646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Pseudo</a:t>
              </a:r>
              <a:r>
                <a:rPr lang="en-US" sz="1800" b="1" dirty="0">
                  <a:solidFill>
                    <a:schemeClr val="tx1"/>
                  </a:solidFill>
                </a:rPr>
                <a:t>code</a:t>
              </a:r>
            </a:p>
            <a:p>
              <a:r>
                <a:rPr lang="en-US" sz="1800" b="1" dirty="0">
                  <a:solidFill>
                    <a:schemeClr val="tx1"/>
                  </a:solidFill>
                </a:rPr>
                <a:t>&lt;</a:t>
              </a:r>
              <a:r>
                <a:rPr lang="en-US" sz="1800" b="1" dirty="0" err="1">
                  <a:solidFill>
                    <a:schemeClr val="tx1"/>
                  </a:solidFill>
                </a:rPr>
                <a:t>sudo</a:t>
              </a:r>
              <a:r>
                <a:rPr lang="en-US" sz="1800" b="1" dirty="0">
                  <a:solidFill>
                    <a:schemeClr val="tx1"/>
                  </a:solidFill>
                </a:rPr>
                <a:t>&gt;code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5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7" grpId="1"/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783564-546E-A34D-A594-22E246E6D2EB}"/>
              </a:ext>
            </a:extLst>
          </p:cNvPr>
          <p:cNvGrpSpPr/>
          <p:nvPr/>
        </p:nvGrpSpPr>
        <p:grpSpPr>
          <a:xfrm>
            <a:off x="1439917" y="4113559"/>
            <a:ext cx="6201103" cy="1107977"/>
            <a:chOff x="1439917" y="4113559"/>
            <a:chExt cx="6201103" cy="1107977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DD8F61-1170-A348-904B-D37E238466B6}"/>
                </a:ext>
              </a:extLst>
            </p:cNvPr>
            <p:cNvSpPr/>
            <p:nvPr/>
          </p:nvSpPr>
          <p:spPr>
            <a:xfrm>
              <a:off x="3087918" y="4290825"/>
              <a:ext cx="546539" cy="497929"/>
            </a:xfrm>
            <a:prstGeom prst="hexagon">
              <a:avLst/>
            </a:prstGeom>
            <a:solidFill>
              <a:srgbClr val="5FC7E9"/>
            </a:solidFill>
            <a:ln>
              <a:solidFill>
                <a:srgbClr val="5FC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55C340-ECBE-2A4B-A7D9-721C6D09CD63}"/>
                </a:ext>
              </a:extLst>
            </p:cNvPr>
            <p:cNvGrpSpPr/>
            <p:nvPr/>
          </p:nvGrpSpPr>
          <p:grpSpPr>
            <a:xfrm>
              <a:off x="1439917" y="4113559"/>
              <a:ext cx="6201103" cy="1107977"/>
              <a:chOff x="1114097" y="3877257"/>
              <a:chExt cx="6526924" cy="113407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F975EB-2EE3-0C4F-8A6B-48456CC43ABD}"/>
                  </a:ext>
                </a:extLst>
              </p:cNvPr>
              <p:cNvGrpSpPr/>
              <p:nvPr/>
            </p:nvGrpSpPr>
            <p:grpSpPr>
              <a:xfrm>
                <a:off x="1495083" y="3877257"/>
                <a:ext cx="5182268" cy="773823"/>
                <a:chOff x="1495083" y="3877257"/>
                <a:chExt cx="5182268" cy="773823"/>
              </a:xfrm>
            </p:grpSpPr>
            <p:sp>
              <p:nvSpPr>
                <p:cNvPr id="4" name="5-Point Star 3">
                  <a:extLst>
                    <a:ext uri="{FF2B5EF4-FFF2-40B4-BE49-F238E27FC236}">
                      <a16:creationId xmlns:a16="http://schemas.microsoft.com/office/drawing/2014/main" id="{7D93B53B-934E-E14D-8CA4-B0A3D8042BDD}"/>
                    </a:ext>
                  </a:extLst>
                </p:cNvPr>
                <p:cNvSpPr/>
                <p:nvPr/>
              </p:nvSpPr>
              <p:spPr>
                <a:xfrm>
                  <a:off x="5027886" y="4167678"/>
                  <a:ext cx="462455" cy="430924"/>
                </a:xfrm>
                <a:prstGeom prst="star5">
                  <a:avLst/>
                </a:prstGeom>
                <a:solidFill>
                  <a:srgbClr val="82BB48"/>
                </a:solidFill>
                <a:ln>
                  <a:solidFill>
                    <a:srgbClr val="82BB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C625C72-747D-AA48-A2D1-87F33F75AC0D}"/>
                    </a:ext>
                  </a:extLst>
                </p:cNvPr>
                <p:cNvSpPr/>
                <p:nvPr/>
              </p:nvSpPr>
              <p:spPr>
                <a:xfrm>
                  <a:off x="1495083" y="3877257"/>
                  <a:ext cx="641132" cy="773823"/>
                </a:xfrm>
                <a:prstGeom prst="roundRect">
                  <a:avLst/>
                </a:prstGeom>
                <a:solidFill>
                  <a:srgbClr val="E715A6"/>
                </a:solidFill>
                <a:ln>
                  <a:solidFill>
                    <a:srgbClr val="E715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46E2CE-316B-D642-8FAA-54736A9D876E}"/>
                    </a:ext>
                  </a:extLst>
                </p:cNvPr>
                <p:cNvSpPr/>
                <p:nvPr/>
              </p:nvSpPr>
              <p:spPr>
                <a:xfrm>
                  <a:off x="6330511" y="4272779"/>
                  <a:ext cx="346840" cy="325823"/>
                </a:xfrm>
                <a:prstGeom prst="ellipse">
                  <a:avLst/>
                </a:prstGeom>
                <a:solidFill>
                  <a:srgbClr val="705DA7"/>
                </a:solidFill>
                <a:ln>
                  <a:solidFill>
                    <a:srgbClr val="705D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riangle 11">
                  <a:extLst>
                    <a:ext uri="{FF2B5EF4-FFF2-40B4-BE49-F238E27FC236}">
                      <a16:creationId xmlns:a16="http://schemas.microsoft.com/office/drawing/2014/main" id="{0A29A39D-D954-084E-96FB-512CD1DEF0AE}"/>
                    </a:ext>
                  </a:extLst>
                </p:cNvPr>
                <p:cNvSpPr/>
                <p:nvPr/>
              </p:nvSpPr>
              <p:spPr>
                <a:xfrm>
                  <a:off x="3914446" y="4090493"/>
                  <a:ext cx="546539" cy="48019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89F3C-E620-134A-83E4-132052108D02}"/>
                  </a:ext>
                </a:extLst>
              </p:cNvPr>
              <p:cNvSpPr txBox="1"/>
              <p:nvPr/>
            </p:nvSpPr>
            <p:spPr>
              <a:xfrm>
                <a:off x="1114097" y="4703559"/>
                <a:ext cx="652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or That               Star	 Dab	High Clap	       Body Roll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2574F8-E06A-544C-9C9E-DC6B87688A25}"/>
              </a:ext>
            </a:extLst>
          </p:cNvPr>
          <p:cNvSpPr txBox="1"/>
          <p:nvPr/>
        </p:nvSpPr>
        <p:spPr>
          <a:xfrm>
            <a:off x="1114097" y="439941"/>
            <a:ext cx="65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dance </a:t>
            </a:r>
            <a:r>
              <a:rPr lang="en-US" sz="2000" b="1" dirty="0"/>
              <a:t>While</a:t>
            </a:r>
            <a:r>
              <a:rPr lang="en-US" sz="2000" dirty="0"/>
              <a:t> music plays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CA836-F086-2649-8AF6-038C6B594DD1}"/>
              </a:ext>
            </a:extLst>
          </p:cNvPr>
          <p:cNvGrpSpPr/>
          <p:nvPr/>
        </p:nvGrpSpPr>
        <p:grpSpPr>
          <a:xfrm>
            <a:off x="3040472" y="1087951"/>
            <a:ext cx="2004493" cy="2710451"/>
            <a:chOff x="3040472" y="1087951"/>
            <a:chExt cx="2004493" cy="2710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EBEE48-A75F-324B-AB96-A1D8025C9A9D}"/>
                </a:ext>
              </a:extLst>
            </p:cNvPr>
            <p:cNvSpPr txBox="1"/>
            <p:nvPr/>
          </p:nvSpPr>
          <p:spPr>
            <a:xfrm>
              <a:off x="3040472" y="1087951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While (music plays):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DE1AEF-49D5-6E45-B23E-60C23873E26A}"/>
                </a:ext>
              </a:extLst>
            </p:cNvPr>
            <p:cNvSpPr txBox="1"/>
            <p:nvPr/>
          </p:nvSpPr>
          <p:spPr>
            <a:xfrm>
              <a:off x="3116588" y="3490625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Dance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991-3BFD-904E-8F51-CCF9F2E11797}"/>
              </a:ext>
            </a:extLst>
          </p:cNvPr>
          <p:cNvGrpSpPr/>
          <p:nvPr/>
        </p:nvGrpSpPr>
        <p:grpSpPr>
          <a:xfrm>
            <a:off x="1024758" y="1500685"/>
            <a:ext cx="4967143" cy="2006322"/>
            <a:chOff x="1024758" y="1500685"/>
            <a:chExt cx="4967143" cy="2006322"/>
          </a:xfrm>
        </p:grpSpPr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1514579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2156620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2733184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3903261" y="1500685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High Clap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3886839" y="2962522"/>
              <a:ext cx="210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This or That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3903261" y="2165338"/>
              <a:ext cx="1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Body Roll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6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783564-546E-A34D-A594-22E246E6D2EB}"/>
              </a:ext>
            </a:extLst>
          </p:cNvPr>
          <p:cNvGrpSpPr/>
          <p:nvPr/>
        </p:nvGrpSpPr>
        <p:grpSpPr>
          <a:xfrm>
            <a:off x="1439917" y="4113559"/>
            <a:ext cx="6201103" cy="1107977"/>
            <a:chOff x="1439917" y="4113559"/>
            <a:chExt cx="6201103" cy="1107977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DD8F61-1170-A348-904B-D37E238466B6}"/>
                </a:ext>
              </a:extLst>
            </p:cNvPr>
            <p:cNvSpPr/>
            <p:nvPr/>
          </p:nvSpPr>
          <p:spPr>
            <a:xfrm>
              <a:off x="3087918" y="4290825"/>
              <a:ext cx="546539" cy="497929"/>
            </a:xfrm>
            <a:prstGeom prst="hexagon">
              <a:avLst/>
            </a:prstGeom>
            <a:solidFill>
              <a:srgbClr val="5FC7E9"/>
            </a:solidFill>
            <a:ln>
              <a:solidFill>
                <a:srgbClr val="5FC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55C340-ECBE-2A4B-A7D9-721C6D09CD63}"/>
                </a:ext>
              </a:extLst>
            </p:cNvPr>
            <p:cNvGrpSpPr/>
            <p:nvPr/>
          </p:nvGrpSpPr>
          <p:grpSpPr>
            <a:xfrm>
              <a:off x="1439917" y="4113559"/>
              <a:ext cx="6201103" cy="1107977"/>
              <a:chOff x="1114097" y="3877257"/>
              <a:chExt cx="6526924" cy="113407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F975EB-2EE3-0C4F-8A6B-48456CC43ABD}"/>
                  </a:ext>
                </a:extLst>
              </p:cNvPr>
              <p:cNvGrpSpPr/>
              <p:nvPr/>
            </p:nvGrpSpPr>
            <p:grpSpPr>
              <a:xfrm>
                <a:off x="1495083" y="3877257"/>
                <a:ext cx="5182268" cy="773823"/>
                <a:chOff x="1495083" y="3877257"/>
                <a:chExt cx="5182268" cy="773823"/>
              </a:xfrm>
            </p:grpSpPr>
            <p:sp>
              <p:nvSpPr>
                <p:cNvPr id="4" name="5-Point Star 3">
                  <a:extLst>
                    <a:ext uri="{FF2B5EF4-FFF2-40B4-BE49-F238E27FC236}">
                      <a16:creationId xmlns:a16="http://schemas.microsoft.com/office/drawing/2014/main" id="{7D93B53B-934E-E14D-8CA4-B0A3D8042BDD}"/>
                    </a:ext>
                  </a:extLst>
                </p:cNvPr>
                <p:cNvSpPr/>
                <p:nvPr/>
              </p:nvSpPr>
              <p:spPr>
                <a:xfrm>
                  <a:off x="5027886" y="4167678"/>
                  <a:ext cx="462455" cy="430924"/>
                </a:xfrm>
                <a:prstGeom prst="star5">
                  <a:avLst/>
                </a:prstGeom>
                <a:solidFill>
                  <a:srgbClr val="82BB48"/>
                </a:solidFill>
                <a:ln>
                  <a:solidFill>
                    <a:srgbClr val="82BB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C625C72-747D-AA48-A2D1-87F33F75AC0D}"/>
                    </a:ext>
                  </a:extLst>
                </p:cNvPr>
                <p:cNvSpPr/>
                <p:nvPr/>
              </p:nvSpPr>
              <p:spPr>
                <a:xfrm>
                  <a:off x="1495083" y="3877257"/>
                  <a:ext cx="641132" cy="773823"/>
                </a:xfrm>
                <a:prstGeom prst="roundRect">
                  <a:avLst/>
                </a:prstGeom>
                <a:solidFill>
                  <a:srgbClr val="E715A6"/>
                </a:solidFill>
                <a:ln>
                  <a:solidFill>
                    <a:srgbClr val="E715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46E2CE-316B-D642-8FAA-54736A9D876E}"/>
                    </a:ext>
                  </a:extLst>
                </p:cNvPr>
                <p:cNvSpPr/>
                <p:nvPr/>
              </p:nvSpPr>
              <p:spPr>
                <a:xfrm>
                  <a:off x="6330511" y="4272779"/>
                  <a:ext cx="346840" cy="325823"/>
                </a:xfrm>
                <a:prstGeom prst="ellipse">
                  <a:avLst/>
                </a:prstGeom>
                <a:solidFill>
                  <a:srgbClr val="705DA7"/>
                </a:solidFill>
                <a:ln>
                  <a:solidFill>
                    <a:srgbClr val="705D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riangle 11">
                  <a:extLst>
                    <a:ext uri="{FF2B5EF4-FFF2-40B4-BE49-F238E27FC236}">
                      <a16:creationId xmlns:a16="http://schemas.microsoft.com/office/drawing/2014/main" id="{0A29A39D-D954-084E-96FB-512CD1DEF0AE}"/>
                    </a:ext>
                  </a:extLst>
                </p:cNvPr>
                <p:cNvSpPr/>
                <p:nvPr/>
              </p:nvSpPr>
              <p:spPr>
                <a:xfrm>
                  <a:off x="3914446" y="4090493"/>
                  <a:ext cx="546539" cy="48019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89F3C-E620-134A-83E4-132052108D02}"/>
                  </a:ext>
                </a:extLst>
              </p:cNvPr>
              <p:cNvSpPr txBox="1"/>
              <p:nvPr/>
            </p:nvSpPr>
            <p:spPr>
              <a:xfrm>
                <a:off x="1114097" y="4703559"/>
                <a:ext cx="652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or That               Star	 Dab	High Clap	       Body Roll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946080-F8DF-CD45-B113-FCB8C921C2FD}"/>
              </a:ext>
            </a:extLst>
          </p:cNvPr>
          <p:cNvGrpSpPr/>
          <p:nvPr/>
        </p:nvGrpSpPr>
        <p:grpSpPr>
          <a:xfrm>
            <a:off x="3040472" y="1087951"/>
            <a:ext cx="2004493" cy="2710451"/>
            <a:chOff x="3040472" y="1087951"/>
            <a:chExt cx="2004493" cy="2710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EBEE48-A75F-324B-AB96-A1D8025C9A9D}"/>
                </a:ext>
              </a:extLst>
            </p:cNvPr>
            <p:cNvSpPr txBox="1"/>
            <p:nvPr/>
          </p:nvSpPr>
          <p:spPr>
            <a:xfrm>
              <a:off x="3040472" y="1087951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 (4 times):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DE1AEF-49D5-6E45-B23E-60C23873E26A}"/>
                </a:ext>
              </a:extLst>
            </p:cNvPr>
            <p:cNvSpPr txBox="1"/>
            <p:nvPr/>
          </p:nvSpPr>
          <p:spPr>
            <a:xfrm>
              <a:off x="3116588" y="3490625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Dance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2574F8-E06A-544C-9C9E-DC6B87688A25}"/>
              </a:ext>
            </a:extLst>
          </p:cNvPr>
          <p:cNvSpPr txBox="1"/>
          <p:nvPr/>
        </p:nvSpPr>
        <p:spPr>
          <a:xfrm>
            <a:off x="1114097" y="439941"/>
            <a:ext cx="65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dance </a:t>
            </a:r>
            <a:r>
              <a:rPr lang="en-US" sz="2000" b="1" dirty="0"/>
              <a:t>For</a:t>
            </a:r>
            <a:r>
              <a:rPr lang="en-US" sz="2000" dirty="0"/>
              <a:t> sometime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5817C-0F8A-764C-B6B6-2DE5C2380B44}"/>
              </a:ext>
            </a:extLst>
          </p:cNvPr>
          <p:cNvGrpSpPr/>
          <p:nvPr/>
        </p:nvGrpSpPr>
        <p:grpSpPr>
          <a:xfrm>
            <a:off x="1024758" y="1500685"/>
            <a:ext cx="4967143" cy="2006322"/>
            <a:chOff x="1024758" y="1500685"/>
            <a:chExt cx="4967143" cy="2006322"/>
          </a:xfrm>
        </p:grpSpPr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1514579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2156620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2733184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3903261" y="1500685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High Clap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3886839" y="2962522"/>
              <a:ext cx="210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This or That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3903261" y="2165338"/>
              <a:ext cx="1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Body Roll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7BA615-DF5D-554A-8EDE-7D6838B16B16}"/>
              </a:ext>
            </a:extLst>
          </p:cNvPr>
          <p:cNvGrpSpPr/>
          <p:nvPr/>
        </p:nvGrpSpPr>
        <p:grpSpPr>
          <a:xfrm>
            <a:off x="147145" y="1500685"/>
            <a:ext cx="903892" cy="2114874"/>
            <a:chOff x="147145" y="1500685"/>
            <a:chExt cx="903892" cy="211487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5D15CE6-8862-AF4C-A6BF-CB5B7E6FD12E}"/>
                </a:ext>
              </a:extLst>
            </p:cNvPr>
            <p:cNvSpPr/>
            <p:nvPr/>
          </p:nvSpPr>
          <p:spPr>
            <a:xfrm>
              <a:off x="451947" y="1500685"/>
              <a:ext cx="599090" cy="2114874"/>
            </a:xfrm>
            <a:prstGeom prst="leftBrac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BD005-21B3-A74A-B04E-4D2F8D54CFF3}"/>
                </a:ext>
              </a:extLst>
            </p:cNvPr>
            <p:cNvSpPr txBox="1"/>
            <p:nvPr/>
          </p:nvSpPr>
          <p:spPr>
            <a:xfrm>
              <a:off x="147145" y="248244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783564-546E-A34D-A594-22E246E6D2EB}"/>
              </a:ext>
            </a:extLst>
          </p:cNvPr>
          <p:cNvGrpSpPr/>
          <p:nvPr/>
        </p:nvGrpSpPr>
        <p:grpSpPr>
          <a:xfrm>
            <a:off x="1439919" y="4224306"/>
            <a:ext cx="5903714" cy="923347"/>
            <a:chOff x="1439918" y="4113566"/>
            <a:chExt cx="5928587" cy="1006365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DD8F61-1170-A348-904B-D37E238466B6}"/>
                </a:ext>
              </a:extLst>
            </p:cNvPr>
            <p:cNvSpPr/>
            <p:nvPr/>
          </p:nvSpPr>
          <p:spPr>
            <a:xfrm>
              <a:off x="3087918" y="4290825"/>
              <a:ext cx="546539" cy="497929"/>
            </a:xfrm>
            <a:prstGeom prst="hexagon">
              <a:avLst/>
            </a:prstGeom>
            <a:solidFill>
              <a:srgbClr val="5FC7E9"/>
            </a:solidFill>
            <a:ln>
              <a:solidFill>
                <a:srgbClr val="5FC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55C340-ECBE-2A4B-A7D9-721C6D09CD63}"/>
                </a:ext>
              </a:extLst>
            </p:cNvPr>
            <p:cNvGrpSpPr/>
            <p:nvPr/>
          </p:nvGrpSpPr>
          <p:grpSpPr>
            <a:xfrm>
              <a:off x="1439918" y="4113566"/>
              <a:ext cx="5928587" cy="1006365"/>
              <a:chOff x="1114098" y="3877257"/>
              <a:chExt cx="6240089" cy="103007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F975EB-2EE3-0C4F-8A6B-48456CC43ABD}"/>
                  </a:ext>
                </a:extLst>
              </p:cNvPr>
              <p:cNvGrpSpPr/>
              <p:nvPr/>
            </p:nvGrpSpPr>
            <p:grpSpPr>
              <a:xfrm>
                <a:off x="1495083" y="3877257"/>
                <a:ext cx="5182268" cy="773823"/>
                <a:chOff x="1495083" y="3877257"/>
                <a:chExt cx="5182268" cy="773823"/>
              </a:xfrm>
            </p:grpSpPr>
            <p:sp>
              <p:nvSpPr>
                <p:cNvPr id="4" name="5-Point Star 3">
                  <a:extLst>
                    <a:ext uri="{FF2B5EF4-FFF2-40B4-BE49-F238E27FC236}">
                      <a16:creationId xmlns:a16="http://schemas.microsoft.com/office/drawing/2014/main" id="{7D93B53B-934E-E14D-8CA4-B0A3D8042BDD}"/>
                    </a:ext>
                  </a:extLst>
                </p:cNvPr>
                <p:cNvSpPr/>
                <p:nvPr/>
              </p:nvSpPr>
              <p:spPr>
                <a:xfrm>
                  <a:off x="5027886" y="4167678"/>
                  <a:ext cx="462455" cy="430924"/>
                </a:xfrm>
                <a:prstGeom prst="star5">
                  <a:avLst/>
                </a:prstGeom>
                <a:solidFill>
                  <a:srgbClr val="82BB48"/>
                </a:solidFill>
                <a:ln>
                  <a:solidFill>
                    <a:srgbClr val="82BB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C625C72-747D-AA48-A2D1-87F33F75AC0D}"/>
                    </a:ext>
                  </a:extLst>
                </p:cNvPr>
                <p:cNvSpPr/>
                <p:nvPr/>
              </p:nvSpPr>
              <p:spPr>
                <a:xfrm>
                  <a:off x="1495083" y="3877257"/>
                  <a:ext cx="641132" cy="773823"/>
                </a:xfrm>
                <a:prstGeom prst="roundRect">
                  <a:avLst/>
                </a:prstGeom>
                <a:solidFill>
                  <a:srgbClr val="E715A6"/>
                </a:solidFill>
                <a:ln>
                  <a:solidFill>
                    <a:srgbClr val="E715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46E2CE-316B-D642-8FAA-54736A9D876E}"/>
                    </a:ext>
                  </a:extLst>
                </p:cNvPr>
                <p:cNvSpPr/>
                <p:nvPr/>
              </p:nvSpPr>
              <p:spPr>
                <a:xfrm>
                  <a:off x="6330511" y="4272779"/>
                  <a:ext cx="346840" cy="325823"/>
                </a:xfrm>
                <a:prstGeom prst="ellipse">
                  <a:avLst/>
                </a:prstGeom>
                <a:solidFill>
                  <a:srgbClr val="705DA7"/>
                </a:solidFill>
                <a:ln>
                  <a:solidFill>
                    <a:srgbClr val="705D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riangle 11">
                  <a:extLst>
                    <a:ext uri="{FF2B5EF4-FFF2-40B4-BE49-F238E27FC236}">
                      <a16:creationId xmlns:a16="http://schemas.microsoft.com/office/drawing/2014/main" id="{0A29A39D-D954-084E-96FB-512CD1DEF0AE}"/>
                    </a:ext>
                  </a:extLst>
                </p:cNvPr>
                <p:cNvSpPr/>
                <p:nvPr/>
              </p:nvSpPr>
              <p:spPr>
                <a:xfrm>
                  <a:off x="3914446" y="4090493"/>
                  <a:ext cx="546539" cy="48019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89F3C-E620-134A-83E4-132052108D02}"/>
                  </a:ext>
                </a:extLst>
              </p:cNvPr>
              <p:cNvSpPr txBox="1"/>
              <p:nvPr/>
            </p:nvSpPr>
            <p:spPr>
              <a:xfrm>
                <a:off x="1114098" y="4563977"/>
                <a:ext cx="6240089" cy="34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or That               Star	 Dab	High Clap	       Body Roll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7C1E9D-B586-4E45-AAF0-BBDB22EA6C1E}"/>
              </a:ext>
            </a:extLst>
          </p:cNvPr>
          <p:cNvGrpSpPr/>
          <p:nvPr/>
        </p:nvGrpSpPr>
        <p:grpSpPr>
          <a:xfrm>
            <a:off x="670671" y="282932"/>
            <a:ext cx="6526924" cy="3564766"/>
            <a:chOff x="670671" y="282932"/>
            <a:chExt cx="6526924" cy="356476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574F8-E06A-544C-9C9E-DC6B87688A25}"/>
                </a:ext>
              </a:extLst>
            </p:cNvPr>
            <p:cNvSpPr txBox="1"/>
            <p:nvPr/>
          </p:nvSpPr>
          <p:spPr>
            <a:xfrm>
              <a:off x="670671" y="282932"/>
              <a:ext cx="652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Repeat</a:t>
              </a:r>
              <a:r>
                <a:rPr lang="en-US" sz="2000" dirty="0"/>
                <a:t> dance </a:t>
              </a:r>
              <a:r>
                <a:rPr lang="en-US" sz="2000" b="1" dirty="0"/>
                <a:t>For</a:t>
              </a:r>
              <a:r>
                <a:rPr lang="en-US" sz="2000" dirty="0"/>
                <a:t> sometime (and then change)</a:t>
              </a: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1209784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2156620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3048492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4C568326-DA4C-6B4A-B4C5-626556F84473}"/>
                </a:ext>
              </a:extLst>
            </p:cNvPr>
            <p:cNvSpPr/>
            <p:nvPr/>
          </p:nvSpPr>
          <p:spPr>
            <a:xfrm>
              <a:off x="1735104" y="1209784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1F6CF10B-C2B9-334F-B231-159F7B04343F}"/>
                </a:ext>
              </a:extLst>
            </p:cNvPr>
            <p:cNvSpPr/>
            <p:nvPr/>
          </p:nvSpPr>
          <p:spPr>
            <a:xfrm>
              <a:off x="2344548" y="1196594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DE03006E-2AAB-DF43-ABDA-286C86F019CC}"/>
                </a:ext>
              </a:extLst>
            </p:cNvPr>
            <p:cNvSpPr/>
            <p:nvPr/>
          </p:nvSpPr>
          <p:spPr>
            <a:xfrm>
              <a:off x="2991900" y="1203476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001EE8-C0C8-8A41-B58A-210D0C15E720}"/>
                </a:ext>
              </a:extLst>
            </p:cNvPr>
            <p:cNvSpPr/>
            <p:nvPr/>
          </p:nvSpPr>
          <p:spPr>
            <a:xfrm>
              <a:off x="1773667" y="2148601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56BF39-3895-0A46-AA0B-E88C6306CAD4}"/>
                </a:ext>
              </a:extLst>
            </p:cNvPr>
            <p:cNvSpPr/>
            <p:nvPr/>
          </p:nvSpPr>
          <p:spPr>
            <a:xfrm>
              <a:off x="2413919" y="2153363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F81EC08-B975-3F4E-AB2C-851290B7FD57}"/>
                </a:ext>
              </a:extLst>
            </p:cNvPr>
            <p:cNvSpPr/>
            <p:nvPr/>
          </p:nvSpPr>
          <p:spPr>
            <a:xfrm>
              <a:off x="3107440" y="2153363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F95EA71-61DD-554F-96B9-B1B607B5E88F}"/>
                </a:ext>
              </a:extLst>
            </p:cNvPr>
            <p:cNvSpPr/>
            <p:nvPr/>
          </p:nvSpPr>
          <p:spPr>
            <a:xfrm>
              <a:off x="1756492" y="3073875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15FEC22-CDCB-BD46-8746-2EF16A506260}"/>
                </a:ext>
              </a:extLst>
            </p:cNvPr>
            <p:cNvSpPr/>
            <p:nvPr/>
          </p:nvSpPr>
          <p:spPr>
            <a:xfrm>
              <a:off x="2522557" y="3068422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388CDAA-7E2F-7B49-A07C-0E28D3ACD4D4}"/>
                </a:ext>
              </a:extLst>
            </p:cNvPr>
            <p:cNvSpPr/>
            <p:nvPr/>
          </p:nvSpPr>
          <p:spPr>
            <a:xfrm>
              <a:off x="3288622" y="3071065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7BC52F-15D9-8B4C-BC2D-B5C7CB12ED45}"/>
              </a:ext>
            </a:extLst>
          </p:cNvPr>
          <p:cNvGrpSpPr/>
          <p:nvPr/>
        </p:nvGrpSpPr>
        <p:grpSpPr>
          <a:xfrm>
            <a:off x="5436824" y="919194"/>
            <a:ext cx="2377624" cy="791494"/>
            <a:chOff x="5436824" y="919194"/>
            <a:chExt cx="2377624" cy="7914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6299615" y="1206405"/>
              <a:ext cx="1514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Do High Clap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EBEE48-A75F-324B-AB96-A1D8025C9A9D}"/>
                </a:ext>
              </a:extLst>
            </p:cNvPr>
            <p:cNvSpPr txBox="1"/>
            <p:nvPr/>
          </p:nvSpPr>
          <p:spPr>
            <a:xfrm>
              <a:off x="5436824" y="919194"/>
              <a:ext cx="2004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For (4 times):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14A378-9199-4D48-9525-2FAB18F10A27}"/>
                </a:ext>
              </a:extLst>
            </p:cNvPr>
            <p:cNvSpPr txBox="1"/>
            <p:nvPr/>
          </p:nvSpPr>
          <p:spPr>
            <a:xfrm>
              <a:off x="5436826" y="1433689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End High Clap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4B7108-6536-5647-B073-7D8F3556B093}"/>
              </a:ext>
            </a:extLst>
          </p:cNvPr>
          <p:cNvGrpSpPr/>
          <p:nvPr/>
        </p:nvGrpSpPr>
        <p:grpSpPr>
          <a:xfrm>
            <a:off x="5436825" y="1923375"/>
            <a:ext cx="2696199" cy="693234"/>
            <a:chOff x="5436825" y="1923375"/>
            <a:chExt cx="2696199" cy="6932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6262167" y="2140778"/>
              <a:ext cx="1870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Do Body Roll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A59595-D4C1-9440-B32E-6CED17705764}"/>
                </a:ext>
              </a:extLst>
            </p:cNvPr>
            <p:cNvSpPr txBox="1"/>
            <p:nvPr/>
          </p:nvSpPr>
          <p:spPr>
            <a:xfrm>
              <a:off x="5436826" y="2339610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End Body Roll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B31102-41E8-4C4C-AC0A-403EF04F3CE0}"/>
                </a:ext>
              </a:extLst>
            </p:cNvPr>
            <p:cNvSpPr txBox="1"/>
            <p:nvPr/>
          </p:nvSpPr>
          <p:spPr>
            <a:xfrm>
              <a:off x="5436825" y="1923375"/>
              <a:ext cx="2004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For (4 times):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A5A5A-FEF6-574F-87B4-7EFBD344F600}"/>
              </a:ext>
            </a:extLst>
          </p:cNvPr>
          <p:cNvGrpSpPr/>
          <p:nvPr/>
        </p:nvGrpSpPr>
        <p:grpSpPr>
          <a:xfrm>
            <a:off x="5436823" y="2898429"/>
            <a:ext cx="2987573" cy="785115"/>
            <a:chOff x="5436823" y="2898429"/>
            <a:chExt cx="2987573" cy="7851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6319334" y="3162552"/>
              <a:ext cx="210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Do This or That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DE1AEF-49D5-6E45-B23E-60C23873E26A}"/>
                </a:ext>
              </a:extLst>
            </p:cNvPr>
            <p:cNvSpPr txBox="1"/>
            <p:nvPr/>
          </p:nvSpPr>
          <p:spPr>
            <a:xfrm>
              <a:off x="5512942" y="3406545"/>
              <a:ext cx="1402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End This or That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7A314D-994A-F24C-9F96-47BEBFBFB37D}"/>
                </a:ext>
              </a:extLst>
            </p:cNvPr>
            <p:cNvSpPr txBox="1"/>
            <p:nvPr/>
          </p:nvSpPr>
          <p:spPr>
            <a:xfrm>
              <a:off x="5436823" y="2898429"/>
              <a:ext cx="2004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For (4 times):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18BFE7-0382-7042-80EF-DEA70D5FE611}"/>
              </a:ext>
            </a:extLst>
          </p:cNvPr>
          <p:cNvGrpSpPr/>
          <p:nvPr/>
        </p:nvGrpSpPr>
        <p:grpSpPr>
          <a:xfrm>
            <a:off x="4964792" y="673410"/>
            <a:ext cx="1646605" cy="3350362"/>
            <a:chOff x="4964792" y="673410"/>
            <a:chExt cx="1646605" cy="33503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95BE73-0C52-8140-9888-DF1C869251B2}"/>
                </a:ext>
              </a:extLst>
            </p:cNvPr>
            <p:cNvSpPr txBox="1"/>
            <p:nvPr/>
          </p:nvSpPr>
          <p:spPr>
            <a:xfrm>
              <a:off x="5150068" y="3746773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End Dance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30327C-711E-7548-856F-2FB883BA06AB}"/>
                </a:ext>
              </a:extLst>
            </p:cNvPr>
            <p:cNvSpPr txBox="1"/>
            <p:nvPr/>
          </p:nvSpPr>
          <p:spPr>
            <a:xfrm>
              <a:off x="4964792" y="673410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When music starts: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783564-546E-A34D-A594-22E246E6D2EB}"/>
              </a:ext>
            </a:extLst>
          </p:cNvPr>
          <p:cNvGrpSpPr/>
          <p:nvPr/>
        </p:nvGrpSpPr>
        <p:grpSpPr>
          <a:xfrm>
            <a:off x="1305007" y="4510904"/>
            <a:ext cx="5924715" cy="701129"/>
            <a:chOff x="1296060" y="4113572"/>
            <a:chExt cx="6317753" cy="1093123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DD8F61-1170-A348-904B-D37E238466B6}"/>
                </a:ext>
              </a:extLst>
            </p:cNvPr>
            <p:cNvSpPr/>
            <p:nvPr/>
          </p:nvSpPr>
          <p:spPr>
            <a:xfrm>
              <a:off x="3087918" y="4290825"/>
              <a:ext cx="546539" cy="497929"/>
            </a:xfrm>
            <a:prstGeom prst="hexagon">
              <a:avLst/>
            </a:prstGeom>
            <a:solidFill>
              <a:srgbClr val="5FC7E9"/>
            </a:solidFill>
            <a:ln>
              <a:solidFill>
                <a:srgbClr val="5FC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55C340-ECBE-2A4B-A7D9-721C6D09CD63}"/>
                </a:ext>
              </a:extLst>
            </p:cNvPr>
            <p:cNvGrpSpPr/>
            <p:nvPr/>
          </p:nvGrpSpPr>
          <p:grpSpPr>
            <a:xfrm>
              <a:off x="1296060" y="4113572"/>
              <a:ext cx="6317753" cy="1093123"/>
              <a:chOff x="962680" y="3877257"/>
              <a:chExt cx="6649703" cy="111887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F975EB-2EE3-0C4F-8A6B-48456CC43ABD}"/>
                  </a:ext>
                </a:extLst>
              </p:cNvPr>
              <p:cNvGrpSpPr/>
              <p:nvPr/>
            </p:nvGrpSpPr>
            <p:grpSpPr>
              <a:xfrm>
                <a:off x="1495083" y="3877257"/>
                <a:ext cx="5182268" cy="773823"/>
                <a:chOff x="1495083" y="3877257"/>
                <a:chExt cx="5182268" cy="773823"/>
              </a:xfrm>
            </p:grpSpPr>
            <p:sp>
              <p:nvSpPr>
                <p:cNvPr id="4" name="5-Point Star 3">
                  <a:extLst>
                    <a:ext uri="{FF2B5EF4-FFF2-40B4-BE49-F238E27FC236}">
                      <a16:creationId xmlns:a16="http://schemas.microsoft.com/office/drawing/2014/main" id="{7D93B53B-934E-E14D-8CA4-B0A3D8042BDD}"/>
                    </a:ext>
                  </a:extLst>
                </p:cNvPr>
                <p:cNvSpPr/>
                <p:nvPr/>
              </p:nvSpPr>
              <p:spPr>
                <a:xfrm>
                  <a:off x="5027886" y="4167678"/>
                  <a:ext cx="462455" cy="430924"/>
                </a:xfrm>
                <a:prstGeom prst="star5">
                  <a:avLst/>
                </a:prstGeom>
                <a:solidFill>
                  <a:srgbClr val="82BB48"/>
                </a:solidFill>
                <a:ln>
                  <a:solidFill>
                    <a:srgbClr val="82BB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C625C72-747D-AA48-A2D1-87F33F75AC0D}"/>
                    </a:ext>
                  </a:extLst>
                </p:cNvPr>
                <p:cNvSpPr/>
                <p:nvPr/>
              </p:nvSpPr>
              <p:spPr>
                <a:xfrm>
                  <a:off x="1495083" y="3877257"/>
                  <a:ext cx="641132" cy="773823"/>
                </a:xfrm>
                <a:prstGeom prst="roundRect">
                  <a:avLst/>
                </a:prstGeom>
                <a:solidFill>
                  <a:srgbClr val="E715A6"/>
                </a:solidFill>
                <a:ln>
                  <a:solidFill>
                    <a:srgbClr val="E715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46E2CE-316B-D642-8FAA-54736A9D876E}"/>
                    </a:ext>
                  </a:extLst>
                </p:cNvPr>
                <p:cNvSpPr/>
                <p:nvPr/>
              </p:nvSpPr>
              <p:spPr>
                <a:xfrm>
                  <a:off x="6330511" y="4272779"/>
                  <a:ext cx="346840" cy="325823"/>
                </a:xfrm>
                <a:prstGeom prst="ellipse">
                  <a:avLst/>
                </a:prstGeom>
                <a:solidFill>
                  <a:srgbClr val="705DA7"/>
                </a:solidFill>
                <a:ln>
                  <a:solidFill>
                    <a:srgbClr val="705D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riangle 11">
                  <a:extLst>
                    <a:ext uri="{FF2B5EF4-FFF2-40B4-BE49-F238E27FC236}">
                      <a16:creationId xmlns:a16="http://schemas.microsoft.com/office/drawing/2014/main" id="{0A29A39D-D954-084E-96FB-512CD1DEF0AE}"/>
                    </a:ext>
                  </a:extLst>
                </p:cNvPr>
                <p:cNvSpPr/>
                <p:nvPr/>
              </p:nvSpPr>
              <p:spPr>
                <a:xfrm>
                  <a:off x="3914446" y="4090493"/>
                  <a:ext cx="546539" cy="48019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89F3C-E620-134A-83E4-132052108D02}"/>
                  </a:ext>
                </a:extLst>
              </p:cNvPr>
              <p:cNvSpPr txBox="1"/>
              <p:nvPr/>
            </p:nvSpPr>
            <p:spPr>
              <a:xfrm>
                <a:off x="962680" y="4504974"/>
                <a:ext cx="6649703" cy="49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or That               Star	 Dab	High Clap	       Body Roll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F5ADD-098E-7D45-A296-E93595614C0B}"/>
              </a:ext>
            </a:extLst>
          </p:cNvPr>
          <p:cNvGrpSpPr/>
          <p:nvPr/>
        </p:nvGrpSpPr>
        <p:grpSpPr>
          <a:xfrm>
            <a:off x="147145" y="1382242"/>
            <a:ext cx="4897820" cy="2485564"/>
            <a:chOff x="147145" y="1382242"/>
            <a:chExt cx="4897820" cy="2485564"/>
          </a:xfrm>
        </p:grpSpPr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1766826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2408867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2985431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EBEE48-A75F-324B-AB96-A1D8025C9A9D}"/>
                </a:ext>
              </a:extLst>
            </p:cNvPr>
            <p:cNvSpPr txBox="1"/>
            <p:nvPr/>
          </p:nvSpPr>
          <p:spPr>
            <a:xfrm>
              <a:off x="3040472" y="1382242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Else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5D15CE6-8862-AF4C-A6BF-CB5B7E6FD12E}"/>
                </a:ext>
              </a:extLst>
            </p:cNvPr>
            <p:cNvSpPr/>
            <p:nvPr/>
          </p:nvSpPr>
          <p:spPr>
            <a:xfrm>
              <a:off x="451947" y="1752932"/>
              <a:ext cx="599090" cy="2114874"/>
            </a:xfrm>
            <a:prstGeom prst="leftBrac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BD005-21B3-A74A-B04E-4D2F8D54CFF3}"/>
                </a:ext>
              </a:extLst>
            </p:cNvPr>
            <p:cNvSpPr txBox="1"/>
            <p:nvPr/>
          </p:nvSpPr>
          <p:spPr>
            <a:xfrm>
              <a:off x="147145" y="248244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X4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749890-0FC7-E149-A0A5-5576B4D8F6A1}"/>
              </a:ext>
            </a:extLst>
          </p:cNvPr>
          <p:cNvGrpSpPr/>
          <p:nvPr/>
        </p:nvGrpSpPr>
        <p:grpSpPr>
          <a:xfrm>
            <a:off x="2646268" y="1682047"/>
            <a:ext cx="3345633" cy="2493536"/>
            <a:chOff x="2646268" y="1682047"/>
            <a:chExt cx="3345633" cy="24935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3903261" y="1910586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High Clap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3886839" y="3372423"/>
              <a:ext cx="210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This or That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DE1AEF-49D5-6E45-B23E-60C23873E26A}"/>
                </a:ext>
              </a:extLst>
            </p:cNvPr>
            <p:cNvSpPr txBox="1"/>
            <p:nvPr/>
          </p:nvSpPr>
          <p:spPr>
            <a:xfrm>
              <a:off x="2646268" y="3867806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Dance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3903261" y="2575239"/>
              <a:ext cx="1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Body Roll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05565-88A3-3E46-B412-0B06C4C94B93}"/>
                </a:ext>
              </a:extLst>
            </p:cNvPr>
            <p:cNvSpPr txBox="1"/>
            <p:nvPr/>
          </p:nvSpPr>
          <p:spPr>
            <a:xfrm>
              <a:off x="3040470" y="1682047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 (4 times):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D6B1D9-4558-0841-9998-6CE27B5AE7F0}"/>
                </a:ext>
              </a:extLst>
            </p:cNvPr>
            <p:cNvSpPr txBox="1"/>
            <p:nvPr/>
          </p:nvSpPr>
          <p:spPr>
            <a:xfrm>
              <a:off x="3116588" y="3677622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sequence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2574F8-E06A-544C-9C9E-DC6B87688A25}"/>
              </a:ext>
            </a:extLst>
          </p:cNvPr>
          <p:cNvSpPr txBox="1"/>
          <p:nvPr/>
        </p:nvSpPr>
        <p:spPr>
          <a:xfrm>
            <a:off x="779254" y="199578"/>
            <a:ext cx="65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Change</a:t>
            </a:r>
            <a:r>
              <a:rPr lang="en-US" sz="2000" dirty="0"/>
              <a:t> dance </a:t>
            </a:r>
            <a:r>
              <a:rPr lang="en-US" sz="2000" b="1" dirty="0"/>
              <a:t>IF…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21A788-3D83-2942-B227-2B9612148C40}"/>
              </a:ext>
            </a:extLst>
          </p:cNvPr>
          <p:cNvGrpSpPr/>
          <p:nvPr/>
        </p:nvGrpSpPr>
        <p:grpSpPr>
          <a:xfrm>
            <a:off x="1085551" y="608038"/>
            <a:ext cx="4316121" cy="774994"/>
            <a:chOff x="1085551" y="608038"/>
            <a:chExt cx="4316121" cy="774994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C26B1A76-A7F2-D749-AE5F-2EE385D5ED97}"/>
                </a:ext>
              </a:extLst>
            </p:cNvPr>
            <p:cNvSpPr/>
            <p:nvPr/>
          </p:nvSpPr>
          <p:spPr>
            <a:xfrm>
              <a:off x="1085551" y="913893"/>
              <a:ext cx="519256" cy="4691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38607E-CF72-0040-870E-DBF4F61CC8BC}"/>
                </a:ext>
              </a:extLst>
            </p:cNvPr>
            <p:cNvSpPr txBox="1"/>
            <p:nvPr/>
          </p:nvSpPr>
          <p:spPr>
            <a:xfrm>
              <a:off x="3040471" y="778486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If (chorus):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9BE08E-59F8-B241-9C67-0307785649A4}"/>
                </a:ext>
              </a:extLst>
            </p:cNvPr>
            <p:cNvSpPr txBox="1"/>
            <p:nvPr/>
          </p:nvSpPr>
          <p:spPr>
            <a:xfrm>
              <a:off x="3886839" y="1053478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Dab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9A5F03-F122-8E44-8356-F1DAB8FE3A96}"/>
                </a:ext>
              </a:extLst>
            </p:cNvPr>
            <p:cNvSpPr txBox="1"/>
            <p:nvPr/>
          </p:nvSpPr>
          <p:spPr>
            <a:xfrm>
              <a:off x="2496176" y="608038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Start Dance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7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8EBEE48-A75F-324B-AB96-A1D8025C9A9D}"/>
              </a:ext>
            </a:extLst>
          </p:cNvPr>
          <p:cNvSpPr txBox="1"/>
          <p:nvPr/>
        </p:nvSpPr>
        <p:spPr>
          <a:xfrm>
            <a:off x="3040472" y="2011824"/>
            <a:ext cx="200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8BD43-AB08-8F44-AF18-6C2496AA5DE3}"/>
              </a:ext>
            </a:extLst>
          </p:cNvPr>
          <p:cNvGrpSpPr/>
          <p:nvPr/>
        </p:nvGrpSpPr>
        <p:grpSpPr>
          <a:xfrm>
            <a:off x="451947" y="2295423"/>
            <a:ext cx="5510405" cy="2171985"/>
            <a:chOff x="451947" y="2295423"/>
            <a:chExt cx="5510405" cy="2171985"/>
          </a:xfrm>
        </p:grpSpPr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D09DF8C4-9D98-4240-9F55-896DA8C59D59}"/>
                </a:ext>
              </a:extLst>
            </p:cNvPr>
            <p:cNvSpPr/>
            <p:nvPr/>
          </p:nvSpPr>
          <p:spPr>
            <a:xfrm>
              <a:off x="1114097" y="2366428"/>
              <a:ext cx="462455" cy="430924"/>
            </a:xfrm>
            <a:prstGeom prst="star5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F74BA-BCF7-564B-B1D8-81C1053B677F}"/>
                </a:ext>
              </a:extLst>
            </p:cNvPr>
            <p:cNvSpPr/>
            <p:nvPr/>
          </p:nvSpPr>
          <p:spPr>
            <a:xfrm>
              <a:off x="1171904" y="3008469"/>
              <a:ext cx="346840" cy="325823"/>
            </a:xfrm>
            <a:prstGeom prst="ellipse">
              <a:avLst/>
            </a:prstGeom>
            <a:solidFill>
              <a:srgbClr val="705DA7"/>
            </a:solidFill>
            <a:ln>
              <a:solidFill>
                <a:srgbClr val="705D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75951B-8F5D-8845-B56B-A744619B876D}"/>
                </a:ext>
              </a:extLst>
            </p:cNvPr>
            <p:cNvSpPr/>
            <p:nvPr/>
          </p:nvSpPr>
          <p:spPr>
            <a:xfrm>
              <a:off x="1024758" y="3585033"/>
              <a:ext cx="641132" cy="773823"/>
            </a:xfrm>
            <a:prstGeom prst="roundRect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99669-28FB-8945-8F49-2093E7242D6C}"/>
                </a:ext>
              </a:extLst>
            </p:cNvPr>
            <p:cNvSpPr txBox="1"/>
            <p:nvPr/>
          </p:nvSpPr>
          <p:spPr>
            <a:xfrm>
              <a:off x="3903261" y="2510188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High Clap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EAF86-1E33-E44A-897F-386F8DE1CBAC}"/>
                </a:ext>
              </a:extLst>
            </p:cNvPr>
            <p:cNvSpPr txBox="1"/>
            <p:nvPr/>
          </p:nvSpPr>
          <p:spPr>
            <a:xfrm>
              <a:off x="3857290" y="3748880"/>
              <a:ext cx="210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This or That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14D0C-1E30-0A46-B164-650846843F13}"/>
                </a:ext>
              </a:extLst>
            </p:cNvPr>
            <p:cNvSpPr txBox="1"/>
            <p:nvPr/>
          </p:nvSpPr>
          <p:spPr>
            <a:xfrm>
              <a:off x="3903261" y="3084901"/>
              <a:ext cx="187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do Body Roll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5D15CE6-8862-AF4C-A6BF-CB5B7E6FD12E}"/>
                </a:ext>
              </a:extLst>
            </p:cNvPr>
            <p:cNvSpPr/>
            <p:nvPr/>
          </p:nvSpPr>
          <p:spPr>
            <a:xfrm>
              <a:off x="451947" y="2352534"/>
              <a:ext cx="599090" cy="2114874"/>
            </a:xfrm>
            <a:prstGeom prst="leftBrac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05565-88A3-3E46-B412-0B06C4C94B93}"/>
                </a:ext>
              </a:extLst>
            </p:cNvPr>
            <p:cNvSpPr txBox="1"/>
            <p:nvPr/>
          </p:nvSpPr>
          <p:spPr>
            <a:xfrm>
              <a:off x="3510877" y="2295423"/>
              <a:ext cx="200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While (music plays):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D6B1D9-4558-0841-9998-6CE27B5AE7F0}"/>
                </a:ext>
              </a:extLst>
            </p:cNvPr>
            <p:cNvSpPr txBox="1"/>
            <p:nvPr/>
          </p:nvSpPr>
          <p:spPr>
            <a:xfrm>
              <a:off x="3480076" y="4157858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sequence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7295D1-C04D-8A49-8652-692050173DAE}"/>
              </a:ext>
            </a:extLst>
          </p:cNvPr>
          <p:cNvGrpSpPr/>
          <p:nvPr/>
        </p:nvGrpSpPr>
        <p:grpSpPr>
          <a:xfrm>
            <a:off x="1114097" y="292801"/>
            <a:ext cx="6526924" cy="4482384"/>
            <a:chOff x="1114097" y="292801"/>
            <a:chExt cx="6526924" cy="44823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DE1AEF-49D5-6E45-B23E-60C23873E26A}"/>
                </a:ext>
              </a:extLst>
            </p:cNvPr>
            <p:cNvSpPr txBox="1"/>
            <p:nvPr/>
          </p:nvSpPr>
          <p:spPr>
            <a:xfrm>
              <a:off x="2646268" y="4467408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End Dance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574F8-E06A-544C-9C9E-DC6B87688A25}"/>
                </a:ext>
              </a:extLst>
            </p:cNvPr>
            <p:cNvSpPr txBox="1"/>
            <p:nvPr/>
          </p:nvSpPr>
          <p:spPr>
            <a:xfrm>
              <a:off x="1114097" y="292801"/>
              <a:ext cx="652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Change</a:t>
              </a:r>
              <a:r>
                <a:rPr lang="en-US" sz="2000" dirty="0"/>
                <a:t> dance </a:t>
              </a:r>
              <a:r>
                <a:rPr lang="en-US" sz="2000" b="1" dirty="0"/>
                <a:t>IF…</a:t>
              </a:r>
              <a:endParaRPr 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9A5F03-F122-8E44-8356-F1DAB8FE3A96}"/>
                </a:ext>
              </a:extLst>
            </p:cNvPr>
            <p:cNvSpPr txBox="1"/>
            <p:nvPr/>
          </p:nvSpPr>
          <p:spPr>
            <a:xfrm>
              <a:off x="2481186" y="63802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Start Dance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D831AB-56C4-E943-A350-BEF4CFECB997}"/>
              </a:ext>
            </a:extLst>
          </p:cNvPr>
          <p:cNvGrpSpPr/>
          <p:nvPr/>
        </p:nvGrpSpPr>
        <p:grpSpPr>
          <a:xfrm>
            <a:off x="920661" y="898408"/>
            <a:ext cx="4983076" cy="1047031"/>
            <a:chOff x="920661" y="898408"/>
            <a:chExt cx="4983076" cy="1047031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C26B1A76-A7F2-D749-AE5F-2EE385D5ED97}"/>
                </a:ext>
              </a:extLst>
            </p:cNvPr>
            <p:cNvSpPr/>
            <p:nvPr/>
          </p:nvSpPr>
          <p:spPr>
            <a:xfrm>
              <a:off x="920661" y="1348605"/>
              <a:ext cx="519256" cy="4691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38607E-CF72-0040-870E-DBF4F61CC8BC}"/>
                </a:ext>
              </a:extLst>
            </p:cNvPr>
            <p:cNvSpPr txBox="1"/>
            <p:nvPr/>
          </p:nvSpPr>
          <p:spPr>
            <a:xfrm>
              <a:off x="3040471" y="898408"/>
              <a:ext cx="236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If (Beginning Dancer):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9BE08E-59F8-B241-9C67-0307785649A4}"/>
                </a:ext>
              </a:extLst>
            </p:cNvPr>
            <p:cNvSpPr txBox="1"/>
            <p:nvPr/>
          </p:nvSpPr>
          <p:spPr>
            <a:xfrm>
              <a:off x="3886839" y="1443220"/>
              <a:ext cx="1514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Dab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AE5C5A-CAB4-084B-852A-5949C7A89F71}"/>
                </a:ext>
              </a:extLst>
            </p:cNvPr>
            <p:cNvSpPr txBox="1"/>
            <p:nvPr/>
          </p:nvSpPr>
          <p:spPr>
            <a:xfrm>
              <a:off x="3480076" y="1140491"/>
              <a:ext cx="236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While (music plays):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842616-5C61-634E-A6AC-7DD9B35CA8BC}"/>
                </a:ext>
              </a:extLst>
            </p:cNvPr>
            <p:cNvSpPr txBox="1"/>
            <p:nvPr/>
          </p:nvSpPr>
          <p:spPr>
            <a:xfrm>
              <a:off x="3542536" y="1637662"/>
              <a:ext cx="236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End Dab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7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462C-8ACA-094F-8BA3-9D10D340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Activity1: Build a Lego Castle</a:t>
            </a:r>
          </a:p>
        </p:txBody>
      </p:sp>
      <p:pic>
        <p:nvPicPr>
          <p:cNvPr id="4" name="Picture 3" descr="A picture containing LEGO, toy&#13;&#10;&#13;&#10;Description automatically generated">
            <a:extLst>
              <a:ext uri="{FF2B5EF4-FFF2-40B4-BE49-F238E27FC236}">
                <a16:creationId xmlns:a16="http://schemas.microsoft.com/office/drawing/2014/main" id="{1C948C40-ABB8-0444-AC6E-6A40C4063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4807965" y="1271752"/>
            <a:ext cx="3816064" cy="2848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C7271-6A40-0342-B494-949CB045844F}"/>
              </a:ext>
            </a:extLst>
          </p:cNvPr>
          <p:cNvSpPr txBox="1"/>
          <p:nvPr/>
        </p:nvSpPr>
        <p:spPr>
          <a:xfrm>
            <a:off x="409901" y="1145628"/>
            <a:ext cx="42461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Lesson: </a:t>
            </a:r>
            <a:r>
              <a:rPr lang="en-US" dirty="0">
                <a:latin typeface="Comic Sans MS" panose="030F0902030302020204" pitchFamily="66" charset="0"/>
              </a:rPr>
              <a:t>Coding is useful for making cool things.</a:t>
            </a: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Supplies: </a:t>
            </a:r>
            <a:r>
              <a:rPr lang="en-US" dirty="0">
                <a:latin typeface="Comic Sans MS" panose="030F0902030302020204" pitchFamily="66" charset="0"/>
              </a:rPr>
              <a:t>2 people, Legos, screen, paper and pen.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How it works: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One person is the coder and the other is the human computer.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The coder must figure out the instructions for building the castle in the picture.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Without seeing what the computer is doing, the coder gives the “computer” instructions (one at a time) to build the castle.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The computer is behind the screen. It only takes instructions that are written down/spoken by the coder.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</a:rPr>
              <a:t>The best castle wins!!!</a:t>
            </a:r>
          </a:p>
        </p:txBody>
      </p:sp>
    </p:spTree>
    <p:extLst>
      <p:ext uri="{BB962C8B-B14F-4D97-AF65-F5344CB8AC3E}">
        <p14:creationId xmlns:p14="http://schemas.microsoft.com/office/powerpoint/2010/main" val="202660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802BB-EC2C-6C43-95F5-DEB40F98A8CD}"/>
              </a:ext>
            </a:extLst>
          </p:cNvPr>
          <p:cNvSpPr txBox="1"/>
          <p:nvPr/>
        </p:nvSpPr>
        <p:spPr>
          <a:xfrm>
            <a:off x="409901" y="1145628"/>
            <a:ext cx="424618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Lesson: </a:t>
            </a:r>
            <a:r>
              <a:rPr lang="en-US" dirty="0">
                <a:latin typeface="Comic Sans MS" panose="030F0902030302020204" pitchFamily="66" charset="0"/>
              </a:rPr>
              <a:t>Coding is useful for solving problems.               	Code, should always be tested.</a:t>
            </a: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Supplies: </a:t>
            </a:r>
            <a:r>
              <a:rPr lang="en-US" dirty="0">
                <a:latin typeface="Comic Sans MS" panose="030F0902030302020204" pitchFamily="66" charset="0"/>
              </a:rPr>
              <a:t>2 people, Legos, maze, code blocks, paper and pen.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How it works: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Work together to build a Lego maze.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Use the code blocks to write instructions for solving the maze.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Test your code: one person calls out the instructions and the other tries to follow them.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Fix any bugs in your code.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</a:rPr>
              <a:t>Happy De-bugging!!!</a:t>
            </a:r>
          </a:p>
        </p:txBody>
      </p:sp>
      <p:pic>
        <p:nvPicPr>
          <p:cNvPr id="5" name="Picture 4" descr="A picture containing indoor, table&#13;&#10;&#13;&#10;Description automatically generated">
            <a:extLst>
              <a:ext uri="{FF2B5EF4-FFF2-40B4-BE49-F238E27FC236}">
                <a16:creationId xmlns:a16="http://schemas.microsoft.com/office/drawing/2014/main" id="{014682CB-D0E4-BC4F-A361-614AEC26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09" y="731375"/>
            <a:ext cx="2690430" cy="4050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6BC5CB-AA1A-F44E-8CB1-08FC708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Lego Maze (Work together)</a:t>
            </a:r>
          </a:p>
        </p:txBody>
      </p:sp>
    </p:spTree>
    <p:extLst>
      <p:ext uri="{BB962C8B-B14F-4D97-AF65-F5344CB8AC3E}">
        <p14:creationId xmlns:p14="http://schemas.microsoft.com/office/powerpoint/2010/main" val="58484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FC48-1421-5548-B450-0D0C8A9E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Binary Bracelets (Individual)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1BA95-D3EB-6C4E-A277-B665FF14D9CD}"/>
              </a:ext>
            </a:extLst>
          </p:cNvPr>
          <p:cNvSpPr txBox="1"/>
          <p:nvPr/>
        </p:nvSpPr>
        <p:spPr>
          <a:xfrm>
            <a:off x="409901" y="1145628"/>
            <a:ext cx="42461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Lesson: </a:t>
            </a:r>
            <a:r>
              <a:rPr lang="en-US" dirty="0">
                <a:latin typeface="Comic Sans MS" panose="030F0902030302020204" pitchFamily="66" charset="0"/>
              </a:rPr>
              <a:t>Coding is useful for making beautiful things.</a:t>
            </a: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Supplies: </a:t>
            </a:r>
            <a:r>
              <a:rPr lang="en-US" dirty="0">
                <a:latin typeface="Comic Sans MS" panose="030F0902030302020204" pitchFamily="66" charset="0"/>
              </a:rPr>
              <a:t>bracelet pack, beads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FF7C00"/>
                </a:solidFill>
                <a:latin typeface="Comic Sans MS" panose="030F0902030302020204" pitchFamily="66" charset="0"/>
              </a:rPr>
              <a:t>How it works: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Find out the binary code for your initials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Select the combination of (black and white) beads to make your initials.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Remember to use a (green) separator bead between your initials.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</a:rPr>
              <a:t>Happy crafting!!!</a:t>
            </a:r>
          </a:p>
        </p:txBody>
      </p:sp>
      <p:pic>
        <p:nvPicPr>
          <p:cNvPr id="5" name="Picture 4" descr="A picture containing indoor&#13;&#10;&#13;&#10;Description automatically generated">
            <a:extLst>
              <a:ext uri="{FF2B5EF4-FFF2-40B4-BE49-F238E27FC236}">
                <a16:creationId xmlns:a16="http://schemas.microsoft.com/office/drawing/2014/main" id="{552F47F8-0E0D-ED48-BB5D-81428C43C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7" r="1404" b="3368"/>
          <a:stretch/>
        </p:blipFill>
        <p:spPr>
          <a:xfrm>
            <a:off x="5600528" y="1145628"/>
            <a:ext cx="2604358" cy="33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4AECA6-2D90-DC40-A60C-76259747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Glossary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96D7FA-F025-CD4F-8B5B-F50AE7BD2E6B}"/>
              </a:ext>
            </a:extLst>
          </p:cNvPr>
          <p:cNvGrpSpPr/>
          <p:nvPr/>
        </p:nvGrpSpPr>
        <p:grpSpPr>
          <a:xfrm>
            <a:off x="611671" y="947162"/>
            <a:ext cx="6877879" cy="887084"/>
            <a:chOff x="611671" y="947162"/>
            <a:chExt cx="6877879" cy="887084"/>
          </a:xfrm>
        </p:grpSpPr>
        <p:sp>
          <p:nvSpPr>
            <p:cNvPr id="28" name="Explosion 1 27">
              <a:extLst>
                <a:ext uri="{FF2B5EF4-FFF2-40B4-BE49-F238E27FC236}">
                  <a16:creationId xmlns:a16="http://schemas.microsoft.com/office/drawing/2014/main" id="{7B0E41AF-81E8-3747-9A8A-23D77F032A9E}"/>
                </a:ext>
              </a:extLst>
            </p:cNvPr>
            <p:cNvSpPr/>
            <p:nvPr/>
          </p:nvSpPr>
          <p:spPr>
            <a:xfrm>
              <a:off x="611671" y="1060279"/>
              <a:ext cx="890505" cy="77396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C87B82-1F3B-AF48-B88B-F0178019F979}"/>
                </a:ext>
              </a:extLst>
            </p:cNvPr>
            <p:cNvGrpSpPr/>
            <p:nvPr/>
          </p:nvGrpSpPr>
          <p:grpSpPr>
            <a:xfrm>
              <a:off x="763945" y="947162"/>
              <a:ext cx="6725605" cy="887084"/>
              <a:chOff x="763945" y="947162"/>
              <a:chExt cx="6725605" cy="887084"/>
            </a:xfrm>
          </p:grpSpPr>
          <p:pic>
            <p:nvPicPr>
              <p:cNvPr id="9" name="Picture 8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9537E229-0106-A144-B325-470EB3FE5F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18" b="20607"/>
              <a:stretch/>
            </p:blipFill>
            <p:spPr>
              <a:xfrm>
                <a:off x="2240408" y="947162"/>
                <a:ext cx="1117933" cy="88708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45BAC-82BB-6B4A-8ED1-27E0AD1586CF}"/>
                  </a:ext>
                </a:extLst>
              </p:cNvPr>
              <p:cNvSpPr txBox="1"/>
              <p:nvPr/>
            </p:nvSpPr>
            <p:spPr>
              <a:xfrm>
                <a:off x="4211758" y="1156391"/>
                <a:ext cx="3277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902030302020204" pitchFamily="66" charset="0"/>
                  </a:rPr>
                  <a:t>Set of instructions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687F34-BBBB-014C-8B5C-2DA9C956720B}"/>
                  </a:ext>
                </a:extLst>
              </p:cNvPr>
              <p:cNvSpPr txBox="1"/>
              <p:nvPr/>
            </p:nvSpPr>
            <p:spPr>
              <a:xfrm>
                <a:off x="763945" y="1223222"/>
                <a:ext cx="2436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902030302020204" pitchFamily="66" charset="0"/>
                  </a:rPr>
                  <a:t>Code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B3A7C3-0F9A-744E-9A5C-9FE87780EE04}"/>
              </a:ext>
            </a:extLst>
          </p:cNvPr>
          <p:cNvGrpSpPr/>
          <p:nvPr/>
        </p:nvGrpSpPr>
        <p:grpSpPr>
          <a:xfrm>
            <a:off x="543498" y="2791266"/>
            <a:ext cx="3136104" cy="998755"/>
            <a:chOff x="543498" y="2791266"/>
            <a:chExt cx="3136104" cy="998755"/>
          </a:xfrm>
        </p:grpSpPr>
        <p:sp>
          <p:nvSpPr>
            <p:cNvPr id="31" name="Explosion 1 30">
              <a:extLst>
                <a:ext uri="{FF2B5EF4-FFF2-40B4-BE49-F238E27FC236}">
                  <a16:creationId xmlns:a16="http://schemas.microsoft.com/office/drawing/2014/main" id="{06266C2E-25A1-DD44-9CBF-F9077921D2D2}"/>
                </a:ext>
              </a:extLst>
            </p:cNvPr>
            <p:cNvSpPr/>
            <p:nvPr/>
          </p:nvSpPr>
          <p:spPr>
            <a:xfrm>
              <a:off x="543498" y="2791266"/>
              <a:ext cx="1370734" cy="832098"/>
            </a:xfrm>
            <a:prstGeom prst="irregularSeal1">
              <a:avLst/>
            </a:prstGeom>
            <a:solidFill>
              <a:srgbClr val="E715A6"/>
            </a:solidFill>
            <a:ln>
              <a:solidFill>
                <a:srgbClr val="E71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233884-EF03-3B45-9AEF-EE674B7DB1AD}"/>
                </a:ext>
              </a:extLst>
            </p:cNvPr>
            <p:cNvGrpSpPr/>
            <p:nvPr/>
          </p:nvGrpSpPr>
          <p:grpSpPr>
            <a:xfrm>
              <a:off x="763945" y="2918571"/>
              <a:ext cx="2915657" cy="871450"/>
              <a:chOff x="763945" y="2945482"/>
              <a:chExt cx="2915657" cy="845990"/>
            </a:xfrm>
          </p:grpSpPr>
          <p:pic>
            <p:nvPicPr>
              <p:cNvPr id="13" name="Picture 12" descr="A close up of a device&#13;&#10;&#13;&#10;Description automatically generated">
                <a:extLst>
                  <a:ext uri="{FF2B5EF4-FFF2-40B4-BE49-F238E27FC236}">
                    <a16:creationId xmlns:a16="http://schemas.microsoft.com/office/drawing/2014/main" id="{F7354AB8-7019-624E-B7BD-D28F8CF99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695" y="2945482"/>
                <a:ext cx="1438907" cy="84599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16B27-B9DC-0048-AB94-21816C74E6CD}"/>
                  </a:ext>
                </a:extLst>
              </p:cNvPr>
              <p:cNvSpPr txBox="1"/>
              <p:nvPr/>
            </p:nvSpPr>
            <p:spPr>
              <a:xfrm>
                <a:off x="763945" y="3005703"/>
                <a:ext cx="2436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rPr>
                  <a:t>Processor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5C046A-1560-C44A-A63C-1C832A867F5E}"/>
              </a:ext>
            </a:extLst>
          </p:cNvPr>
          <p:cNvGrpSpPr/>
          <p:nvPr/>
        </p:nvGrpSpPr>
        <p:grpSpPr>
          <a:xfrm>
            <a:off x="665726" y="4088875"/>
            <a:ext cx="8166574" cy="1054625"/>
            <a:chOff x="665726" y="4088875"/>
            <a:chExt cx="8166574" cy="1054625"/>
          </a:xfrm>
        </p:grpSpPr>
        <p:sp>
          <p:nvSpPr>
            <p:cNvPr id="30" name="Explosion 1 29">
              <a:extLst>
                <a:ext uri="{FF2B5EF4-FFF2-40B4-BE49-F238E27FC236}">
                  <a16:creationId xmlns:a16="http://schemas.microsoft.com/office/drawing/2014/main" id="{BC18B141-886A-814A-A8DA-57B26D7F3066}"/>
                </a:ext>
              </a:extLst>
            </p:cNvPr>
            <p:cNvSpPr/>
            <p:nvPr/>
          </p:nvSpPr>
          <p:spPr>
            <a:xfrm>
              <a:off x="665726" y="4159117"/>
              <a:ext cx="1263496" cy="779618"/>
            </a:xfrm>
            <a:prstGeom prst="irregularSeal1">
              <a:avLst/>
            </a:prstGeom>
            <a:solidFill>
              <a:srgbClr val="82BB48"/>
            </a:solidFill>
            <a:ln>
              <a:solidFill>
                <a:srgbClr val="82B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918252-CF86-554C-A506-677D3ADFBBBC}"/>
                </a:ext>
              </a:extLst>
            </p:cNvPr>
            <p:cNvGrpSpPr/>
            <p:nvPr/>
          </p:nvGrpSpPr>
          <p:grpSpPr>
            <a:xfrm>
              <a:off x="763945" y="4088875"/>
              <a:ext cx="8068355" cy="1054625"/>
              <a:chOff x="763945" y="4088875"/>
              <a:chExt cx="8068355" cy="1054625"/>
            </a:xfrm>
          </p:grpSpPr>
          <p:pic>
            <p:nvPicPr>
              <p:cNvPr id="7" name="Picture 6" descr="A close up of a map&#13;&#10;&#13;&#10;Description automatically generated">
                <a:extLst>
                  <a:ext uri="{FF2B5EF4-FFF2-40B4-BE49-F238E27FC236}">
                    <a16:creationId xmlns:a16="http://schemas.microsoft.com/office/drawing/2014/main" id="{F7737229-99D8-0F44-B8EE-BB31A3F003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004" b="13498"/>
              <a:stretch/>
            </p:blipFill>
            <p:spPr>
              <a:xfrm>
                <a:off x="2240408" y="4088875"/>
                <a:ext cx="1646997" cy="10546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07450C-0758-D041-B27C-2F84F2B56102}"/>
                  </a:ext>
                </a:extLst>
              </p:cNvPr>
              <p:cNvSpPr txBox="1"/>
              <p:nvPr/>
            </p:nvSpPr>
            <p:spPr>
              <a:xfrm>
                <a:off x="763945" y="4336733"/>
                <a:ext cx="2436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305763-6954-1B4F-ACB5-C02AAB5324E7}"/>
                  </a:ext>
                </a:extLst>
              </p:cNvPr>
              <p:cNvSpPr txBox="1"/>
              <p:nvPr/>
            </p:nvSpPr>
            <p:spPr>
              <a:xfrm>
                <a:off x="4407959" y="4301109"/>
                <a:ext cx="4424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902030302020204" pitchFamily="66" charset="0"/>
                  </a:rPr>
                  <a:t>Detailed instructions for doing a task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6D8E5-0247-9F4C-9C0B-4AA0DE42B11A}"/>
              </a:ext>
            </a:extLst>
          </p:cNvPr>
          <p:cNvGrpSpPr/>
          <p:nvPr/>
        </p:nvGrpSpPr>
        <p:grpSpPr>
          <a:xfrm>
            <a:off x="612718" y="1876800"/>
            <a:ext cx="6058921" cy="938163"/>
            <a:chOff x="612718" y="1876800"/>
            <a:chExt cx="6058921" cy="938163"/>
          </a:xfrm>
        </p:grpSpPr>
        <p:sp>
          <p:nvSpPr>
            <p:cNvPr id="29" name="Explosion 1 28">
              <a:extLst>
                <a:ext uri="{FF2B5EF4-FFF2-40B4-BE49-F238E27FC236}">
                  <a16:creationId xmlns:a16="http://schemas.microsoft.com/office/drawing/2014/main" id="{E51B6C17-9F78-8F44-A0C2-DCDE4EF7B150}"/>
                </a:ext>
              </a:extLst>
            </p:cNvPr>
            <p:cNvSpPr/>
            <p:nvPr/>
          </p:nvSpPr>
          <p:spPr>
            <a:xfrm>
              <a:off x="612718" y="2084994"/>
              <a:ext cx="1111222" cy="591928"/>
            </a:xfrm>
            <a:prstGeom prst="irregularSeal1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C7730F-7554-8B43-93A3-2F9A70535219}"/>
                </a:ext>
              </a:extLst>
            </p:cNvPr>
            <p:cNvGrpSpPr/>
            <p:nvPr/>
          </p:nvGrpSpPr>
          <p:grpSpPr>
            <a:xfrm>
              <a:off x="665726" y="1876800"/>
              <a:ext cx="6005913" cy="938163"/>
              <a:chOff x="659015" y="1665837"/>
              <a:chExt cx="6005913" cy="9381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ECA869-BE8A-C341-B69F-73469D04167C}"/>
                  </a:ext>
                </a:extLst>
              </p:cNvPr>
              <p:cNvSpPr txBox="1"/>
              <p:nvPr/>
            </p:nvSpPr>
            <p:spPr>
              <a:xfrm>
                <a:off x="4228008" y="1930358"/>
                <a:ext cx="2436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902030302020204" pitchFamily="66" charset="0"/>
                  </a:rPr>
                  <a:t>Processes instructions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C604FD-EB63-4D40-A9B6-F0AF558F97D5}"/>
                  </a:ext>
                </a:extLst>
              </p:cNvPr>
              <p:cNvSpPr txBox="1"/>
              <p:nvPr/>
            </p:nvSpPr>
            <p:spPr>
              <a:xfrm>
                <a:off x="659015" y="2011557"/>
                <a:ext cx="2436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rPr>
                  <a:t>Computer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31F7CB4-F26B-8746-9BD0-99C672A6A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0408" y="1665837"/>
                <a:ext cx="1111222" cy="9381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911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A2E-EBFE-4741-9BEE-3C39566D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Algorithm</a:t>
            </a:r>
          </a:p>
        </p:txBody>
      </p:sp>
      <p:pic>
        <p:nvPicPr>
          <p:cNvPr id="3" name="Picture 2" descr="A picture containing cat, indoor&#13;&#10;&#13;&#10;Description automatically generated">
            <a:extLst>
              <a:ext uri="{FF2B5EF4-FFF2-40B4-BE49-F238E27FC236}">
                <a16:creationId xmlns:a16="http://schemas.microsoft.com/office/drawing/2014/main" id="{B2FBB876-1A2B-7A44-9031-87220FF6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9" y="1428749"/>
            <a:ext cx="8520599" cy="26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AC1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High Clap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4"/>
    </mc:Choice>
    <mc:Fallback xmlns="">
      <p:transition spd="slow" advTm="58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9B2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Dab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A9B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9FC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Body Roll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76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Or That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88" y="76200"/>
            <a:ext cx="4358816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{D0C5A598-78F4-734C-913E-79D9A019096B}tf10001071</Template>
  <TotalTime>3123</TotalTime>
  <Words>455</Words>
  <Application>Microsoft Macintosh PowerPoint</Application>
  <PresentationFormat>On-screen Show (16:9)</PresentationFormat>
  <Paragraphs>107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Comic Sans MS</vt:lpstr>
      <vt:lpstr>Simple Light</vt:lpstr>
      <vt:lpstr>Coding Unplugged!!</vt:lpstr>
      <vt:lpstr>Glossary</vt:lpstr>
      <vt:lpstr>Example of an Algorithm</vt:lpstr>
      <vt:lpstr>High Clap</vt:lpstr>
      <vt:lpstr>Dab</vt:lpstr>
      <vt:lpstr>Star</vt:lpstr>
      <vt:lpstr>Body Roll</vt:lpstr>
      <vt:lpstr>This Or That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Activity1: Build a Lego Castle</vt:lpstr>
      <vt:lpstr>Activity 2: Lego Maze (Work together)</vt:lpstr>
      <vt:lpstr>Activity 3: Binary Bracelets (Individual)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Clap</dc:title>
  <cp:lastModifiedBy>Archer, Camille</cp:lastModifiedBy>
  <cp:revision>31</cp:revision>
  <dcterms:modified xsi:type="dcterms:W3CDTF">2019-02-16T13:21:15Z</dcterms:modified>
</cp:coreProperties>
</file>