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Wigton" userId="be2730468678b0c0" providerId="LiveId" clId="{2146D01C-FCE9-4AA8-B1DE-52B5868E8DE7}"/>
    <pc:docChg chg="modSld">
      <pc:chgData name="Arti Wigton" userId="be2730468678b0c0" providerId="LiveId" clId="{2146D01C-FCE9-4AA8-B1DE-52B5868E8DE7}" dt="2021-11-03T21:41:21.375" v="46" actId="20577"/>
      <pc:docMkLst>
        <pc:docMk/>
      </pc:docMkLst>
      <pc:sldChg chg="modSp mod">
        <pc:chgData name="Arti Wigton" userId="be2730468678b0c0" providerId="LiveId" clId="{2146D01C-FCE9-4AA8-B1DE-52B5868E8DE7}" dt="2021-11-03T21:41:21.375" v="46" actId="20577"/>
        <pc:sldMkLst>
          <pc:docMk/>
          <pc:sldMk cId="3631834107" sldId="256"/>
        </pc:sldMkLst>
        <pc:spChg chg="mod">
          <ac:chgData name="Arti Wigton" userId="be2730468678b0c0" providerId="LiveId" clId="{2146D01C-FCE9-4AA8-B1DE-52B5868E8DE7}" dt="2021-11-03T21:33:58.131" v="11" actId="2711"/>
          <ac:spMkLst>
            <pc:docMk/>
            <pc:sldMk cId="3631834107" sldId="256"/>
            <ac:spMk id="4" creationId="{00000000-0000-0000-0000-000000000000}"/>
          </ac:spMkLst>
        </pc:spChg>
        <pc:spChg chg="mod">
          <ac:chgData name="Arti Wigton" userId="be2730468678b0c0" providerId="LiveId" clId="{2146D01C-FCE9-4AA8-B1DE-52B5868E8DE7}" dt="2021-11-03T21:22:52.861" v="9" actId="20577"/>
          <ac:spMkLst>
            <pc:docMk/>
            <pc:sldMk cId="3631834107" sldId="256"/>
            <ac:spMk id="10" creationId="{00000000-0000-0000-0000-000000000000}"/>
          </ac:spMkLst>
        </pc:spChg>
        <pc:spChg chg="mod">
          <ac:chgData name="Arti Wigton" userId="be2730468678b0c0" providerId="LiveId" clId="{2146D01C-FCE9-4AA8-B1DE-52B5868E8DE7}" dt="2021-11-03T21:41:21.375" v="46" actId="20577"/>
          <ac:spMkLst>
            <pc:docMk/>
            <pc:sldMk cId="3631834107" sldId="256"/>
            <ac:spMk id="13" creationId="{00000000-0000-0000-0000-000000000000}"/>
          </ac:spMkLst>
        </pc:spChg>
        <pc:spChg chg="mod">
          <ac:chgData name="Arti Wigton" userId="be2730468678b0c0" providerId="LiveId" clId="{2146D01C-FCE9-4AA8-B1DE-52B5868E8DE7}" dt="2021-11-03T21:36:25.844" v="19" actId="20577"/>
          <ac:spMkLst>
            <pc:docMk/>
            <pc:sldMk cId="3631834107" sldId="256"/>
            <ac:spMk id="2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0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1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928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McLeod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789040"/>
            <a:ext cx="2160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04248" y="5048016"/>
            <a:ext cx="2160240" cy="169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277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78904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98" y="980728"/>
            <a:ext cx="216024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980728"/>
            <a:ext cx="163538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Age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Employment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Retired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Personality keywords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Introvert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Sensory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Judging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6804" y="3784225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small, low contrast, unordered buttons.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graphs that are not easy to comprehend.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6131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graphs that are large &amp; easy to comprehend with User Interface 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 having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contrast that are arranged with a layout that is user-friendly &amp; easy to navigate.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457" y="38308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841" y="383085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 not: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2814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wants to view the data on the NHS website in a manner that is easy to use &amp; comprehend.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8461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is a Carer for her older sister.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enjoys going out and practicing yoga to keep her mind &amp; body fit.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8461" y="102253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Biog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8845" y="10225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862" y="5048016"/>
            <a:ext cx="93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Century Gothic" panose="020B0502020202020204" pitchFamily="34" charset="0"/>
              </a:rPr>
              <a:t>Phone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Tablet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Laptop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Desktop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Social 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2240" y="2932872"/>
            <a:ext cx="2160240" cy="201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804248" y="980728"/>
            <a:ext cx="2160240" cy="1866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800862" y="1108482"/>
            <a:ext cx="2198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Personal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Find out current COVID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statistics for her sister.</a:t>
            </a:r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Social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Decide how safe it is to take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her sister out.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Financial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Decide whether to prepay for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 course of yoga classes.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</p:txBody>
      </p:sp>
      <p:pic>
        <p:nvPicPr>
          <p:cNvPr id="3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087441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361848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663505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9379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62373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Woman wearing scarf">
            <a:extLst>
              <a:ext uri="{FF2B5EF4-FFF2-40B4-BE49-F238E27FC236}">
                <a16:creationId xmlns:a16="http://schemas.microsoft.com/office/drawing/2014/main" id="{E33728E8-BEC6-49CB-8401-29D15BED65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3378" r="36612"/>
          <a:stretch/>
        </p:blipFill>
        <p:spPr>
          <a:xfrm>
            <a:off x="273255" y="4317553"/>
            <a:ext cx="1866804" cy="22077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A2AE11B-DAE8-4150-B14A-58CB4F116190}"/>
              </a:ext>
            </a:extLst>
          </p:cNvPr>
          <p:cNvSpPr/>
          <p:nvPr/>
        </p:nvSpPr>
        <p:spPr>
          <a:xfrm>
            <a:off x="7860526" y="5915533"/>
            <a:ext cx="207916" cy="227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FA772C-E04C-4BD5-9BC3-31EFC6FF9AA0}"/>
              </a:ext>
            </a:extLst>
          </p:cNvPr>
          <p:cNvSpPr/>
          <p:nvPr/>
        </p:nvSpPr>
        <p:spPr>
          <a:xfrm>
            <a:off x="8068442" y="6237312"/>
            <a:ext cx="216024" cy="224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3CEDE1-C7DD-4470-856A-154DEDC66EC4}"/>
              </a:ext>
            </a:extLst>
          </p:cNvPr>
          <p:cNvSpPr/>
          <p:nvPr/>
        </p:nvSpPr>
        <p:spPr>
          <a:xfrm>
            <a:off x="8265718" y="5376460"/>
            <a:ext cx="216024" cy="2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AE6B8C-64C9-4651-B419-AE0B1EBB4B80}"/>
              </a:ext>
            </a:extLst>
          </p:cNvPr>
          <p:cNvSpPr/>
          <p:nvPr/>
        </p:nvSpPr>
        <p:spPr>
          <a:xfrm>
            <a:off x="8068442" y="567583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80F19C-52E0-415A-8499-41E59BFF643B}"/>
              </a:ext>
            </a:extLst>
          </p:cNvPr>
          <p:cNvSpPr/>
          <p:nvPr/>
        </p:nvSpPr>
        <p:spPr>
          <a:xfrm>
            <a:off x="8265718" y="5073006"/>
            <a:ext cx="216024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8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Jonathan</dc:creator>
  <cp:lastModifiedBy>Arti Wigton</cp:lastModifiedBy>
  <cp:revision>6</cp:revision>
  <cp:lastPrinted>2017-12-20T09:43:59Z</cp:lastPrinted>
  <dcterms:created xsi:type="dcterms:W3CDTF">2017-12-18T16:42:01Z</dcterms:created>
  <dcterms:modified xsi:type="dcterms:W3CDTF">2021-11-03T21:41:27Z</dcterms:modified>
</cp:coreProperties>
</file>