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E627F-2E7E-4387-B86C-068974323668}" v="2" dt="2021-11-03T21:32:39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5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Wigton" userId="be2730468678b0c0" providerId="LiveId" clId="{055E627F-2E7E-4387-B86C-068974323668}"/>
    <pc:docChg chg="undo custSel modSld">
      <pc:chgData name="Arti Wigton" userId="be2730468678b0c0" providerId="LiveId" clId="{055E627F-2E7E-4387-B86C-068974323668}" dt="2021-11-03T21:45:24.010" v="793" actId="20577"/>
      <pc:docMkLst>
        <pc:docMk/>
      </pc:docMkLst>
      <pc:sldChg chg="addSp delSp modSp mod">
        <pc:chgData name="Arti Wigton" userId="be2730468678b0c0" providerId="LiveId" clId="{055E627F-2E7E-4387-B86C-068974323668}" dt="2021-11-03T21:45:24.010" v="793" actId="20577"/>
        <pc:sldMkLst>
          <pc:docMk/>
          <pc:sldMk cId="3631834107" sldId="256"/>
        </pc:sldMkLst>
        <pc:spChg chg="mod">
          <ac:chgData name="Arti Wigton" userId="be2730468678b0c0" providerId="LiveId" clId="{055E627F-2E7E-4387-B86C-068974323668}" dt="2021-11-03T21:34:07.724" v="587" actId="2711"/>
          <ac:spMkLst>
            <pc:docMk/>
            <pc:sldMk cId="3631834107" sldId="256"/>
            <ac:spMk id="4" creationId="{00000000-0000-0000-0000-000000000000}"/>
          </ac:spMkLst>
        </pc:spChg>
        <pc:spChg chg="mod">
          <ac:chgData name="Arti Wigton" userId="be2730468678b0c0" providerId="LiveId" clId="{055E627F-2E7E-4387-B86C-068974323668}" dt="2021-11-03T21:23:04.031" v="112" actId="20577"/>
          <ac:spMkLst>
            <pc:docMk/>
            <pc:sldMk cId="3631834107" sldId="256"/>
            <ac:spMk id="10" creationId="{00000000-0000-0000-0000-000000000000}"/>
          </ac:spMkLst>
        </pc:spChg>
        <pc:spChg chg="mod">
          <ac:chgData name="Arti Wigton" userId="be2730468678b0c0" providerId="LiveId" clId="{055E627F-2E7E-4387-B86C-068974323668}" dt="2021-11-03T21:40:07.764" v="732" actId="207"/>
          <ac:spMkLst>
            <pc:docMk/>
            <pc:sldMk cId="3631834107" sldId="256"/>
            <ac:spMk id="12" creationId="{00000000-0000-0000-0000-000000000000}"/>
          </ac:spMkLst>
        </pc:spChg>
        <pc:spChg chg="mod">
          <ac:chgData name="Arti Wigton" userId="be2730468678b0c0" providerId="LiveId" clId="{055E627F-2E7E-4387-B86C-068974323668}" dt="2021-11-03T21:35:21.043" v="641" actId="207"/>
          <ac:spMkLst>
            <pc:docMk/>
            <pc:sldMk cId="3631834107" sldId="256"/>
            <ac:spMk id="13" creationId="{00000000-0000-0000-0000-000000000000}"/>
          </ac:spMkLst>
        </pc:spChg>
        <pc:spChg chg="mod">
          <ac:chgData name="Arti Wigton" userId="be2730468678b0c0" providerId="LiveId" clId="{055E627F-2E7E-4387-B86C-068974323668}" dt="2021-11-03T21:26:48.402" v="415" actId="20577"/>
          <ac:spMkLst>
            <pc:docMk/>
            <pc:sldMk cId="3631834107" sldId="256"/>
            <ac:spMk id="16" creationId="{00000000-0000-0000-0000-000000000000}"/>
          </ac:spMkLst>
        </pc:spChg>
        <pc:spChg chg="mod">
          <ac:chgData name="Arti Wigton" userId="be2730468678b0c0" providerId="LiveId" clId="{055E627F-2E7E-4387-B86C-068974323668}" dt="2021-11-03T21:45:24.010" v="793" actId="20577"/>
          <ac:spMkLst>
            <pc:docMk/>
            <pc:sldMk cId="3631834107" sldId="256"/>
            <ac:spMk id="17" creationId="{00000000-0000-0000-0000-000000000000}"/>
          </ac:spMkLst>
        </pc:spChg>
        <pc:spChg chg="mod">
          <ac:chgData name="Arti Wigton" userId="be2730468678b0c0" providerId="LiveId" clId="{055E627F-2E7E-4387-B86C-068974323668}" dt="2021-11-03T21:33:24.461" v="585" actId="20577"/>
          <ac:spMkLst>
            <pc:docMk/>
            <pc:sldMk cId="3631834107" sldId="256"/>
            <ac:spMk id="24" creationId="{00000000-0000-0000-0000-000000000000}"/>
          </ac:spMkLst>
        </pc:spChg>
        <pc:spChg chg="add mod">
          <ac:chgData name="Arti Wigton" userId="be2730468678b0c0" providerId="LiveId" clId="{055E627F-2E7E-4387-B86C-068974323668}" dt="2021-11-03T21:37:39.654" v="646" actId="1076"/>
          <ac:spMkLst>
            <pc:docMk/>
            <pc:sldMk cId="3631834107" sldId="256"/>
            <ac:spMk id="26" creationId="{C70A13E9-55BB-4744-B5CA-9DD253B78608}"/>
          </ac:spMkLst>
        </pc:spChg>
        <pc:spChg chg="add mod">
          <ac:chgData name="Arti Wigton" userId="be2730468678b0c0" providerId="LiveId" clId="{055E627F-2E7E-4387-B86C-068974323668}" dt="2021-11-03T21:38:04.752" v="649" actId="1076"/>
          <ac:spMkLst>
            <pc:docMk/>
            <pc:sldMk cId="3631834107" sldId="256"/>
            <ac:spMk id="27" creationId="{E10BDB51-6154-4A59-A556-718FE9A60CE2}"/>
          </ac:spMkLst>
        </pc:spChg>
        <pc:spChg chg="add mod">
          <ac:chgData name="Arti Wigton" userId="be2730468678b0c0" providerId="LiveId" clId="{055E627F-2E7E-4387-B86C-068974323668}" dt="2021-11-03T21:38:35.597" v="653" actId="1076"/>
          <ac:spMkLst>
            <pc:docMk/>
            <pc:sldMk cId="3631834107" sldId="256"/>
            <ac:spMk id="28" creationId="{62CB212C-F9F1-4C82-A097-C9A3F3C3CFA8}"/>
          </ac:spMkLst>
        </pc:spChg>
        <pc:spChg chg="add mod">
          <ac:chgData name="Arti Wigton" userId="be2730468678b0c0" providerId="LiveId" clId="{055E627F-2E7E-4387-B86C-068974323668}" dt="2021-11-03T21:38:53.760" v="656" actId="1076"/>
          <ac:spMkLst>
            <pc:docMk/>
            <pc:sldMk cId="3631834107" sldId="256"/>
            <ac:spMk id="29" creationId="{C52706B3-22C1-4518-BD7A-936C1FEEDC34}"/>
          </ac:spMkLst>
        </pc:spChg>
        <pc:spChg chg="add mod">
          <ac:chgData name="Arti Wigton" userId="be2730468678b0c0" providerId="LiveId" clId="{055E627F-2E7E-4387-B86C-068974323668}" dt="2021-11-03T21:39:13.223" v="659" actId="1076"/>
          <ac:spMkLst>
            <pc:docMk/>
            <pc:sldMk cId="3631834107" sldId="256"/>
            <ac:spMk id="30" creationId="{CA2D6DCD-1B96-4F26-BFA8-C26444BB27CD}"/>
          </ac:spMkLst>
        </pc:spChg>
        <pc:picChg chg="add mod modCrop">
          <ac:chgData name="Arti Wigton" userId="be2730468678b0c0" providerId="LiveId" clId="{055E627F-2E7E-4387-B86C-068974323668}" dt="2021-11-03T21:31:15.681" v="556" actId="1076"/>
          <ac:picMkLst>
            <pc:docMk/>
            <pc:sldMk cId="3631834107" sldId="256"/>
            <ac:picMk id="11" creationId="{F4EE5C77-180C-4502-8AF3-F9199EE160B9}"/>
          </ac:picMkLst>
        </pc:picChg>
        <pc:picChg chg="add del mod">
          <ac:chgData name="Arti Wigton" userId="be2730468678b0c0" providerId="LiveId" clId="{055E627F-2E7E-4387-B86C-068974323668}" dt="2021-11-03T21:32:48.321" v="559" actId="478"/>
          <ac:picMkLst>
            <pc:docMk/>
            <pc:sldMk cId="3631834107" sldId="256"/>
            <ac:picMk id="25" creationId="{B16A777F-E732-4766-9B12-1AFF587C96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2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9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2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3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0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1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3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8928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Johnson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3789040"/>
            <a:ext cx="2160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04248" y="5048016"/>
            <a:ext cx="2160240" cy="169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2776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378904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98" y="980728"/>
            <a:ext cx="216024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980728"/>
            <a:ext cx="165359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Age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Employment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Personality keywords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Extrovert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Sensory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Perceiving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9810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unrealistic predictions based-on the data supplied.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5457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reasonable predictions from the data supplied.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457" y="38308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841" y="383085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 not: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02814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wants to monitor the statistics so that he can plan activities for the children at school and book a holiday for Christmas.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8461" y="980037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has been a teacher for 3 years. He enjoys following social media &amp; going on holidays.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8461" y="102253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Biog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8845" y="10225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862" y="5048016"/>
            <a:ext cx="939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Century Gothic" panose="020B0502020202020204" pitchFamily="34" charset="0"/>
              </a:rPr>
              <a:t>Phone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Tablet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Laptop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Desktop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Social 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4248" y="2924944"/>
            <a:ext cx="2160240" cy="201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804248" y="980728"/>
            <a:ext cx="2160240" cy="1866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1016903"/>
            <a:ext cx="223330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Personal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Predict COVID levels so he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can decide whether to book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 holiday.</a:t>
            </a:r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Social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Christmas &amp; holidays.</a:t>
            </a:r>
          </a:p>
          <a:p>
            <a:r>
              <a:rPr lang="en-GB" sz="1000" dirty="0">
                <a:latin typeface="Century Gothic" panose="020B0502020202020204" pitchFamily="34" charset="0"/>
              </a:rPr>
              <a:t>Financial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Doesn’t want to waste money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booking a holiday where he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may loose the booking fee</a:t>
            </a:r>
            <a:r>
              <a:rPr lang="en-GB" sz="10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3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087441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361848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663505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9379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62373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eacher helping student with model wind turbine">
            <a:extLst>
              <a:ext uri="{FF2B5EF4-FFF2-40B4-BE49-F238E27FC236}">
                <a16:creationId xmlns:a16="http://schemas.microsoft.com/office/drawing/2014/main" id="{F4EE5C77-180C-4502-8AF3-F9199EE16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/>
          <a:stretch/>
        </p:blipFill>
        <p:spPr>
          <a:xfrm>
            <a:off x="281839" y="4140234"/>
            <a:ext cx="1809957" cy="2443227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70A13E9-55BB-4744-B5CA-9DD253B78608}"/>
              </a:ext>
            </a:extLst>
          </p:cNvPr>
          <p:cNvSpPr/>
          <p:nvPr/>
        </p:nvSpPr>
        <p:spPr>
          <a:xfrm>
            <a:off x="8643567" y="5057121"/>
            <a:ext cx="248913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0BDB51-6154-4A59-A556-718FE9A60CE2}"/>
              </a:ext>
            </a:extLst>
          </p:cNvPr>
          <p:cNvSpPr/>
          <p:nvPr/>
        </p:nvSpPr>
        <p:spPr>
          <a:xfrm>
            <a:off x="8660011" y="6224908"/>
            <a:ext cx="216024" cy="252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CB212C-F9F1-4C82-A097-C9A3F3C3CFA8}"/>
              </a:ext>
            </a:extLst>
          </p:cNvPr>
          <p:cNvSpPr/>
          <p:nvPr/>
        </p:nvSpPr>
        <p:spPr>
          <a:xfrm>
            <a:off x="8443987" y="536753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2706B3-22C1-4518-BD7A-936C1FEEDC34}"/>
              </a:ext>
            </a:extLst>
          </p:cNvPr>
          <p:cNvSpPr/>
          <p:nvPr/>
        </p:nvSpPr>
        <p:spPr>
          <a:xfrm>
            <a:off x="8451546" y="5674873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2D6DCD-1B96-4F26-BFA8-C26444BB27CD}"/>
              </a:ext>
            </a:extLst>
          </p:cNvPr>
          <p:cNvSpPr/>
          <p:nvPr/>
        </p:nvSpPr>
        <p:spPr>
          <a:xfrm>
            <a:off x="8465618" y="593791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8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Jonathan</dc:creator>
  <cp:lastModifiedBy>Arti Wigton</cp:lastModifiedBy>
  <cp:revision>5</cp:revision>
  <cp:lastPrinted>2017-12-20T09:43:59Z</cp:lastPrinted>
  <dcterms:created xsi:type="dcterms:W3CDTF">2017-12-18T16:42:01Z</dcterms:created>
  <dcterms:modified xsi:type="dcterms:W3CDTF">2021-11-03T21:45:28Z</dcterms:modified>
</cp:coreProperties>
</file>