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205E9-D953-456F-8E2E-44693324F442}" v="9" dt="2021-11-03T18:58:22.120"/>
    <p1510:client id="{9E262FC0-69A3-4886-9D8B-B857BE7F3CCD}" v="1" dt="2021-11-03T21:11:23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592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i Wigton" userId="be2730468678b0c0" providerId="LiveId" clId="{9E262FC0-69A3-4886-9D8B-B857BE7F3CCD}"/>
    <pc:docChg chg="modSld">
      <pc:chgData name="Arti Wigton" userId="be2730468678b0c0" providerId="LiveId" clId="{9E262FC0-69A3-4886-9D8B-B857BE7F3CCD}" dt="2021-11-03T21:34:25.857" v="4" actId="2711"/>
      <pc:docMkLst>
        <pc:docMk/>
      </pc:docMkLst>
      <pc:sldChg chg="modSp mod">
        <pc:chgData name="Arti Wigton" userId="be2730468678b0c0" providerId="LiveId" clId="{9E262FC0-69A3-4886-9D8B-B857BE7F3CCD}" dt="2021-11-03T21:34:25.857" v="4" actId="2711"/>
        <pc:sldMkLst>
          <pc:docMk/>
          <pc:sldMk cId="3631834107" sldId="256"/>
        </pc:sldMkLst>
        <pc:spChg chg="mod">
          <ac:chgData name="Arti Wigton" userId="be2730468678b0c0" providerId="LiveId" clId="{9E262FC0-69A3-4886-9D8B-B857BE7F3CCD}" dt="2021-11-03T21:34:25.857" v="4" actId="2711"/>
          <ac:spMkLst>
            <pc:docMk/>
            <pc:sldMk cId="3631834107" sldId="256"/>
            <ac:spMk id="4" creationId="{00000000-0000-0000-0000-000000000000}"/>
          </ac:spMkLst>
        </pc:spChg>
        <pc:spChg chg="mod">
          <ac:chgData name="Arti Wigton" userId="be2730468678b0c0" providerId="LiveId" clId="{9E262FC0-69A3-4886-9D8B-B857BE7F3CCD}" dt="2021-11-03T20:47:53.986" v="1" actId="20577"/>
          <ac:spMkLst>
            <pc:docMk/>
            <pc:sldMk cId="3631834107" sldId="256"/>
            <ac:spMk id="10" creationId="{00000000-0000-0000-0000-000000000000}"/>
          </ac:spMkLst>
        </pc:spChg>
        <pc:spChg chg="mod">
          <ac:chgData name="Arti Wigton" userId="be2730468678b0c0" providerId="LiveId" clId="{9E262FC0-69A3-4886-9D8B-B857BE7F3CCD}" dt="2021-11-03T21:14:53.022" v="2" actId="20577"/>
          <ac:spMkLst>
            <pc:docMk/>
            <pc:sldMk cId="3631834107" sldId="256"/>
            <ac:spMk id="1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722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69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986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425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34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54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4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909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12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33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2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A6EBC-9D5A-4BCE-A47C-FD10D520802C}" type="datetimeFigureOut">
              <a:rPr lang="en-GB" smtClean="0"/>
              <a:t>03/11/2021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95CFA-BC17-410E-A81A-25820A207E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13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381" y="112041"/>
            <a:ext cx="892899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Patricia Jones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04" y="3789040"/>
            <a:ext cx="2160240" cy="2952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804248" y="5048016"/>
            <a:ext cx="2160240" cy="16933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127760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378904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98" y="980728"/>
            <a:ext cx="2160240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07504" y="980728"/>
            <a:ext cx="21451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Age</a:t>
            </a:r>
          </a:p>
          <a:p>
            <a:r>
              <a:rPr lang="en-GB" sz="1000" dirty="0">
                <a:latin typeface="Century Gothic" panose="020B0502020202020204" pitchFamily="34" charset="0"/>
              </a:rPr>
              <a:t>	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53</a:t>
            </a:r>
          </a:p>
          <a:p>
            <a:r>
              <a:rPr lang="en-GB" sz="1000" dirty="0">
                <a:latin typeface="Century Gothic" panose="020B0502020202020204" pitchFamily="34" charset="0"/>
              </a:rPr>
              <a:t>Employment</a:t>
            </a:r>
          </a:p>
          <a:p>
            <a:r>
              <a:rPr lang="en-GB" sz="1000" dirty="0">
                <a:latin typeface="Century Gothic" panose="020B0502020202020204" pitchFamily="34" charset="0"/>
              </a:rPr>
              <a:t>	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NHS Manager</a:t>
            </a:r>
          </a:p>
          <a:p>
            <a:endParaRPr lang="en-GB" sz="1000" dirty="0">
              <a:latin typeface="Century Gothic" panose="020B0502020202020204" pitchFamily="34" charset="0"/>
            </a:endParaRPr>
          </a:p>
          <a:p>
            <a:r>
              <a:rPr lang="en-GB" sz="1000" dirty="0">
                <a:latin typeface="Century Gothic" panose="020B0502020202020204" pitchFamily="34" charset="0"/>
              </a:rPr>
              <a:t>Personality keywords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09810" y="3789040"/>
            <a:ext cx="2034420" cy="2952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 the data in a way that cannot be easily interpreted.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5457" y="3789040"/>
            <a:ext cx="2034420" cy="2952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the data in a format that can be used for predictions and presented easily at meetings.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05457" y="3830851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We must: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25841" y="3830851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We must not: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02814" y="980728"/>
            <a:ext cx="2034420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Patricia would like the data to be in a graphical form showing  predictions that can be easily presented at the Management Meetings.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01380" y="978432"/>
            <a:ext cx="2034420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Patricia has been an NHS Manager for 21 years</a:t>
            </a: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attends regular meetings every morning &amp; monitors changes in the COVID data.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98461" y="1022539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Biog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18845" y="1022539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Goals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00862" y="5048016"/>
            <a:ext cx="9394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latin typeface="Century Gothic" panose="020B0502020202020204" pitchFamily="34" charset="0"/>
              </a:rPr>
              <a:t>Phone</a:t>
            </a:r>
          </a:p>
          <a:p>
            <a:pPr algn="r"/>
            <a:endParaRPr lang="en-GB" sz="1000" dirty="0">
              <a:latin typeface="Century Gothic" panose="020B0502020202020204" pitchFamily="34" charset="0"/>
            </a:endParaRPr>
          </a:p>
          <a:p>
            <a:pPr algn="r"/>
            <a:r>
              <a:rPr lang="en-GB" sz="1000" dirty="0">
                <a:latin typeface="Century Gothic" panose="020B0502020202020204" pitchFamily="34" charset="0"/>
              </a:rPr>
              <a:t>Tablet</a:t>
            </a:r>
          </a:p>
          <a:p>
            <a:pPr algn="r"/>
            <a:endParaRPr lang="en-GB" sz="1000" dirty="0">
              <a:latin typeface="Century Gothic" panose="020B0502020202020204" pitchFamily="34" charset="0"/>
            </a:endParaRPr>
          </a:p>
          <a:p>
            <a:pPr algn="r"/>
            <a:r>
              <a:rPr lang="en-GB" sz="1000" dirty="0">
                <a:latin typeface="Century Gothic" panose="020B0502020202020204" pitchFamily="34" charset="0"/>
              </a:rPr>
              <a:t>Laptop</a:t>
            </a:r>
          </a:p>
          <a:p>
            <a:pPr algn="r"/>
            <a:endParaRPr lang="en-GB" sz="1000" dirty="0">
              <a:latin typeface="Century Gothic" panose="020B0502020202020204" pitchFamily="34" charset="0"/>
            </a:endParaRPr>
          </a:p>
          <a:p>
            <a:pPr algn="r"/>
            <a:r>
              <a:rPr lang="en-GB" sz="1000" dirty="0">
                <a:latin typeface="Century Gothic" panose="020B0502020202020204" pitchFamily="34" charset="0"/>
              </a:rPr>
              <a:t>Desktop</a:t>
            </a:r>
          </a:p>
          <a:p>
            <a:pPr algn="r"/>
            <a:endParaRPr lang="en-GB" sz="1000" dirty="0">
              <a:latin typeface="Century Gothic" panose="020B0502020202020204" pitchFamily="34" charset="0"/>
            </a:endParaRPr>
          </a:p>
          <a:p>
            <a:pPr algn="r"/>
            <a:r>
              <a:rPr lang="en-GB" sz="1000" dirty="0">
                <a:latin typeface="Century Gothic" panose="020B0502020202020204" pitchFamily="34" charset="0"/>
              </a:rPr>
              <a:t>Social net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04248" y="2924944"/>
            <a:ext cx="2160240" cy="2010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6804248" y="980728"/>
            <a:ext cx="2160240" cy="18665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788180" y="1085923"/>
            <a:ext cx="15282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Personal motivations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Career progression</a:t>
            </a:r>
          </a:p>
          <a:p>
            <a:endParaRPr lang="en-GB" sz="1000" dirty="0">
              <a:latin typeface="Century Gothic" panose="020B0502020202020204" pitchFamily="34" charset="0"/>
            </a:endParaRPr>
          </a:p>
          <a:p>
            <a:r>
              <a:rPr lang="en-GB" sz="1000" dirty="0">
                <a:latin typeface="Century Gothic" panose="020B0502020202020204" pitchFamily="34" charset="0"/>
              </a:rPr>
              <a:t>Social motivations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Increase popularity &amp; use graphs as a discussion point</a:t>
            </a:r>
          </a:p>
          <a:p>
            <a:endParaRPr lang="en-GB" sz="1000" dirty="0">
              <a:latin typeface="Century Gothic" panose="020B0502020202020204" pitchFamily="34" charset="0"/>
            </a:endParaRPr>
          </a:p>
          <a:p>
            <a:r>
              <a:rPr lang="en-GB" sz="1000" dirty="0">
                <a:latin typeface="Century Gothic" panose="020B0502020202020204" pitchFamily="34" charset="0"/>
              </a:rPr>
              <a:t>Financial motivations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Promotion</a:t>
            </a:r>
          </a:p>
        </p:txBody>
      </p:sp>
      <p:pic>
        <p:nvPicPr>
          <p:cNvPr id="3" name="Picture 4" descr="Image result for likert sca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1" b="31654"/>
          <a:stretch/>
        </p:blipFill>
        <p:spPr bwMode="auto">
          <a:xfrm>
            <a:off x="7833196" y="5087441"/>
            <a:ext cx="1059284" cy="2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Image result for likert sca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1" b="31654"/>
          <a:stretch/>
        </p:blipFill>
        <p:spPr bwMode="auto">
          <a:xfrm>
            <a:off x="7833196" y="5361848"/>
            <a:ext cx="1059284" cy="2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Image result for likert sca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1" b="31654"/>
          <a:stretch/>
        </p:blipFill>
        <p:spPr bwMode="auto">
          <a:xfrm>
            <a:off x="7833196" y="5649572"/>
            <a:ext cx="1059284" cy="2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Image result for likert sca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1" b="31654"/>
          <a:stretch/>
        </p:blipFill>
        <p:spPr bwMode="auto">
          <a:xfrm>
            <a:off x="7833196" y="5937912"/>
            <a:ext cx="1059284" cy="2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Image result for likert sca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1" b="31654"/>
          <a:stretch/>
        </p:blipFill>
        <p:spPr bwMode="auto">
          <a:xfrm>
            <a:off x="7833196" y="6237312"/>
            <a:ext cx="1059284" cy="2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Woman wearing glasses">
            <a:extLst>
              <a:ext uri="{FF2B5EF4-FFF2-40B4-BE49-F238E27FC236}">
                <a16:creationId xmlns:a16="http://schemas.microsoft.com/office/drawing/2014/main" id="{F8FB4661-A9EF-4715-A096-567ECB0B91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-823" r="23869" b="823"/>
          <a:stretch/>
        </p:blipFill>
        <p:spPr>
          <a:xfrm>
            <a:off x="358725" y="4114722"/>
            <a:ext cx="1656185" cy="24002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37385AC-1EB2-45B9-9A5A-7A5E4B188928}"/>
              </a:ext>
            </a:extLst>
          </p:cNvPr>
          <p:cNvSpPr txBox="1"/>
          <p:nvPr/>
        </p:nvSpPr>
        <p:spPr>
          <a:xfrm>
            <a:off x="539552" y="2348880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Extrovert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Intuitive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Thinking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Judging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890DBF-2043-4819-B12F-626AE5B64926}"/>
              </a:ext>
            </a:extLst>
          </p:cNvPr>
          <p:cNvSpPr/>
          <p:nvPr/>
        </p:nvSpPr>
        <p:spPr>
          <a:xfrm>
            <a:off x="8676456" y="5681340"/>
            <a:ext cx="216024" cy="2095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9A5D0F-5FD9-4797-86EF-23B4BE881F1B}"/>
              </a:ext>
            </a:extLst>
          </p:cNvPr>
          <p:cNvSpPr/>
          <p:nvPr/>
        </p:nvSpPr>
        <p:spPr>
          <a:xfrm>
            <a:off x="8676456" y="5372908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346B6C-EA9B-4646-A219-722ED6799FB7}"/>
              </a:ext>
            </a:extLst>
          </p:cNvPr>
          <p:cNvSpPr/>
          <p:nvPr/>
        </p:nvSpPr>
        <p:spPr>
          <a:xfrm>
            <a:off x="8676456" y="5101865"/>
            <a:ext cx="216024" cy="2131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2EDBE53-39F5-430A-9ED0-DB651A171A26}"/>
              </a:ext>
            </a:extLst>
          </p:cNvPr>
          <p:cNvSpPr/>
          <p:nvPr/>
        </p:nvSpPr>
        <p:spPr>
          <a:xfrm>
            <a:off x="8676456" y="5960648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854201A-115A-450A-88BE-5177EC821B3D}"/>
              </a:ext>
            </a:extLst>
          </p:cNvPr>
          <p:cNvSpPr/>
          <p:nvPr/>
        </p:nvSpPr>
        <p:spPr>
          <a:xfrm>
            <a:off x="8676456" y="6237312"/>
            <a:ext cx="216024" cy="2521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83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PowerPoint Presentation</vt:lpstr>
    </vt:vector>
  </TitlesOfParts>
  <Company>University of Essex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Chamberlain, Jonathan</dc:creator>
  <cp:lastModifiedBy>Arti Wigton</cp:lastModifiedBy>
  <cp:revision>6</cp:revision>
  <cp:lastPrinted>2017-12-20T09:43:59Z</cp:lastPrinted>
  <dcterms:created xsi:type="dcterms:W3CDTF">2017-12-18T16:42:01Z</dcterms:created>
  <dcterms:modified xsi:type="dcterms:W3CDTF">2021-11-03T21:34:28Z</dcterms:modified>
</cp:coreProperties>
</file>