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DB9C8-F1B7-8BAA-CFA6-8A36BE4D8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3AA399-FA44-7DB5-F13F-56589D60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C9C69-8CEB-0674-3CD4-B1132CE1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F1AA-1468-4A0F-8E45-A1099D553F1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34AA2-8F7F-20F2-2D52-856B4666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690E5-B9F3-7991-7519-01EE8CDA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EC6-D5C2-450F-AB66-BDA442D25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E66FA-F0E1-3267-3BFF-BF0E8D2F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E2FD05-AF54-BA53-8117-5D89E5ECA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7DDC15-F0C2-9F34-0694-24215986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F1AA-1468-4A0F-8E45-A1099D553F1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5CB31-A6EF-B72A-91D2-FA2B803A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35537C-F90D-3186-E209-03EDC7AC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EC6-D5C2-450F-AB66-BDA442D25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B1AF6B-40CF-6E1B-90F2-C3B3DCA7F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E53792-9539-A8A7-83CA-30A18F48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F04DD-0E98-475B-D8A3-D8BEA73A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F1AA-1468-4A0F-8E45-A1099D553F1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6F15EF-DB18-C11C-0A96-55C896B1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26E3D-355F-14BD-A9D8-9A300BAD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EC6-D5C2-450F-AB66-BDA442D25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83674-A945-EFA6-15FD-1175C909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5200F-230F-0342-B53B-E76E9DC6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7CBD5-C7B1-2198-E4B9-88117902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F1AA-1468-4A0F-8E45-A1099D553F1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2E351A-12AB-4088-C496-640664D3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F846FB-CEDB-C51B-41B1-F007FD94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EC6-D5C2-450F-AB66-BDA442D25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228B8-6C80-CC81-3CD1-DBD0084B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6353A4-005F-0443-E3C7-AFA9F9DA9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6AAEEF-9573-35AF-71C1-329C6DC5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F1AA-1468-4A0F-8E45-A1099D553F1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57F7C2-467F-370F-8834-5F756DF8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4FDAF-D9C4-44DB-7618-08799937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EC6-D5C2-450F-AB66-BDA442D25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0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4CAFD-E008-D16B-EB35-1B80C519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15407-A793-B078-09B9-A4AC18BFA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543D8C-1798-4FE9-D122-667A97C9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F75589-FE96-6A8B-38AE-266C0F3A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F1AA-1468-4A0F-8E45-A1099D553F1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C6214F-9C80-2961-7967-8B600182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C60CB2-1F8C-AF27-63EB-F7A43F7E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EC6-D5C2-450F-AB66-BDA442D25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C8E22-8737-FB7C-300C-191F16B7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756C71-F1C3-9277-8568-FCE19ADF2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68AF75-6B0B-FB97-D8D7-0DAAFE9DE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EEFB3D-6603-4ADB-239A-1C8834EF1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67CB96-19C6-AB8D-A054-27442A6F6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C7B879-B164-84CD-72E8-C805A7DB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F1AA-1468-4A0F-8E45-A1099D553F1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400114-9641-1EB4-A456-29C1FB3F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9B654C-FA85-3F0C-B09B-3DE86A24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EC6-D5C2-450F-AB66-BDA442D25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F6047-F1C0-25DA-13AC-CD3DBC39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9634B1-497B-77FE-5D3D-BE1A0613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F1AA-1468-4A0F-8E45-A1099D553F1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04C9B0-7279-833A-75D1-B1DDF7F7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F9CDD6-8DAB-E529-5A26-1B29C2EA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EC6-D5C2-450F-AB66-BDA442D25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3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7E84A9-F301-1DDE-41BE-AF9C7F27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F1AA-1468-4A0F-8E45-A1099D553F1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C2E7C5-5750-12EB-F22B-C883CCEC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8CEFFF-E33E-4814-6522-08BE3260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EC6-D5C2-450F-AB66-BDA442D25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03B42-D7D7-D6B5-1809-DE0D4FC5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BB65A-A146-D1A1-656D-E75D704C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50530D-8B9C-9188-08D9-49C5595F6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0AAE9-1EF5-EE3B-0522-F580BF29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F1AA-1468-4A0F-8E45-A1099D553F1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90DFE2-EAFC-E31C-7EBA-0319FDDC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0FFCEC-43F7-74D3-BD83-D5DCABC9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EC6-D5C2-450F-AB66-BDA442D25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2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248EF-6449-CB43-09F7-94EB384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65BE55-03ED-FCC8-911A-374491FC5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90C4A8-BD77-4090-6728-F98FE56F3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438A10-44FD-65A9-25B2-C77A1256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F1AA-1468-4A0F-8E45-A1099D553F1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038AFC-A91B-832F-6BB3-7C81161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DE67FB-5231-EA89-5A27-EE2F46F4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FEC6-D5C2-450F-AB66-BDA442D25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BD7D7B-8BE3-96D9-8C5C-CF072C88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C3CD26-F672-D8D3-D1EB-C9D4F4B7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7449D-1481-45DE-FA4E-BA03E2139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7F1AA-1468-4A0F-8E45-A1099D553F1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4502E5-0879-667D-AECD-52F3084C2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72FE2-6C5E-E7A8-CC86-D4144FF27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0FEC6-D5C2-450F-AB66-BDA442D25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3C0A4-D74D-5F82-1C53-E684D3480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5892" y="1521725"/>
            <a:ext cx="4428699" cy="2745688"/>
          </a:xfrm>
          <a:noFill/>
        </p:spPr>
        <p:txBody>
          <a:bodyPr>
            <a:normAutofit/>
          </a:bodyPr>
          <a:lstStyle/>
          <a:p>
            <a:pPr algn="l"/>
            <a:r>
              <a:rPr lang="es-MX" sz="5100" dirty="0"/>
              <a:t>Conocimientos Previos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8C3A0D-BFF6-B522-074C-0116F1820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5892" y="4359488"/>
            <a:ext cx="4428699" cy="1655762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Web Application Development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3D08AD-97CB-97E8-E2EB-D00B0746B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8" r="19887" b="1"/>
          <a:stretch/>
        </p:blipFill>
        <p:spPr bwMode="auto"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7687F5-7986-55D7-2CD4-A20DBB13F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1596"/>
          <a:stretch/>
        </p:blipFill>
        <p:spPr>
          <a:xfrm>
            <a:off x="2" y="10"/>
            <a:ext cx="1219199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E4290-FD54-B1BD-4425-BDA9FC9D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7" y="3154024"/>
            <a:ext cx="11746523" cy="3703965"/>
          </a:xfrm>
        </p:spPr>
        <p:txBody>
          <a:bodyPr anchor="ctr">
            <a:normAutofit/>
          </a:bodyPr>
          <a:lstStyle/>
          <a:p>
            <a:r>
              <a:rPr lang="es-MX" dirty="0"/>
              <a:t>Para no tener que estar compilando cada vez que hacemos un cambio en un archivo vamos a implementar un observador (un </a:t>
            </a:r>
            <a:r>
              <a:rPr lang="es-MX" dirty="0" err="1"/>
              <a:t>watcher</a:t>
            </a:r>
            <a:r>
              <a:rPr lang="es-MX" dirty="0"/>
              <a:t>).</a:t>
            </a:r>
          </a:p>
          <a:p>
            <a:r>
              <a:rPr lang="es-MX" dirty="0"/>
              <a:t>Este observador estará al tanto de todos los cambios que se hacen en el archivo .</a:t>
            </a:r>
            <a:r>
              <a:rPr lang="es-MX" dirty="0" err="1"/>
              <a:t>ts</a:t>
            </a:r>
            <a:r>
              <a:rPr lang="es-MX" dirty="0"/>
              <a:t> y automáticamente hará la compilación a JavaScript.</a:t>
            </a:r>
          </a:p>
          <a:p>
            <a:r>
              <a:rPr lang="es-MX" dirty="0"/>
              <a:t>Para implementarlo agregaremos la bandera “—</a:t>
            </a:r>
            <a:r>
              <a:rPr lang="es-MX" dirty="0" err="1"/>
              <a:t>watch</a:t>
            </a:r>
            <a:r>
              <a:rPr lang="es-MX" dirty="0"/>
              <a:t>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“</a:t>
            </a:r>
            <a:r>
              <a:rPr lang="es-MX" dirty="0" err="1"/>
              <a:t>tsc</a:t>
            </a:r>
            <a:r>
              <a:rPr lang="es-MX" dirty="0"/>
              <a:t> &lt;nombre del archivo&gt;.</a:t>
            </a:r>
            <a:r>
              <a:rPr lang="es-MX" dirty="0" err="1"/>
              <a:t>ts</a:t>
            </a:r>
            <a:r>
              <a:rPr lang="es-MX" dirty="0"/>
              <a:t> --</a:t>
            </a:r>
            <a:r>
              <a:rPr lang="es-MX" dirty="0" err="1"/>
              <a:t>watch</a:t>
            </a:r>
            <a:r>
              <a:rPr lang="es-MX" dirty="0"/>
              <a:t>”</a:t>
            </a:r>
          </a:p>
          <a:p>
            <a:pPr marL="0" indent="0">
              <a:buNone/>
            </a:pPr>
            <a:endParaRPr lang="es-MX" sz="1400" dirty="0"/>
          </a:p>
          <a:p>
            <a:pPr marL="0" indent="0">
              <a:buNone/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83728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F8959-1382-DDB5-9C80-376C75BD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Dato, Variables y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Constantes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9BA114-D86E-118F-13AD-922E3FBEF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766" y="524022"/>
            <a:ext cx="8389828" cy="58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4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F8959-1382-DDB5-9C80-376C75BD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 de Dato, Variables y Constantes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DA1003D-FF03-6375-045A-D4C5501B1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507" y="1663544"/>
            <a:ext cx="8211420" cy="35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7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F8959-1382-DDB5-9C80-376C75BD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 de Dato, Variables y Constantes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3D8B1E1-13BE-8FED-C878-230F45751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533" y="1471739"/>
            <a:ext cx="8373309" cy="39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0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F8959-1382-DDB5-9C80-376C75BD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Dato, Variables y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Constantes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14DF8CF-82E8-05CD-B777-B8053DFFC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584" y="717933"/>
            <a:ext cx="8373954" cy="54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5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F8959-1382-DDB5-9C80-376C75BD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Dato, Variables y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Constantes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23F6E7FC-DB4C-44E6-B496-17AF17587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094" y="0"/>
            <a:ext cx="6532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6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F8959-1382-DDB5-9C80-376C75BD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Dato, Variables y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Constantes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7EAC09B-2BFA-6992-1429-4C6332CA4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8935" y="0"/>
            <a:ext cx="6806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7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F8959-1382-DDB5-9C80-376C75BD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Dato, Variables y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Constantes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4FE31E9-E8F1-D3FF-B5C0-2E103DCB3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676" y="399170"/>
            <a:ext cx="8232692" cy="6059659"/>
          </a:xfrm>
        </p:spPr>
      </p:pic>
    </p:spTree>
    <p:extLst>
      <p:ext uri="{BB962C8B-B14F-4D97-AF65-F5344CB8AC3E}">
        <p14:creationId xmlns:p14="http://schemas.microsoft.com/office/powerpoint/2010/main" val="285687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E934F2-41F6-8B2C-8033-DCDA9B6E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4B6BB4-22AC-59D6-A26A-29CD3EAE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407" y="438708"/>
            <a:ext cx="8313593" cy="59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6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E934F2-41F6-8B2C-8033-DCDA9B6E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526F263-C7F9-8D7C-4319-943BE392D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525" y="-13493"/>
            <a:ext cx="6562275" cy="68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7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20F0D-6F85-DB0F-07C0-A3E383FE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ADVERTENCIA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71ED2-397F-69DD-E862-21764B2F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Este no es un curso desde cero para aprender TypeScript ni JavaScript </a:t>
            </a:r>
          </a:p>
          <a:p>
            <a:pPr algn="just"/>
            <a:r>
              <a:rPr lang="es-MX" dirty="0"/>
              <a:t>Solo se analizarán detalles del lenguaje que nos serán de utilidad para trabajar con el framework Angular.</a:t>
            </a:r>
          </a:p>
        </p:txBody>
      </p:sp>
    </p:spTree>
    <p:extLst>
      <p:ext uri="{BB962C8B-B14F-4D97-AF65-F5344CB8AC3E}">
        <p14:creationId xmlns:p14="http://schemas.microsoft.com/office/powerpoint/2010/main" val="79629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46F47-48BC-DB89-7CBD-9DC558BD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TypeScript?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DE516F-36A1-5FAD-CAAC-9F8869A4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Está basado en JavaScript.</a:t>
            </a:r>
          </a:p>
          <a:p>
            <a:r>
              <a:rPr lang="es-MX" dirty="0"/>
              <a:t>Antes de JS ES2015 era muy complicado crear aplicaciones complejas y a gran escala.</a:t>
            </a:r>
          </a:p>
          <a:p>
            <a:r>
              <a:rPr lang="es-MX" dirty="0"/>
              <a:t>Microsoft vio la necesidad de “robustecer” JavaScript.</a:t>
            </a:r>
          </a:p>
          <a:p>
            <a:r>
              <a:rPr lang="es-MX" dirty="0"/>
              <a:t>En 2012 es liberado al público TypeScript.</a:t>
            </a:r>
          </a:p>
          <a:p>
            <a:r>
              <a:rPr lang="es-MX" dirty="0"/>
              <a:t>Este lenguaje incluye muchas mejoras de lenguajes modernos que en ese entonces JavaScript no implementaba.</a:t>
            </a:r>
          </a:p>
        </p:txBody>
      </p:sp>
    </p:spTree>
    <p:extLst>
      <p:ext uri="{BB962C8B-B14F-4D97-AF65-F5344CB8AC3E}">
        <p14:creationId xmlns:p14="http://schemas.microsoft.com/office/powerpoint/2010/main" val="105840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14A6C-1605-6450-54F7-714957C7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aprenderlo?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1F86F6-11CD-F166-2C4A-7529AF76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fácil.</a:t>
            </a:r>
          </a:p>
          <a:p>
            <a:r>
              <a:rPr lang="es-MX" dirty="0"/>
              <a:t>Es completamente compatible con código JavaScript.</a:t>
            </a:r>
          </a:p>
          <a:p>
            <a:r>
              <a:rPr lang="es-MX" dirty="0"/>
              <a:t>Varios frameworks lo están implementando ya en sus códigos y lo soportan (Angular, React, Vue, entre otros).</a:t>
            </a:r>
          </a:p>
          <a:p>
            <a:r>
              <a:rPr lang="es-MX" dirty="0"/>
              <a:t>Se puede usar para crear grandes proyectos, en producción, manipular datos, entre muchas otras cosas.</a:t>
            </a:r>
          </a:p>
        </p:txBody>
      </p:sp>
    </p:spTree>
    <p:extLst>
      <p:ext uri="{BB962C8B-B14F-4D97-AF65-F5344CB8AC3E}">
        <p14:creationId xmlns:p14="http://schemas.microsoft.com/office/powerpoint/2010/main" val="65035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BFF6A-1275-564C-765D-BFF8109F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TypeScript es Tipado Estático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775817-AA36-84B6-B797-82E09751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de sus ventajas es su tipado Estático</a:t>
            </a:r>
          </a:p>
          <a:p>
            <a:r>
              <a:rPr lang="es-MX" dirty="0"/>
              <a:t>Esto nos permite utilizar:</a:t>
            </a:r>
          </a:p>
          <a:p>
            <a:pPr lvl="1"/>
            <a:r>
              <a:rPr lang="es-MX" dirty="0"/>
              <a:t>Interfaces</a:t>
            </a:r>
          </a:p>
          <a:p>
            <a:pPr lvl="1"/>
            <a:r>
              <a:rPr lang="es-MX" dirty="0"/>
              <a:t>Conversiones de Datos</a:t>
            </a:r>
          </a:p>
          <a:p>
            <a:pPr lvl="1"/>
            <a:r>
              <a:rPr lang="es-MX" dirty="0"/>
              <a:t>Genéricos</a:t>
            </a:r>
          </a:p>
          <a:p>
            <a:pPr lvl="1"/>
            <a:r>
              <a:rPr lang="es-MX" dirty="0"/>
              <a:t>Detección de errores en tiempo de compilación y codificación (mediante editores de texto con detección de errores y autocompletado).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060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67615-0CA0-66B7-9876-1577CB14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MX" sz="3600"/>
              <a:t>Instalación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4467AF-21D7-17DD-22D2-BB5D184C7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7" t="13701" r="267" b="3219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CFC3D6-1C2B-8CAB-0BBD-7B382A66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0" y="3752850"/>
            <a:ext cx="8420100" cy="245268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Hay varias maneras de trabajar con TypeScript.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La manera más común es mediante el entorno de desarrollo “NodeJS”.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Se recomienda instalar la versión LTS (Long-</a:t>
            </a:r>
            <a:r>
              <a:rPr lang="es-MX" dirty="0" err="1"/>
              <a:t>Term</a:t>
            </a:r>
            <a:r>
              <a:rPr lang="es-MX" dirty="0"/>
              <a:t> </a:t>
            </a:r>
            <a:r>
              <a:rPr lang="es-MX" dirty="0" err="1"/>
              <a:t>Support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475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3A7B5-E149-4602-62A4-2EFB951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Instalar TypeScript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71CEA-290F-46EB-7423-52D7A54E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Después de Instalar NodeJS debemos ejecutar el siguiente comando en la terminal del sistema para instalar TypeScript.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“</a:t>
            </a:r>
            <a:r>
              <a:rPr lang="es-MX" dirty="0" err="1"/>
              <a:t>npm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–g </a:t>
            </a:r>
            <a:r>
              <a:rPr lang="es-MX" dirty="0" err="1"/>
              <a:t>typescript</a:t>
            </a:r>
            <a:r>
              <a:rPr lang="es-MX" dirty="0"/>
              <a:t>”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b="1" dirty="0" err="1"/>
              <a:t>npm</a:t>
            </a:r>
            <a:r>
              <a:rPr lang="es-MX" dirty="0"/>
              <a:t> es el comando para llamar al manejador de paquetes de NodeJS.</a:t>
            </a:r>
          </a:p>
          <a:p>
            <a:r>
              <a:rPr lang="es-MX" b="1" dirty="0" err="1"/>
              <a:t>Install</a:t>
            </a:r>
            <a:r>
              <a:rPr lang="es-MX" b="1" dirty="0"/>
              <a:t> -g </a:t>
            </a:r>
            <a:r>
              <a:rPr lang="es-MX" dirty="0"/>
              <a:t>indica que se va a instalar el paquete de manera global.</a:t>
            </a:r>
          </a:p>
          <a:p>
            <a:r>
              <a:rPr lang="es-MX" b="1" dirty="0" err="1"/>
              <a:t>Typescript</a:t>
            </a:r>
            <a:r>
              <a:rPr lang="es-MX" dirty="0"/>
              <a:t> es el nombre del paquete a instalar.</a:t>
            </a:r>
          </a:p>
        </p:txBody>
      </p:sp>
    </p:spTree>
    <p:extLst>
      <p:ext uri="{BB962C8B-B14F-4D97-AF65-F5344CB8AC3E}">
        <p14:creationId xmlns:p14="http://schemas.microsoft.com/office/powerpoint/2010/main" val="181332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027FD3-45A3-964B-20C0-16C9C61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3800"/>
              <a:t>El “Hola Mundo” en TypeScript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5C520E-4320-1965-5C9E-1EED496B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 dirty="0"/>
              <a:t>Se recomienda usar Visual Studio </a:t>
            </a:r>
            <a:r>
              <a:rPr lang="es-MX" sz="2200"/>
              <a:t>Code</a:t>
            </a:r>
            <a:r>
              <a:rPr lang="es-MX" sz="2200" dirty="0"/>
              <a:t> ya que tiene soporte nativo para código TypeScript.</a:t>
            </a:r>
          </a:p>
          <a:p>
            <a:r>
              <a:rPr lang="es-MX" sz="2200" dirty="0"/>
              <a:t>Haremos la plantilla básica de un “index.html”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64CF40E-5A83-6684-4E7B-BB90D0E1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48" y="465951"/>
            <a:ext cx="8034876" cy="57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4F4D8E-9D14-D51F-C0BE-97E160059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5"/>
          <a:stretch/>
        </p:blipFill>
        <p:spPr>
          <a:xfrm>
            <a:off x="2" y="10"/>
            <a:ext cx="12191999" cy="2996399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E2F67-B9AE-6AD4-D155-8D8204A75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2996418"/>
            <a:ext cx="10847363" cy="3861572"/>
          </a:xfrm>
        </p:spPr>
        <p:txBody>
          <a:bodyPr anchor="ctr">
            <a:normAutofit/>
          </a:bodyPr>
          <a:lstStyle/>
          <a:p>
            <a:r>
              <a:rPr lang="es-MX" sz="2000" dirty="0"/>
              <a:t>Posteriormente crearemos un archivo llamado “</a:t>
            </a:r>
            <a:r>
              <a:rPr lang="es-MX" sz="2000" dirty="0" err="1"/>
              <a:t>holamundo.ts</a:t>
            </a:r>
            <a:r>
              <a:rPr lang="es-MX" sz="2000" dirty="0"/>
              <a:t>”.</a:t>
            </a:r>
          </a:p>
          <a:p>
            <a:r>
              <a:rPr lang="es-MX" sz="2000" dirty="0"/>
              <a:t>“.</a:t>
            </a:r>
            <a:r>
              <a:rPr lang="es-MX" sz="2000" dirty="0" err="1"/>
              <a:t>ts</a:t>
            </a:r>
            <a:r>
              <a:rPr lang="es-MX" sz="2000" dirty="0"/>
              <a:t>” es la extensión de los archivos TypeScript.</a:t>
            </a:r>
          </a:p>
          <a:p>
            <a:r>
              <a:rPr lang="es-MX" sz="2000" dirty="0"/>
              <a:t>compilaremos este archivo TypeScript a un archivo JavaScript para que pueda ser utilizado en el navegador.</a:t>
            </a:r>
          </a:p>
          <a:p>
            <a:pPr marL="0" indent="0">
              <a:buNone/>
            </a:pPr>
            <a:r>
              <a:rPr lang="es-MX" sz="2000" dirty="0"/>
              <a:t>	“</a:t>
            </a:r>
            <a:r>
              <a:rPr lang="es-MX" sz="2000" dirty="0" err="1"/>
              <a:t>tsc</a:t>
            </a:r>
            <a:r>
              <a:rPr lang="es-MX" sz="2000" dirty="0"/>
              <a:t> &lt;nombre del archivo&gt;.</a:t>
            </a:r>
            <a:r>
              <a:rPr lang="es-MX" sz="2000" dirty="0" err="1"/>
              <a:t>ts</a:t>
            </a:r>
            <a:r>
              <a:rPr lang="es-MX" sz="2000" dirty="0"/>
              <a:t>”</a:t>
            </a:r>
          </a:p>
          <a:p>
            <a:pPr marL="0" indent="0">
              <a:buNone/>
            </a:pPr>
            <a:r>
              <a:rPr lang="es-MX" sz="2000" dirty="0"/>
              <a:t>Por ejemplo:</a:t>
            </a:r>
          </a:p>
          <a:p>
            <a:pPr marL="0" indent="0">
              <a:buNone/>
            </a:pPr>
            <a:r>
              <a:rPr lang="es-MX" sz="2000" dirty="0"/>
              <a:t>	“</a:t>
            </a:r>
            <a:r>
              <a:rPr lang="es-MX" sz="2000" dirty="0" err="1"/>
              <a:t>tsc</a:t>
            </a:r>
            <a:r>
              <a:rPr lang="es-MX" sz="2000" dirty="0"/>
              <a:t> </a:t>
            </a:r>
            <a:r>
              <a:rPr lang="es-MX" sz="2000" dirty="0" err="1"/>
              <a:t>holamundo.ts</a:t>
            </a:r>
            <a:r>
              <a:rPr lang="es-MX" sz="2000" dirty="0"/>
              <a:t>”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Este comando generara un archivo con el mismo nombre, pero “convertido” a un archivo JavaScript.</a:t>
            </a:r>
          </a:p>
        </p:txBody>
      </p:sp>
    </p:spTree>
    <p:extLst>
      <p:ext uri="{BB962C8B-B14F-4D97-AF65-F5344CB8AC3E}">
        <p14:creationId xmlns:p14="http://schemas.microsoft.com/office/powerpoint/2010/main" val="945444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519</Words>
  <Application>Microsoft Office PowerPoint</Application>
  <PresentationFormat>Panorámica</PresentationFormat>
  <Paragraphs>62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Conocimientos Previos</vt:lpstr>
      <vt:lpstr>ADVERTENCIA</vt:lpstr>
      <vt:lpstr>¿Por qué TypeScript?</vt:lpstr>
      <vt:lpstr>¿Por qué aprenderlo?</vt:lpstr>
      <vt:lpstr>TypeScript es Tipado Estático</vt:lpstr>
      <vt:lpstr>Instalación</vt:lpstr>
      <vt:lpstr>Instalar TypeScript</vt:lpstr>
      <vt:lpstr>El “Hola Mundo” en TypeScript</vt:lpstr>
      <vt:lpstr>Presentación de PowerPoint</vt:lpstr>
      <vt:lpstr>Presentación de PowerPoint</vt:lpstr>
      <vt:lpstr>Tipos de Dato, Variables y Constantes</vt:lpstr>
      <vt:lpstr>Tipos de Dato, Variables y Constantes</vt:lpstr>
      <vt:lpstr>Tipos de Dato, Variables y Constantes</vt:lpstr>
      <vt:lpstr>Tipos de Dato, Variables y Constantes</vt:lpstr>
      <vt:lpstr>Tipos de Dato, Variables y Constantes</vt:lpstr>
      <vt:lpstr>Tipos de Dato, Variables y Constantes</vt:lpstr>
      <vt:lpstr>Tipos de Dato, Variables y Constantes</vt:lpstr>
      <vt:lpstr>Funciones</vt:lpstr>
      <vt:lpstr>Clases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Conocimientos Previos</dc:title>
  <dc:creator>rene hernandez</dc:creator>
  <cp:lastModifiedBy>rene hernandez</cp:lastModifiedBy>
  <cp:revision>2</cp:revision>
  <dcterms:created xsi:type="dcterms:W3CDTF">2023-06-30T03:21:42Z</dcterms:created>
  <dcterms:modified xsi:type="dcterms:W3CDTF">2023-06-30T06:46:58Z</dcterms:modified>
</cp:coreProperties>
</file>