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67" r:id="rId2"/>
    <p:sldId id="289" r:id="rId3"/>
    <p:sldId id="280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배달의민족 도현" panose="020B0600000101010101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FAF1"/>
    <a:srgbClr val="1E4861"/>
    <a:srgbClr val="77395C"/>
    <a:srgbClr val="A32D33"/>
    <a:srgbClr val="FEF7E5"/>
    <a:srgbClr val="1B262E"/>
    <a:srgbClr val="E1AE71"/>
    <a:srgbClr val="EDCFAB"/>
    <a:srgbClr val="F8B1AB"/>
    <a:srgbClr val="AF8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70" y="90"/>
      </p:cViewPr>
      <p:guideLst>
        <p:guide orient="horz" pos="3657"/>
        <p:guide pos="7197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93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54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46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87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66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638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80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54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19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3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05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53FC-6B26-41EB-AA31-CC0605C8A2D7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38DD8-6976-49CA-AA7F-13E5A315A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434"/>
            <a:ext cx="3783096" cy="450456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39" y="1424293"/>
            <a:ext cx="3370062" cy="543370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1" name="직사각형 60"/>
          <p:cNvSpPr/>
          <p:nvPr/>
        </p:nvSpPr>
        <p:spPr>
          <a:xfrm>
            <a:off x="2492971" y="2321013"/>
            <a:ext cx="47307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프리미엄 </a:t>
            </a:r>
            <a:r>
              <a:rPr lang="ko-KR" altLang="en-US" sz="6000" spc="-150" dirty="0">
                <a:solidFill>
                  <a:srgbClr val="CE4C5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사식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57074" y="1148040"/>
            <a:ext cx="7051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pc="-150" dirty="0" err="1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몽몽이를</a:t>
            </a:r>
            <a:r>
              <a:rPr lang="ko-KR" altLang="en-US" sz="60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위한</a:t>
            </a:r>
            <a:endParaRPr lang="en-US" altLang="ko-KR" sz="6000" spc="-150" dirty="0">
              <a:solidFill>
                <a:srgbClr val="FEFAF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592596" y="4546382"/>
            <a:ext cx="4353897" cy="881610"/>
            <a:chOff x="3617115" y="5403146"/>
            <a:chExt cx="4353897" cy="881610"/>
          </a:xfrm>
        </p:grpSpPr>
        <p:sp>
          <p:nvSpPr>
            <p:cNvPr id="18" name="TextBox 17"/>
            <p:cNvSpPr txBox="1"/>
            <p:nvPr/>
          </p:nvSpPr>
          <p:spPr>
            <a:xfrm>
              <a:off x="3949077" y="5453759"/>
              <a:ext cx="3714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err="1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인스타그램</a:t>
              </a:r>
              <a:r>
                <a:rPr lang="ko-KR" altLang="en-US" sz="1600" spc="-150" dirty="0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1600" spc="-150" dirty="0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@</a:t>
              </a:r>
              <a:r>
                <a:rPr lang="en-US" altLang="ko-KR" sz="1600" spc="-150" dirty="0" err="1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ppt_template</a:t>
              </a:r>
              <a:endParaRPr lang="en-US" altLang="ko-KR" sz="1600" spc="-150" dirty="0">
                <a:solidFill>
                  <a:srgbClr val="CE4C5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</a:t>
              </a:r>
              <a:r>
                <a:rPr lang="ko-KR" altLang="en-US" sz="1600" spc="-150" dirty="0" err="1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팔로우</a:t>
              </a: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하고 템플릿 빠르게 확인해라 시바</a:t>
              </a:r>
              <a:endParaRPr lang="en-US" altLang="ko-KR" sz="16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4" name="Freeform 12"/>
            <p:cNvSpPr>
              <a:spLocks noEditPoints="1"/>
            </p:cNvSpPr>
            <p:nvPr/>
          </p:nvSpPr>
          <p:spPr bwMode="auto">
            <a:xfrm flipH="1" flipV="1">
              <a:off x="3617115" y="5403146"/>
              <a:ext cx="331962" cy="257547"/>
            </a:xfrm>
            <a:custGeom>
              <a:avLst/>
              <a:gdLst>
                <a:gd name="T0" fmla="*/ 2734 w 4782"/>
                <a:gd name="T1" fmla="*/ 0 h 3411"/>
                <a:gd name="T2" fmla="*/ 4782 w 4782"/>
                <a:gd name="T3" fmla="*/ 0 h 3411"/>
                <a:gd name="T4" fmla="*/ 4782 w 4782"/>
                <a:gd name="T5" fmla="*/ 2046 h 3411"/>
                <a:gd name="T6" fmla="*/ 4099 w 4782"/>
                <a:gd name="T7" fmla="*/ 3411 h 3411"/>
                <a:gd name="T8" fmla="*/ 3074 w 4782"/>
                <a:gd name="T9" fmla="*/ 3411 h 3411"/>
                <a:gd name="T10" fmla="*/ 3758 w 4782"/>
                <a:gd name="T11" fmla="*/ 2046 h 3411"/>
                <a:gd name="T12" fmla="*/ 2734 w 4782"/>
                <a:gd name="T13" fmla="*/ 2046 h 3411"/>
                <a:gd name="T14" fmla="*/ 2734 w 4782"/>
                <a:gd name="T15" fmla="*/ 0 h 3411"/>
                <a:gd name="T16" fmla="*/ 0 w 4782"/>
                <a:gd name="T17" fmla="*/ 0 h 3411"/>
                <a:gd name="T18" fmla="*/ 2050 w 4782"/>
                <a:gd name="T19" fmla="*/ 0 h 3411"/>
                <a:gd name="T20" fmla="*/ 2050 w 4782"/>
                <a:gd name="T21" fmla="*/ 2046 h 3411"/>
                <a:gd name="T22" fmla="*/ 1367 w 4782"/>
                <a:gd name="T23" fmla="*/ 3411 h 3411"/>
                <a:gd name="T24" fmla="*/ 341 w 4782"/>
                <a:gd name="T25" fmla="*/ 3411 h 3411"/>
                <a:gd name="T26" fmla="*/ 1024 w 4782"/>
                <a:gd name="T27" fmla="*/ 2046 h 3411"/>
                <a:gd name="T28" fmla="*/ 0 w 4782"/>
                <a:gd name="T29" fmla="*/ 2046 h 3411"/>
                <a:gd name="T30" fmla="*/ 0 w 4782"/>
                <a:gd name="T31" fmla="*/ 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2" h="3411">
                  <a:moveTo>
                    <a:pt x="2734" y="0"/>
                  </a:moveTo>
                  <a:lnTo>
                    <a:pt x="4782" y="0"/>
                  </a:lnTo>
                  <a:lnTo>
                    <a:pt x="4782" y="2046"/>
                  </a:lnTo>
                  <a:lnTo>
                    <a:pt x="4099" y="3411"/>
                  </a:lnTo>
                  <a:lnTo>
                    <a:pt x="3074" y="3411"/>
                  </a:lnTo>
                  <a:lnTo>
                    <a:pt x="3758" y="2046"/>
                  </a:lnTo>
                  <a:lnTo>
                    <a:pt x="2734" y="2046"/>
                  </a:lnTo>
                  <a:lnTo>
                    <a:pt x="2734" y="0"/>
                  </a:lnTo>
                  <a:close/>
                  <a:moveTo>
                    <a:pt x="0" y="0"/>
                  </a:moveTo>
                  <a:lnTo>
                    <a:pt x="2050" y="0"/>
                  </a:lnTo>
                  <a:lnTo>
                    <a:pt x="2050" y="2046"/>
                  </a:lnTo>
                  <a:lnTo>
                    <a:pt x="1367" y="3411"/>
                  </a:lnTo>
                  <a:lnTo>
                    <a:pt x="341" y="3411"/>
                  </a:lnTo>
                  <a:lnTo>
                    <a:pt x="1024" y="2046"/>
                  </a:lnTo>
                  <a:lnTo>
                    <a:pt x="0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A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2"/>
            <p:cNvSpPr>
              <a:spLocks noEditPoints="1"/>
            </p:cNvSpPr>
            <p:nvPr/>
          </p:nvSpPr>
          <p:spPr bwMode="auto">
            <a:xfrm>
              <a:off x="7639050" y="5869257"/>
              <a:ext cx="331962" cy="257547"/>
            </a:xfrm>
            <a:custGeom>
              <a:avLst/>
              <a:gdLst>
                <a:gd name="T0" fmla="*/ 2734 w 4782"/>
                <a:gd name="T1" fmla="*/ 0 h 3411"/>
                <a:gd name="T2" fmla="*/ 4782 w 4782"/>
                <a:gd name="T3" fmla="*/ 0 h 3411"/>
                <a:gd name="T4" fmla="*/ 4782 w 4782"/>
                <a:gd name="T5" fmla="*/ 2046 h 3411"/>
                <a:gd name="T6" fmla="*/ 4099 w 4782"/>
                <a:gd name="T7" fmla="*/ 3411 h 3411"/>
                <a:gd name="T8" fmla="*/ 3074 w 4782"/>
                <a:gd name="T9" fmla="*/ 3411 h 3411"/>
                <a:gd name="T10" fmla="*/ 3758 w 4782"/>
                <a:gd name="T11" fmla="*/ 2046 h 3411"/>
                <a:gd name="T12" fmla="*/ 2734 w 4782"/>
                <a:gd name="T13" fmla="*/ 2046 h 3411"/>
                <a:gd name="T14" fmla="*/ 2734 w 4782"/>
                <a:gd name="T15" fmla="*/ 0 h 3411"/>
                <a:gd name="T16" fmla="*/ 0 w 4782"/>
                <a:gd name="T17" fmla="*/ 0 h 3411"/>
                <a:gd name="T18" fmla="*/ 2050 w 4782"/>
                <a:gd name="T19" fmla="*/ 0 h 3411"/>
                <a:gd name="T20" fmla="*/ 2050 w 4782"/>
                <a:gd name="T21" fmla="*/ 2046 h 3411"/>
                <a:gd name="T22" fmla="*/ 1367 w 4782"/>
                <a:gd name="T23" fmla="*/ 3411 h 3411"/>
                <a:gd name="T24" fmla="*/ 341 w 4782"/>
                <a:gd name="T25" fmla="*/ 3411 h 3411"/>
                <a:gd name="T26" fmla="*/ 1024 w 4782"/>
                <a:gd name="T27" fmla="*/ 2046 h 3411"/>
                <a:gd name="T28" fmla="*/ 0 w 4782"/>
                <a:gd name="T29" fmla="*/ 2046 h 3411"/>
                <a:gd name="T30" fmla="*/ 0 w 4782"/>
                <a:gd name="T31" fmla="*/ 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2" h="3411">
                  <a:moveTo>
                    <a:pt x="2734" y="0"/>
                  </a:moveTo>
                  <a:lnTo>
                    <a:pt x="4782" y="0"/>
                  </a:lnTo>
                  <a:lnTo>
                    <a:pt x="4782" y="2046"/>
                  </a:lnTo>
                  <a:lnTo>
                    <a:pt x="4099" y="3411"/>
                  </a:lnTo>
                  <a:lnTo>
                    <a:pt x="3074" y="3411"/>
                  </a:lnTo>
                  <a:lnTo>
                    <a:pt x="3758" y="2046"/>
                  </a:lnTo>
                  <a:lnTo>
                    <a:pt x="2734" y="2046"/>
                  </a:lnTo>
                  <a:lnTo>
                    <a:pt x="2734" y="0"/>
                  </a:lnTo>
                  <a:close/>
                  <a:moveTo>
                    <a:pt x="0" y="0"/>
                  </a:moveTo>
                  <a:lnTo>
                    <a:pt x="2050" y="0"/>
                  </a:lnTo>
                  <a:lnTo>
                    <a:pt x="2050" y="2046"/>
                  </a:lnTo>
                  <a:lnTo>
                    <a:pt x="1367" y="3411"/>
                  </a:lnTo>
                  <a:lnTo>
                    <a:pt x="341" y="3411"/>
                  </a:lnTo>
                  <a:lnTo>
                    <a:pt x="1024" y="2046"/>
                  </a:lnTo>
                  <a:lnTo>
                    <a:pt x="0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A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058172" y="5810055"/>
            <a:ext cx="5711035" cy="512351"/>
            <a:chOff x="3759833" y="4221552"/>
            <a:chExt cx="5711035" cy="512351"/>
          </a:xfrm>
        </p:grpSpPr>
        <p:sp>
          <p:nvSpPr>
            <p:cNvPr id="63" name="TextBox 62"/>
            <p:cNvSpPr txBox="1"/>
            <p:nvPr/>
          </p:nvSpPr>
          <p:spPr>
            <a:xfrm>
              <a:off x="4111021" y="4395349"/>
              <a:ext cx="5070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이런 </a:t>
              </a:r>
              <a:r>
                <a:rPr lang="ko-KR" altLang="en-US" sz="1600" spc="-150" dirty="0" err="1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고퀄리티</a:t>
              </a: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무료</a:t>
              </a:r>
              <a:r>
                <a:rPr lang="en-US" altLang="ko-KR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PPT</a:t>
              </a: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템플릿은</a:t>
              </a:r>
              <a:r>
                <a:rPr lang="ko-KR" altLang="en-US" sz="1600" spc="-150" dirty="0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1600" spc="-150" dirty="0" err="1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혜링이블로그</a:t>
              </a:r>
              <a:r>
                <a:rPr lang="ko-KR" altLang="en-US" sz="1600" spc="-150" dirty="0" err="1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에만</a:t>
              </a: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있다</a:t>
              </a:r>
              <a:r>
                <a:rPr lang="en-US" altLang="ko-KR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시바</a:t>
              </a:r>
              <a:endParaRPr lang="en-US" altLang="ko-KR" sz="16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 flipH="1" flipV="1">
              <a:off x="3759833" y="4221553"/>
              <a:ext cx="331962" cy="257547"/>
            </a:xfrm>
            <a:custGeom>
              <a:avLst/>
              <a:gdLst>
                <a:gd name="T0" fmla="*/ 2734 w 4782"/>
                <a:gd name="T1" fmla="*/ 0 h 3411"/>
                <a:gd name="T2" fmla="*/ 4782 w 4782"/>
                <a:gd name="T3" fmla="*/ 0 h 3411"/>
                <a:gd name="T4" fmla="*/ 4782 w 4782"/>
                <a:gd name="T5" fmla="*/ 2046 h 3411"/>
                <a:gd name="T6" fmla="*/ 4099 w 4782"/>
                <a:gd name="T7" fmla="*/ 3411 h 3411"/>
                <a:gd name="T8" fmla="*/ 3074 w 4782"/>
                <a:gd name="T9" fmla="*/ 3411 h 3411"/>
                <a:gd name="T10" fmla="*/ 3758 w 4782"/>
                <a:gd name="T11" fmla="*/ 2046 h 3411"/>
                <a:gd name="T12" fmla="*/ 2734 w 4782"/>
                <a:gd name="T13" fmla="*/ 2046 h 3411"/>
                <a:gd name="T14" fmla="*/ 2734 w 4782"/>
                <a:gd name="T15" fmla="*/ 0 h 3411"/>
                <a:gd name="T16" fmla="*/ 0 w 4782"/>
                <a:gd name="T17" fmla="*/ 0 h 3411"/>
                <a:gd name="T18" fmla="*/ 2050 w 4782"/>
                <a:gd name="T19" fmla="*/ 0 h 3411"/>
                <a:gd name="T20" fmla="*/ 2050 w 4782"/>
                <a:gd name="T21" fmla="*/ 2046 h 3411"/>
                <a:gd name="T22" fmla="*/ 1367 w 4782"/>
                <a:gd name="T23" fmla="*/ 3411 h 3411"/>
                <a:gd name="T24" fmla="*/ 341 w 4782"/>
                <a:gd name="T25" fmla="*/ 3411 h 3411"/>
                <a:gd name="T26" fmla="*/ 1024 w 4782"/>
                <a:gd name="T27" fmla="*/ 2046 h 3411"/>
                <a:gd name="T28" fmla="*/ 0 w 4782"/>
                <a:gd name="T29" fmla="*/ 2046 h 3411"/>
                <a:gd name="T30" fmla="*/ 0 w 4782"/>
                <a:gd name="T31" fmla="*/ 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2" h="3411">
                  <a:moveTo>
                    <a:pt x="2734" y="0"/>
                  </a:moveTo>
                  <a:lnTo>
                    <a:pt x="4782" y="0"/>
                  </a:lnTo>
                  <a:lnTo>
                    <a:pt x="4782" y="2046"/>
                  </a:lnTo>
                  <a:lnTo>
                    <a:pt x="4099" y="3411"/>
                  </a:lnTo>
                  <a:lnTo>
                    <a:pt x="3074" y="3411"/>
                  </a:lnTo>
                  <a:lnTo>
                    <a:pt x="3758" y="2046"/>
                  </a:lnTo>
                  <a:lnTo>
                    <a:pt x="2734" y="2046"/>
                  </a:lnTo>
                  <a:lnTo>
                    <a:pt x="2734" y="0"/>
                  </a:lnTo>
                  <a:close/>
                  <a:moveTo>
                    <a:pt x="0" y="0"/>
                  </a:moveTo>
                  <a:lnTo>
                    <a:pt x="2050" y="0"/>
                  </a:lnTo>
                  <a:lnTo>
                    <a:pt x="2050" y="2046"/>
                  </a:lnTo>
                  <a:lnTo>
                    <a:pt x="1367" y="3411"/>
                  </a:lnTo>
                  <a:lnTo>
                    <a:pt x="341" y="3411"/>
                  </a:lnTo>
                  <a:lnTo>
                    <a:pt x="1024" y="2046"/>
                  </a:lnTo>
                  <a:lnTo>
                    <a:pt x="0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A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2"/>
            <p:cNvSpPr>
              <a:spLocks noEditPoints="1"/>
            </p:cNvSpPr>
            <p:nvPr/>
          </p:nvSpPr>
          <p:spPr bwMode="auto">
            <a:xfrm>
              <a:off x="9138906" y="4221552"/>
              <a:ext cx="331962" cy="257547"/>
            </a:xfrm>
            <a:custGeom>
              <a:avLst/>
              <a:gdLst>
                <a:gd name="T0" fmla="*/ 2734 w 4782"/>
                <a:gd name="T1" fmla="*/ 0 h 3411"/>
                <a:gd name="T2" fmla="*/ 4782 w 4782"/>
                <a:gd name="T3" fmla="*/ 0 h 3411"/>
                <a:gd name="T4" fmla="*/ 4782 w 4782"/>
                <a:gd name="T5" fmla="*/ 2046 h 3411"/>
                <a:gd name="T6" fmla="*/ 4099 w 4782"/>
                <a:gd name="T7" fmla="*/ 3411 h 3411"/>
                <a:gd name="T8" fmla="*/ 3074 w 4782"/>
                <a:gd name="T9" fmla="*/ 3411 h 3411"/>
                <a:gd name="T10" fmla="*/ 3758 w 4782"/>
                <a:gd name="T11" fmla="*/ 2046 h 3411"/>
                <a:gd name="T12" fmla="*/ 2734 w 4782"/>
                <a:gd name="T13" fmla="*/ 2046 h 3411"/>
                <a:gd name="T14" fmla="*/ 2734 w 4782"/>
                <a:gd name="T15" fmla="*/ 0 h 3411"/>
                <a:gd name="T16" fmla="*/ 0 w 4782"/>
                <a:gd name="T17" fmla="*/ 0 h 3411"/>
                <a:gd name="T18" fmla="*/ 2050 w 4782"/>
                <a:gd name="T19" fmla="*/ 0 h 3411"/>
                <a:gd name="T20" fmla="*/ 2050 w 4782"/>
                <a:gd name="T21" fmla="*/ 2046 h 3411"/>
                <a:gd name="T22" fmla="*/ 1367 w 4782"/>
                <a:gd name="T23" fmla="*/ 3411 h 3411"/>
                <a:gd name="T24" fmla="*/ 341 w 4782"/>
                <a:gd name="T25" fmla="*/ 3411 h 3411"/>
                <a:gd name="T26" fmla="*/ 1024 w 4782"/>
                <a:gd name="T27" fmla="*/ 2046 h 3411"/>
                <a:gd name="T28" fmla="*/ 0 w 4782"/>
                <a:gd name="T29" fmla="*/ 2046 h 3411"/>
                <a:gd name="T30" fmla="*/ 0 w 4782"/>
                <a:gd name="T31" fmla="*/ 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2" h="3411">
                  <a:moveTo>
                    <a:pt x="2734" y="0"/>
                  </a:moveTo>
                  <a:lnTo>
                    <a:pt x="4782" y="0"/>
                  </a:lnTo>
                  <a:lnTo>
                    <a:pt x="4782" y="2046"/>
                  </a:lnTo>
                  <a:lnTo>
                    <a:pt x="4099" y="3411"/>
                  </a:lnTo>
                  <a:lnTo>
                    <a:pt x="3074" y="3411"/>
                  </a:lnTo>
                  <a:lnTo>
                    <a:pt x="3758" y="2046"/>
                  </a:lnTo>
                  <a:lnTo>
                    <a:pt x="2734" y="2046"/>
                  </a:lnTo>
                  <a:lnTo>
                    <a:pt x="2734" y="0"/>
                  </a:lnTo>
                  <a:close/>
                  <a:moveTo>
                    <a:pt x="0" y="0"/>
                  </a:moveTo>
                  <a:lnTo>
                    <a:pt x="2050" y="0"/>
                  </a:lnTo>
                  <a:lnTo>
                    <a:pt x="2050" y="2046"/>
                  </a:lnTo>
                  <a:lnTo>
                    <a:pt x="1367" y="3411"/>
                  </a:lnTo>
                  <a:lnTo>
                    <a:pt x="341" y="3411"/>
                  </a:lnTo>
                  <a:lnTo>
                    <a:pt x="1024" y="2046"/>
                  </a:lnTo>
                  <a:lnTo>
                    <a:pt x="0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A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97" name="그림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12" y="225629"/>
            <a:ext cx="4999153" cy="652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3464F8-1629-4546-B6CB-030D5899EEDD}"/>
              </a:ext>
            </a:extLst>
          </p:cNvPr>
          <p:cNvSpPr txBox="1"/>
          <p:nvPr/>
        </p:nvSpPr>
        <p:spPr>
          <a:xfrm>
            <a:off x="7424256" y="316112"/>
            <a:ext cx="4741405" cy="369332"/>
          </a:xfrm>
          <a:prstGeom prst="rect">
            <a:avLst/>
          </a:prstGeom>
          <a:solidFill>
            <a:srgbClr val="FEFA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E48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ko-KR" altLang="en-US" dirty="0">
                <a:solidFill>
                  <a:srgbClr val="1E48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사육프로젝트</a:t>
            </a:r>
            <a:r>
              <a:rPr lang="en-US" altLang="ko-KR" dirty="0">
                <a:solidFill>
                  <a:srgbClr val="1E48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맛있게 먹으면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칼로리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4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F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537496" y="496829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1B26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26462" y="456633"/>
            <a:ext cx="700677" cy="596815"/>
            <a:chOff x="4678085" y="2202513"/>
            <a:chExt cx="700677" cy="596815"/>
          </a:xfr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하트 5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E1AE7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20206" y="2314274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FEF8EC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400" spc="-150" dirty="0">
                <a:solidFill>
                  <a:srgbClr val="FEF8E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9" b="19028"/>
          <a:stretch/>
        </p:blipFill>
        <p:spPr>
          <a:xfrm>
            <a:off x="689156" y="2356715"/>
            <a:ext cx="6497797" cy="3548786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773849" y="1453348"/>
            <a:ext cx="6625250" cy="461665"/>
            <a:chOff x="2773849" y="1453348"/>
            <a:chExt cx="6625250" cy="461665"/>
          </a:xfrm>
        </p:grpSpPr>
        <p:sp>
          <p:nvSpPr>
            <p:cNvPr id="6" name="직사각형 5"/>
            <p:cNvSpPr/>
            <p:nvPr/>
          </p:nvSpPr>
          <p:spPr>
            <a:xfrm>
              <a:off x="6096000" y="1462874"/>
              <a:ext cx="1685111" cy="375451"/>
            </a:xfrm>
            <a:prstGeom prst="rect">
              <a:avLst/>
            </a:prstGeom>
            <a:solidFill>
              <a:srgbClr val="1B2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73849" y="1453348"/>
              <a:ext cx="6625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1B26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무료</a:t>
              </a:r>
              <a:r>
                <a:rPr lang="en-US" altLang="ko-KR" sz="2400" spc="-150" dirty="0">
                  <a:solidFill>
                    <a:srgbClr val="1B26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PPT</a:t>
              </a:r>
              <a:r>
                <a:rPr lang="ko-KR" altLang="en-US" sz="2400" spc="-150" dirty="0">
                  <a:solidFill>
                    <a:srgbClr val="1B26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템플릿은</a:t>
              </a:r>
              <a:r>
                <a:rPr lang="ko-KR" altLang="en-US" sz="2400" spc="-150" dirty="0">
                  <a:solidFill>
                    <a:srgbClr val="FEF7E5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2400" spc="-150" dirty="0" err="1">
                  <a:solidFill>
                    <a:srgbClr val="FEF7E5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혜링이블로그</a:t>
              </a:r>
              <a:r>
                <a:rPr lang="ko-KR" altLang="en-US" sz="2400" spc="-150" dirty="0" err="1">
                  <a:solidFill>
                    <a:srgbClr val="1B26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에서</a:t>
              </a:r>
              <a:endParaRPr lang="ko-KR" altLang="en-US" sz="24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9" name="모서리가 둥근 직사각형 28"/>
          <p:cNvSpPr/>
          <p:nvPr/>
        </p:nvSpPr>
        <p:spPr>
          <a:xfrm flipV="1">
            <a:off x="689157" y="2333965"/>
            <a:ext cx="6499867" cy="3571536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1B2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89012" y="2294464"/>
            <a:ext cx="4018582" cy="983533"/>
          </a:xfrm>
          <a:prstGeom prst="roundRect">
            <a:avLst>
              <a:gd name="adj" fmla="val 0"/>
            </a:avLst>
          </a:prstGeom>
          <a:solidFill>
            <a:srgbClr val="1B26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389010" y="3445162"/>
            <a:ext cx="4018582" cy="2460339"/>
          </a:xfrm>
          <a:prstGeom prst="roundRect">
            <a:avLst>
              <a:gd name="adj" fmla="val 0"/>
            </a:avLst>
          </a:prstGeom>
          <a:solidFill>
            <a:srgbClr val="FEF7E5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81112" y="4226613"/>
            <a:ext cx="323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PHOTO &amp; TEXT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rgbClr val="E1AE7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Microsoft Power Point 2016</a:t>
            </a:r>
            <a:endParaRPr lang="ko-KR" altLang="en-US" sz="1600" dirty="0">
              <a:solidFill>
                <a:srgbClr val="E1AE7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1111" y="2407665"/>
            <a:ext cx="323437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600" dirty="0">
                <a:solidFill>
                  <a:srgbClr val="FEF7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귀엽지 시바</a:t>
            </a:r>
            <a:endParaRPr lang="ko-KR" altLang="en-US" sz="2400" dirty="0">
              <a:solidFill>
                <a:srgbClr val="FEF7E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528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434"/>
            <a:ext cx="3783096" cy="450456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39" y="1424293"/>
            <a:ext cx="3370062" cy="543370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1" name="직사각형 60"/>
          <p:cNvSpPr/>
          <p:nvPr/>
        </p:nvSpPr>
        <p:spPr>
          <a:xfrm>
            <a:off x="1702285" y="1763218"/>
            <a:ext cx="69781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spc="-15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질문 하지마 </a:t>
            </a:r>
            <a:r>
              <a:rPr lang="ko-KR" altLang="en-US" sz="6600" spc="-150" dirty="0">
                <a:solidFill>
                  <a:srgbClr val="CE4C5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시바 </a:t>
            </a:r>
            <a:r>
              <a:rPr lang="en-US" altLang="ko-KR" sz="6600" spc="-150" dirty="0">
                <a:solidFill>
                  <a:srgbClr val="CE4C5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endParaRPr lang="ko-KR" altLang="en-US" sz="6600" spc="-150" dirty="0">
              <a:solidFill>
                <a:srgbClr val="CE4C5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592596" y="4546382"/>
            <a:ext cx="4353897" cy="881610"/>
            <a:chOff x="3617115" y="5403146"/>
            <a:chExt cx="4353897" cy="881610"/>
          </a:xfrm>
        </p:grpSpPr>
        <p:sp>
          <p:nvSpPr>
            <p:cNvPr id="18" name="TextBox 17"/>
            <p:cNvSpPr txBox="1"/>
            <p:nvPr/>
          </p:nvSpPr>
          <p:spPr>
            <a:xfrm>
              <a:off x="3949077" y="5453759"/>
              <a:ext cx="3714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err="1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인스타그램</a:t>
              </a:r>
              <a:r>
                <a:rPr lang="ko-KR" altLang="en-US" sz="1600" spc="-150" dirty="0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1600" spc="-150" dirty="0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@</a:t>
              </a:r>
              <a:r>
                <a:rPr lang="en-US" altLang="ko-KR" sz="1600" spc="-150" dirty="0" err="1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ppt_template</a:t>
              </a:r>
              <a:endParaRPr lang="en-US" altLang="ko-KR" sz="1600" spc="-150" dirty="0">
                <a:solidFill>
                  <a:srgbClr val="CE4C5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    </a:t>
              </a:r>
              <a:r>
                <a:rPr lang="ko-KR" altLang="en-US" sz="1600" spc="-150" dirty="0" err="1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팔로우</a:t>
              </a: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하고 템플릿 빠르게 확인해라 시바</a:t>
              </a:r>
              <a:endParaRPr lang="en-US" altLang="ko-KR" sz="16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4" name="Freeform 12"/>
            <p:cNvSpPr>
              <a:spLocks noEditPoints="1"/>
            </p:cNvSpPr>
            <p:nvPr/>
          </p:nvSpPr>
          <p:spPr bwMode="auto">
            <a:xfrm flipH="1" flipV="1">
              <a:off x="3617115" y="5403146"/>
              <a:ext cx="331962" cy="257547"/>
            </a:xfrm>
            <a:custGeom>
              <a:avLst/>
              <a:gdLst>
                <a:gd name="T0" fmla="*/ 2734 w 4782"/>
                <a:gd name="T1" fmla="*/ 0 h 3411"/>
                <a:gd name="T2" fmla="*/ 4782 w 4782"/>
                <a:gd name="T3" fmla="*/ 0 h 3411"/>
                <a:gd name="T4" fmla="*/ 4782 w 4782"/>
                <a:gd name="T5" fmla="*/ 2046 h 3411"/>
                <a:gd name="T6" fmla="*/ 4099 w 4782"/>
                <a:gd name="T7" fmla="*/ 3411 h 3411"/>
                <a:gd name="T8" fmla="*/ 3074 w 4782"/>
                <a:gd name="T9" fmla="*/ 3411 h 3411"/>
                <a:gd name="T10" fmla="*/ 3758 w 4782"/>
                <a:gd name="T11" fmla="*/ 2046 h 3411"/>
                <a:gd name="T12" fmla="*/ 2734 w 4782"/>
                <a:gd name="T13" fmla="*/ 2046 h 3411"/>
                <a:gd name="T14" fmla="*/ 2734 w 4782"/>
                <a:gd name="T15" fmla="*/ 0 h 3411"/>
                <a:gd name="T16" fmla="*/ 0 w 4782"/>
                <a:gd name="T17" fmla="*/ 0 h 3411"/>
                <a:gd name="T18" fmla="*/ 2050 w 4782"/>
                <a:gd name="T19" fmla="*/ 0 h 3411"/>
                <a:gd name="T20" fmla="*/ 2050 w 4782"/>
                <a:gd name="T21" fmla="*/ 2046 h 3411"/>
                <a:gd name="T22" fmla="*/ 1367 w 4782"/>
                <a:gd name="T23" fmla="*/ 3411 h 3411"/>
                <a:gd name="T24" fmla="*/ 341 w 4782"/>
                <a:gd name="T25" fmla="*/ 3411 h 3411"/>
                <a:gd name="T26" fmla="*/ 1024 w 4782"/>
                <a:gd name="T27" fmla="*/ 2046 h 3411"/>
                <a:gd name="T28" fmla="*/ 0 w 4782"/>
                <a:gd name="T29" fmla="*/ 2046 h 3411"/>
                <a:gd name="T30" fmla="*/ 0 w 4782"/>
                <a:gd name="T31" fmla="*/ 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2" h="3411">
                  <a:moveTo>
                    <a:pt x="2734" y="0"/>
                  </a:moveTo>
                  <a:lnTo>
                    <a:pt x="4782" y="0"/>
                  </a:lnTo>
                  <a:lnTo>
                    <a:pt x="4782" y="2046"/>
                  </a:lnTo>
                  <a:lnTo>
                    <a:pt x="4099" y="3411"/>
                  </a:lnTo>
                  <a:lnTo>
                    <a:pt x="3074" y="3411"/>
                  </a:lnTo>
                  <a:lnTo>
                    <a:pt x="3758" y="2046"/>
                  </a:lnTo>
                  <a:lnTo>
                    <a:pt x="2734" y="2046"/>
                  </a:lnTo>
                  <a:lnTo>
                    <a:pt x="2734" y="0"/>
                  </a:lnTo>
                  <a:close/>
                  <a:moveTo>
                    <a:pt x="0" y="0"/>
                  </a:moveTo>
                  <a:lnTo>
                    <a:pt x="2050" y="0"/>
                  </a:lnTo>
                  <a:lnTo>
                    <a:pt x="2050" y="2046"/>
                  </a:lnTo>
                  <a:lnTo>
                    <a:pt x="1367" y="3411"/>
                  </a:lnTo>
                  <a:lnTo>
                    <a:pt x="341" y="3411"/>
                  </a:lnTo>
                  <a:lnTo>
                    <a:pt x="1024" y="2046"/>
                  </a:lnTo>
                  <a:lnTo>
                    <a:pt x="0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A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2"/>
            <p:cNvSpPr>
              <a:spLocks noEditPoints="1"/>
            </p:cNvSpPr>
            <p:nvPr/>
          </p:nvSpPr>
          <p:spPr bwMode="auto">
            <a:xfrm>
              <a:off x="7639050" y="5869257"/>
              <a:ext cx="331962" cy="257547"/>
            </a:xfrm>
            <a:custGeom>
              <a:avLst/>
              <a:gdLst>
                <a:gd name="T0" fmla="*/ 2734 w 4782"/>
                <a:gd name="T1" fmla="*/ 0 h 3411"/>
                <a:gd name="T2" fmla="*/ 4782 w 4782"/>
                <a:gd name="T3" fmla="*/ 0 h 3411"/>
                <a:gd name="T4" fmla="*/ 4782 w 4782"/>
                <a:gd name="T5" fmla="*/ 2046 h 3411"/>
                <a:gd name="T6" fmla="*/ 4099 w 4782"/>
                <a:gd name="T7" fmla="*/ 3411 h 3411"/>
                <a:gd name="T8" fmla="*/ 3074 w 4782"/>
                <a:gd name="T9" fmla="*/ 3411 h 3411"/>
                <a:gd name="T10" fmla="*/ 3758 w 4782"/>
                <a:gd name="T11" fmla="*/ 2046 h 3411"/>
                <a:gd name="T12" fmla="*/ 2734 w 4782"/>
                <a:gd name="T13" fmla="*/ 2046 h 3411"/>
                <a:gd name="T14" fmla="*/ 2734 w 4782"/>
                <a:gd name="T15" fmla="*/ 0 h 3411"/>
                <a:gd name="T16" fmla="*/ 0 w 4782"/>
                <a:gd name="T17" fmla="*/ 0 h 3411"/>
                <a:gd name="T18" fmla="*/ 2050 w 4782"/>
                <a:gd name="T19" fmla="*/ 0 h 3411"/>
                <a:gd name="T20" fmla="*/ 2050 w 4782"/>
                <a:gd name="T21" fmla="*/ 2046 h 3411"/>
                <a:gd name="T22" fmla="*/ 1367 w 4782"/>
                <a:gd name="T23" fmla="*/ 3411 h 3411"/>
                <a:gd name="T24" fmla="*/ 341 w 4782"/>
                <a:gd name="T25" fmla="*/ 3411 h 3411"/>
                <a:gd name="T26" fmla="*/ 1024 w 4782"/>
                <a:gd name="T27" fmla="*/ 2046 h 3411"/>
                <a:gd name="T28" fmla="*/ 0 w 4782"/>
                <a:gd name="T29" fmla="*/ 2046 h 3411"/>
                <a:gd name="T30" fmla="*/ 0 w 4782"/>
                <a:gd name="T31" fmla="*/ 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2" h="3411">
                  <a:moveTo>
                    <a:pt x="2734" y="0"/>
                  </a:moveTo>
                  <a:lnTo>
                    <a:pt x="4782" y="0"/>
                  </a:lnTo>
                  <a:lnTo>
                    <a:pt x="4782" y="2046"/>
                  </a:lnTo>
                  <a:lnTo>
                    <a:pt x="4099" y="3411"/>
                  </a:lnTo>
                  <a:lnTo>
                    <a:pt x="3074" y="3411"/>
                  </a:lnTo>
                  <a:lnTo>
                    <a:pt x="3758" y="2046"/>
                  </a:lnTo>
                  <a:lnTo>
                    <a:pt x="2734" y="2046"/>
                  </a:lnTo>
                  <a:lnTo>
                    <a:pt x="2734" y="0"/>
                  </a:lnTo>
                  <a:close/>
                  <a:moveTo>
                    <a:pt x="0" y="0"/>
                  </a:moveTo>
                  <a:lnTo>
                    <a:pt x="2050" y="0"/>
                  </a:lnTo>
                  <a:lnTo>
                    <a:pt x="2050" y="2046"/>
                  </a:lnTo>
                  <a:lnTo>
                    <a:pt x="1367" y="3411"/>
                  </a:lnTo>
                  <a:lnTo>
                    <a:pt x="341" y="3411"/>
                  </a:lnTo>
                  <a:lnTo>
                    <a:pt x="1024" y="2046"/>
                  </a:lnTo>
                  <a:lnTo>
                    <a:pt x="0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A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058172" y="5810055"/>
            <a:ext cx="5711035" cy="512351"/>
            <a:chOff x="3759833" y="4221552"/>
            <a:chExt cx="5711035" cy="512351"/>
          </a:xfrm>
        </p:grpSpPr>
        <p:sp>
          <p:nvSpPr>
            <p:cNvPr id="63" name="TextBox 62"/>
            <p:cNvSpPr txBox="1"/>
            <p:nvPr/>
          </p:nvSpPr>
          <p:spPr>
            <a:xfrm>
              <a:off x="4111021" y="4395349"/>
              <a:ext cx="5070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이런 </a:t>
              </a:r>
              <a:r>
                <a:rPr lang="ko-KR" altLang="en-US" sz="1600" spc="-150" dirty="0" err="1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고퀄리티</a:t>
              </a: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무료</a:t>
              </a:r>
              <a:r>
                <a:rPr lang="en-US" altLang="ko-KR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PPT</a:t>
              </a: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템플릿은</a:t>
              </a:r>
              <a:r>
                <a:rPr lang="ko-KR" altLang="en-US" sz="1600" spc="-150" dirty="0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1600" spc="-150" dirty="0" err="1">
                  <a:solidFill>
                    <a:srgbClr val="CE4C5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혜링이블로그</a:t>
              </a:r>
              <a:r>
                <a:rPr lang="ko-KR" altLang="en-US" sz="1600" spc="-150" dirty="0" err="1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에만</a:t>
              </a: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있다</a:t>
              </a:r>
              <a:r>
                <a:rPr lang="en-US" altLang="ko-KR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1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시바</a:t>
              </a:r>
              <a:endParaRPr lang="en-US" altLang="ko-KR" sz="16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 flipH="1" flipV="1">
              <a:off x="3759833" y="4221553"/>
              <a:ext cx="331962" cy="257547"/>
            </a:xfrm>
            <a:custGeom>
              <a:avLst/>
              <a:gdLst>
                <a:gd name="T0" fmla="*/ 2734 w 4782"/>
                <a:gd name="T1" fmla="*/ 0 h 3411"/>
                <a:gd name="T2" fmla="*/ 4782 w 4782"/>
                <a:gd name="T3" fmla="*/ 0 h 3411"/>
                <a:gd name="T4" fmla="*/ 4782 w 4782"/>
                <a:gd name="T5" fmla="*/ 2046 h 3411"/>
                <a:gd name="T6" fmla="*/ 4099 w 4782"/>
                <a:gd name="T7" fmla="*/ 3411 h 3411"/>
                <a:gd name="T8" fmla="*/ 3074 w 4782"/>
                <a:gd name="T9" fmla="*/ 3411 h 3411"/>
                <a:gd name="T10" fmla="*/ 3758 w 4782"/>
                <a:gd name="T11" fmla="*/ 2046 h 3411"/>
                <a:gd name="T12" fmla="*/ 2734 w 4782"/>
                <a:gd name="T13" fmla="*/ 2046 h 3411"/>
                <a:gd name="T14" fmla="*/ 2734 w 4782"/>
                <a:gd name="T15" fmla="*/ 0 h 3411"/>
                <a:gd name="T16" fmla="*/ 0 w 4782"/>
                <a:gd name="T17" fmla="*/ 0 h 3411"/>
                <a:gd name="T18" fmla="*/ 2050 w 4782"/>
                <a:gd name="T19" fmla="*/ 0 h 3411"/>
                <a:gd name="T20" fmla="*/ 2050 w 4782"/>
                <a:gd name="T21" fmla="*/ 2046 h 3411"/>
                <a:gd name="T22" fmla="*/ 1367 w 4782"/>
                <a:gd name="T23" fmla="*/ 3411 h 3411"/>
                <a:gd name="T24" fmla="*/ 341 w 4782"/>
                <a:gd name="T25" fmla="*/ 3411 h 3411"/>
                <a:gd name="T26" fmla="*/ 1024 w 4782"/>
                <a:gd name="T27" fmla="*/ 2046 h 3411"/>
                <a:gd name="T28" fmla="*/ 0 w 4782"/>
                <a:gd name="T29" fmla="*/ 2046 h 3411"/>
                <a:gd name="T30" fmla="*/ 0 w 4782"/>
                <a:gd name="T31" fmla="*/ 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2" h="3411">
                  <a:moveTo>
                    <a:pt x="2734" y="0"/>
                  </a:moveTo>
                  <a:lnTo>
                    <a:pt x="4782" y="0"/>
                  </a:lnTo>
                  <a:lnTo>
                    <a:pt x="4782" y="2046"/>
                  </a:lnTo>
                  <a:lnTo>
                    <a:pt x="4099" y="3411"/>
                  </a:lnTo>
                  <a:lnTo>
                    <a:pt x="3074" y="3411"/>
                  </a:lnTo>
                  <a:lnTo>
                    <a:pt x="3758" y="2046"/>
                  </a:lnTo>
                  <a:lnTo>
                    <a:pt x="2734" y="2046"/>
                  </a:lnTo>
                  <a:lnTo>
                    <a:pt x="2734" y="0"/>
                  </a:lnTo>
                  <a:close/>
                  <a:moveTo>
                    <a:pt x="0" y="0"/>
                  </a:moveTo>
                  <a:lnTo>
                    <a:pt x="2050" y="0"/>
                  </a:lnTo>
                  <a:lnTo>
                    <a:pt x="2050" y="2046"/>
                  </a:lnTo>
                  <a:lnTo>
                    <a:pt x="1367" y="3411"/>
                  </a:lnTo>
                  <a:lnTo>
                    <a:pt x="341" y="3411"/>
                  </a:lnTo>
                  <a:lnTo>
                    <a:pt x="1024" y="2046"/>
                  </a:lnTo>
                  <a:lnTo>
                    <a:pt x="0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A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12"/>
            <p:cNvSpPr>
              <a:spLocks noEditPoints="1"/>
            </p:cNvSpPr>
            <p:nvPr/>
          </p:nvSpPr>
          <p:spPr bwMode="auto">
            <a:xfrm>
              <a:off x="9138906" y="4221552"/>
              <a:ext cx="331962" cy="257547"/>
            </a:xfrm>
            <a:custGeom>
              <a:avLst/>
              <a:gdLst>
                <a:gd name="T0" fmla="*/ 2734 w 4782"/>
                <a:gd name="T1" fmla="*/ 0 h 3411"/>
                <a:gd name="T2" fmla="*/ 4782 w 4782"/>
                <a:gd name="T3" fmla="*/ 0 h 3411"/>
                <a:gd name="T4" fmla="*/ 4782 w 4782"/>
                <a:gd name="T5" fmla="*/ 2046 h 3411"/>
                <a:gd name="T6" fmla="*/ 4099 w 4782"/>
                <a:gd name="T7" fmla="*/ 3411 h 3411"/>
                <a:gd name="T8" fmla="*/ 3074 w 4782"/>
                <a:gd name="T9" fmla="*/ 3411 h 3411"/>
                <a:gd name="T10" fmla="*/ 3758 w 4782"/>
                <a:gd name="T11" fmla="*/ 2046 h 3411"/>
                <a:gd name="T12" fmla="*/ 2734 w 4782"/>
                <a:gd name="T13" fmla="*/ 2046 h 3411"/>
                <a:gd name="T14" fmla="*/ 2734 w 4782"/>
                <a:gd name="T15" fmla="*/ 0 h 3411"/>
                <a:gd name="T16" fmla="*/ 0 w 4782"/>
                <a:gd name="T17" fmla="*/ 0 h 3411"/>
                <a:gd name="T18" fmla="*/ 2050 w 4782"/>
                <a:gd name="T19" fmla="*/ 0 h 3411"/>
                <a:gd name="T20" fmla="*/ 2050 w 4782"/>
                <a:gd name="T21" fmla="*/ 2046 h 3411"/>
                <a:gd name="T22" fmla="*/ 1367 w 4782"/>
                <a:gd name="T23" fmla="*/ 3411 h 3411"/>
                <a:gd name="T24" fmla="*/ 341 w 4782"/>
                <a:gd name="T25" fmla="*/ 3411 h 3411"/>
                <a:gd name="T26" fmla="*/ 1024 w 4782"/>
                <a:gd name="T27" fmla="*/ 2046 h 3411"/>
                <a:gd name="T28" fmla="*/ 0 w 4782"/>
                <a:gd name="T29" fmla="*/ 2046 h 3411"/>
                <a:gd name="T30" fmla="*/ 0 w 4782"/>
                <a:gd name="T31" fmla="*/ 0 h 3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82" h="3411">
                  <a:moveTo>
                    <a:pt x="2734" y="0"/>
                  </a:moveTo>
                  <a:lnTo>
                    <a:pt x="4782" y="0"/>
                  </a:lnTo>
                  <a:lnTo>
                    <a:pt x="4782" y="2046"/>
                  </a:lnTo>
                  <a:lnTo>
                    <a:pt x="4099" y="3411"/>
                  </a:lnTo>
                  <a:lnTo>
                    <a:pt x="3074" y="3411"/>
                  </a:lnTo>
                  <a:lnTo>
                    <a:pt x="3758" y="2046"/>
                  </a:lnTo>
                  <a:lnTo>
                    <a:pt x="2734" y="2046"/>
                  </a:lnTo>
                  <a:lnTo>
                    <a:pt x="2734" y="0"/>
                  </a:lnTo>
                  <a:close/>
                  <a:moveTo>
                    <a:pt x="0" y="0"/>
                  </a:moveTo>
                  <a:lnTo>
                    <a:pt x="2050" y="0"/>
                  </a:lnTo>
                  <a:lnTo>
                    <a:pt x="2050" y="2046"/>
                  </a:lnTo>
                  <a:lnTo>
                    <a:pt x="1367" y="3411"/>
                  </a:lnTo>
                  <a:lnTo>
                    <a:pt x="341" y="3411"/>
                  </a:lnTo>
                  <a:lnTo>
                    <a:pt x="1024" y="2046"/>
                  </a:lnTo>
                  <a:lnTo>
                    <a:pt x="0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A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12" y="225629"/>
            <a:ext cx="4999153" cy="652329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 flipH="1">
            <a:off x="3924558" y="1424293"/>
            <a:ext cx="138346" cy="165261"/>
          </a:xfrm>
          <a:prstGeom prst="ellipse">
            <a:avLst/>
          </a:prstGeom>
          <a:solidFill>
            <a:srgbClr val="FEF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F7E5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 flipH="1">
            <a:off x="4715133" y="1424293"/>
            <a:ext cx="138346" cy="165261"/>
          </a:xfrm>
          <a:prstGeom prst="ellipse">
            <a:avLst/>
          </a:prstGeom>
          <a:solidFill>
            <a:srgbClr val="FEF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F7E5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flipH="1">
            <a:off x="5505708" y="1424293"/>
            <a:ext cx="138346" cy="165261"/>
          </a:xfrm>
          <a:prstGeom prst="ellipse">
            <a:avLst/>
          </a:prstGeom>
          <a:solidFill>
            <a:srgbClr val="FEFA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EF7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05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367356" y="2414159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FEFAF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7356" y="3409031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FEFAF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7356" y="4403903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FEFAF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67356" y="5398776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FEFAF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356322" y="2373963"/>
            <a:ext cx="700677" cy="596815"/>
            <a:chOff x="4678085" y="2202513"/>
            <a:chExt cx="700677" cy="596815"/>
          </a:xfrm>
        </p:grpSpPr>
        <p:sp>
          <p:nvSpPr>
            <p:cNvPr id="25" name="하트 24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CE4C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48781" y="2304749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356322" y="3360606"/>
            <a:ext cx="700677" cy="596815"/>
            <a:chOff x="4678085" y="2202513"/>
            <a:chExt cx="700677" cy="596815"/>
          </a:xfrm>
        </p:grpSpPr>
        <p:sp>
          <p:nvSpPr>
            <p:cNvPr id="28" name="하트 27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CE4C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39354" y="2304847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56321" y="4361420"/>
            <a:ext cx="700677" cy="596815"/>
            <a:chOff x="4678085" y="2202513"/>
            <a:chExt cx="700677" cy="596815"/>
          </a:xfrm>
        </p:grpSpPr>
        <p:sp>
          <p:nvSpPr>
            <p:cNvPr id="31" name="하트 30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CE4C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48781" y="2314274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56321" y="5357654"/>
            <a:ext cx="700677" cy="596815"/>
            <a:chOff x="4678085" y="2202513"/>
            <a:chExt cx="700677" cy="596815"/>
          </a:xfrm>
        </p:grpSpPr>
        <p:sp>
          <p:nvSpPr>
            <p:cNvPr id="34" name="하트 33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CE4C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22405" y="2314274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3" y="1885950"/>
            <a:ext cx="3662134" cy="497205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그룹 4"/>
          <p:cNvGrpSpPr/>
          <p:nvPr/>
        </p:nvGrpSpPr>
        <p:grpSpPr>
          <a:xfrm flipH="1">
            <a:off x="7058024" y="1047347"/>
            <a:ext cx="5133975" cy="769441"/>
            <a:chOff x="7850046" y="948740"/>
            <a:chExt cx="2457450" cy="99096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오각형 3"/>
            <p:cNvSpPr/>
            <p:nvPr/>
          </p:nvSpPr>
          <p:spPr>
            <a:xfrm>
              <a:off x="7850046" y="1028859"/>
              <a:ext cx="2457450" cy="662794"/>
            </a:xfrm>
            <a:prstGeom prst="homePlate">
              <a:avLst/>
            </a:prstGeom>
            <a:solidFill>
              <a:srgbClr val="FEF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40929" y="948740"/>
              <a:ext cx="795295" cy="990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spc="-150" dirty="0">
                  <a:solidFill>
                    <a:srgbClr val="1E486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Index</a:t>
              </a:r>
              <a:endParaRPr lang="ko-KR" altLang="en-US" sz="4400" spc="-150" dirty="0">
                <a:solidFill>
                  <a:srgbClr val="1E48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30578" y="1079307"/>
            <a:ext cx="311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FFDDA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무술년</a:t>
            </a:r>
            <a:r>
              <a:rPr lang="ko-KR" altLang="en-US" sz="32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이다 시바</a:t>
            </a:r>
            <a:endParaRPr lang="en-US" altLang="ko-KR" sz="3200" spc="-150" dirty="0">
              <a:solidFill>
                <a:srgbClr val="FEFAF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20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A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537496" y="496829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FEFAF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26462" y="456633"/>
            <a:ext cx="700677" cy="596815"/>
            <a:chOff x="4678085" y="2202513"/>
            <a:chExt cx="700677" cy="596815"/>
          </a:xfr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하트 5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453E2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48781" y="2314274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459" y="3962400"/>
            <a:ext cx="3848380" cy="28956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3" name="TextBox 62"/>
          <p:cNvSpPr txBox="1"/>
          <p:nvPr/>
        </p:nvSpPr>
        <p:spPr>
          <a:xfrm>
            <a:off x="7849859" y="3015674"/>
            <a:ext cx="374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150" dirty="0">
                <a:solidFill>
                  <a:srgbClr val="453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공부</a:t>
            </a:r>
            <a:r>
              <a:rPr lang="ko-KR" altLang="en-US" sz="36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좀 하지</a:t>
            </a:r>
            <a:r>
              <a:rPr lang="en-US" altLang="ko-KR" sz="36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6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시바</a:t>
            </a:r>
            <a:r>
              <a:rPr lang="en-US" altLang="ko-KR" sz="36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600" spc="-150" dirty="0">
              <a:solidFill>
                <a:srgbClr val="FEFAF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115534" y="2856577"/>
            <a:ext cx="109032" cy="109032"/>
          </a:xfrm>
          <a:prstGeom prst="ellipse">
            <a:avLst/>
          </a:prstGeom>
          <a:solidFill>
            <a:srgbClr val="45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8527585" y="2856577"/>
            <a:ext cx="109032" cy="109032"/>
          </a:xfrm>
          <a:prstGeom prst="ellipse">
            <a:avLst/>
          </a:prstGeom>
          <a:solidFill>
            <a:srgbClr val="453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697158" y="1449038"/>
            <a:ext cx="6565519" cy="4970812"/>
          </a:xfrm>
          <a:prstGeom prst="roundRect">
            <a:avLst>
              <a:gd name="adj" fmla="val 6124"/>
            </a:avLst>
          </a:prstGeom>
          <a:solidFill>
            <a:schemeClr val="bg1"/>
          </a:solidFill>
          <a:ln w="88900">
            <a:solidFill>
              <a:srgbClr val="453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866775" y="1590676"/>
            <a:ext cx="6229350" cy="4705349"/>
          </a:xfrm>
          <a:prstGeom prst="roundRect">
            <a:avLst>
              <a:gd name="adj" fmla="val 4737"/>
            </a:avLst>
          </a:prstGeom>
          <a:noFill/>
          <a:ln w="76200">
            <a:solidFill>
              <a:srgbClr val="EBA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636880" y="2138454"/>
            <a:ext cx="468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EBA0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시로</a:t>
            </a:r>
            <a:r>
              <a:rPr lang="en-US" altLang="ko-KR" sz="3200" spc="-150" dirty="0">
                <a:solidFill>
                  <a:srgbClr val="EBA0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3200" spc="-150" dirty="0">
                <a:solidFill>
                  <a:srgbClr val="EBA0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마로</a:t>
            </a:r>
            <a:r>
              <a:rPr lang="en-US" altLang="ko-KR" sz="3200" spc="-150" dirty="0">
                <a:solidFill>
                  <a:srgbClr val="453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PPT </a:t>
            </a:r>
            <a:r>
              <a:rPr lang="ko-KR" altLang="en-US" sz="3200" spc="-150" dirty="0">
                <a:solidFill>
                  <a:srgbClr val="453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좋아요♥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89057" y="3698088"/>
            <a:ext cx="5781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453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무료</a:t>
            </a:r>
            <a:r>
              <a:rPr lang="en-US" altLang="ko-KR" sz="3000" spc="-150" dirty="0">
                <a:solidFill>
                  <a:srgbClr val="453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</a:t>
            </a:r>
            <a:r>
              <a:rPr lang="ko-KR" altLang="en-US" sz="3000" spc="-150" dirty="0">
                <a:solidFill>
                  <a:srgbClr val="453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템플릿은</a:t>
            </a:r>
            <a:r>
              <a:rPr lang="en-US" altLang="ko-KR" sz="3000" spc="-150" dirty="0">
                <a:solidFill>
                  <a:srgbClr val="453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3000" spc="-150" dirty="0" err="1">
                <a:solidFill>
                  <a:srgbClr val="EBA0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혜링이블로그</a:t>
            </a:r>
            <a:endParaRPr lang="ko-KR" altLang="en-US" sz="3000" spc="-150" dirty="0">
              <a:solidFill>
                <a:srgbClr val="EBA0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14405" y="2769231"/>
            <a:ext cx="5331024" cy="3045911"/>
            <a:chOff x="1314405" y="2869436"/>
            <a:chExt cx="5331024" cy="3045911"/>
          </a:xfrm>
        </p:grpSpPr>
        <p:cxnSp>
          <p:nvCxnSpPr>
            <p:cNvPr id="92" name="직선 화살표 연결선 91"/>
            <p:cNvCxnSpPr/>
            <p:nvPr/>
          </p:nvCxnSpPr>
          <p:spPr>
            <a:xfrm>
              <a:off x="1314405" y="2869436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1314405" y="3630913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1314405" y="4392390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>
              <a:off x="1314405" y="5153867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/>
            <p:nvPr/>
          </p:nvCxnSpPr>
          <p:spPr>
            <a:xfrm>
              <a:off x="1314405" y="5915346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000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537496" y="496829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FEFAF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FEFAF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26462" y="456633"/>
            <a:ext cx="700677" cy="596815"/>
            <a:chOff x="4678085" y="2202513"/>
            <a:chExt cx="700677" cy="596815"/>
          </a:xfr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하트 5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4C2D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48781" y="2314274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16944" r="2032" b="5696"/>
          <a:stretch/>
        </p:blipFill>
        <p:spPr>
          <a:xfrm>
            <a:off x="3606915" y="3149037"/>
            <a:ext cx="4975186" cy="34381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그룹 6"/>
          <p:cNvGrpSpPr/>
          <p:nvPr/>
        </p:nvGrpSpPr>
        <p:grpSpPr>
          <a:xfrm>
            <a:off x="4326361" y="1686088"/>
            <a:ext cx="3536295" cy="1377805"/>
            <a:chOff x="4365691" y="1956864"/>
            <a:chExt cx="3536295" cy="1377805"/>
          </a:xfrm>
        </p:grpSpPr>
        <p:sp>
          <p:nvSpPr>
            <p:cNvPr id="63" name="TextBox 62"/>
            <p:cNvSpPr txBox="1"/>
            <p:nvPr/>
          </p:nvSpPr>
          <p:spPr>
            <a:xfrm>
              <a:off x="4365691" y="1956864"/>
              <a:ext cx="2004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150" dirty="0">
                  <a:solidFill>
                    <a:srgbClr val="4C2D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과제</a:t>
              </a:r>
              <a:r>
                <a:rPr lang="ko-KR" altLang="en-US" sz="3600" spc="-150" dirty="0">
                  <a:solidFill>
                    <a:srgbClr val="453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3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시바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96309" y="2688338"/>
              <a:ext cx="2005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600" spc="-150" dirty="0">
                  <a:solidFill>
                    <a:srgbClr val="4C2D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발표</a:t>
              </a:r>
              <a:r>
                <a:rPr lang="ko-KR" altLang="en-US" sz="3600" spc="-150" dirty="0">
                  <a:solidFill>
                    <a:srgbClr val="453E2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3600" spc="-150" dirty="0">
                  <a:solidFill>
                    <a:srgbClr val="FEFAF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시바</a:t>
              </a: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4936" flipH="1">
            <a:off x="874367" y="2718329"/>
            <a:ext cx="3036292" cy="2859175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 rot="20877865">
            <a:off x="1330129" y="3434183"/>
            <a:ext cx="2052291" cy="1036966"/>
            <a:chOff x="1314405" y="2869436"/>
            <a:chExt cx="5331024" cy="1764963"/>
          </a:xfrm>
        </p:grpSpPr>
        <p:cxnSp>
          <p:nvCxnSpPr>
            <p:cNvPr id="40" name="직선 화살표 연결선 39"/>
            <p:cNvCxnSpPr/>
            <p:nvPr/>
          </p:nvCxnSpPr>
          <p:spPr>
            <a:xfrm>
              <a:off x="1314405" y="2869436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rot="722135" flipV="1">
              <a:off x="1537752" y="3263072"/>
              <a:ext cx="4840400" cy="676208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rot="722135" flipV="1">
              <a:off x="2029488" y="4063211"/>
              <a:ext cx="4088627" cy="571188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5101">
            <a:off x="8286940" y="1662464"/>
            <a:ext cx="3535002" cy="3328793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8844378" y="2522303"/>
            <a:ext cx="2380499" cy="1202800"/>
            <a:chOff x="1314405" y="2869436"/>
            <a:chExt cx="5331024" cy="1764963"/>
          </a:xfrm>
        </p:grpSpPr>
        <p:cxnSp>
          <p:nvCxnSpPr>
            <p:cNvPr id="53" name="직선 화살표 연결선 52"/>
            <p:cNvCxnSpPr/>
            <p:nvPr/>
          </p:nvCxnSpPr>
          <p:spPr>
            <a:xfrm>
              <a:off x="1314405" y="2869436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rot="722135" flipV="1">
              <a:off x="1537752" y="3263072"/>
              <a:ext cx="4840400" cy="676208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 rot="722135" flipV="1">
              <a:off x="2029488" y="4063211"/>
              <a:ext cx="4088627" cy="571188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160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537496" y="496829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1B26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26462" y="456633"/>
            <a:ext cx="700677" cy="596815"/>
            <a:chOff x="4678085" y="2202513"/>
            <a:chExt cx="700677" cy="596815"/>
          </a:xfr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하트 5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DA625C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48781" y="2314274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1" y="3196840"/>
            <a:ext cx="3041281" cy="36611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23" name="그룹 22"/>
          <p:cNvGrpSpPr/>
          <p:nvPr/>
        </p:nvGrpSpPr>
        <p:grpSpPr>
          <a:xfrm>
            <a:off x="4145962" y="1562100"/>
            <a:ext cx="7184603" cy="4197765"/>
            <a:chOff x="3811421" y="2042444"/>
            <a:chExt cx="7351293" cy="3717421"/>
          </a:xfrm>
        </p:grpSpPr>
        <p:sp>
          <p:nvSpPr>
            <p:cNvPr id="24" name="모서리가 둥근 사각형 설명선 8"/>
            <p:cNvSpPr/>
            <p:nvPr/>
          </p:nvSpPr>
          <p:spPr>
            <a:xfrm flipH="1">
              <a:off x="3811421" y="2042444"/>
              <a:ext cx="7351293" cy="3717421"/>
            </a:xfrm>
            <a:custGeom>
              <a:avLst/>
              <a:gdLst>
                <a:gd name="connsiteX0" fmla="*/ 0 w 9867899"/>
                <a:gd name="connsiteY0" fmla="*/ 683433 h 4100513"/>
                <a:gd name="connsiteX1" fmla="*/ 683433 w 9867899"/>
                <a:gd name="connsiteY1" fmla="*/ 0 h 4100513"/>
                <a:gd name="connsiteX2" fmla="*/ 5756274 w 9867899"/>
                <a:gd name="connsiteY2" fmla="*/ 0 h 4100513"/>
                <a:gd name="connsiteX3" fmla="*/ 5756274 w 9867899"/>
                <a:gd name="connsiteY3" fmla="*/ 0 h 4100513"/>
                <a:gd name="connsiteX4" fmla="*/ 8223249 w 9867899"/>
                <a:gd name="connsiteY4" fmla="*/ 0 h 4100513"/>
                <a:gd name="connsiteX5" fmla="*/ 9184466 w 9867899"/>
                <a:gd name="connsiteY5" fmla="*/ 0 h 4100513"/>
                <a:gd name="connsiteX6" fmla="*/ 9867899 w 9867899"/>
                <a:gd name="connsiteY6" fmla="*/ 683433 h 4100513"/>
                <a:gd name="connsiteX7" fmla="*/ 9867899 w 9867899"/>
                <a:gd name="connsiteY7" fmla="*/ 2391966 h 4100513"/>
                <a:gd name="connsiteX8" fmla="*/ 10450500 w 9867899"/>
                <a:gd name="connsiteY8" fmla="*/ 2879544 h 4100513"/>
                <a:gd name="connsiteX9" fmla="*/ 9867899 w 9867899"/>
                <a:gd name="connsiteY9" fmla="*/ 3417094 h 4100513"/>
                <a:gd name="connsiteX10" fmla="*/ 9867899 w 9867899"/>
                <a:gd name="connsiteY10" fmla="*/ 3417080 h 4100513"/>
                <a:gd name="connsiteX11" fmla="*/ 9184466 w 9867899"/>
                <a:gd name="connsiteY11" fmla="*/ 4100513 h 4100513"/>
                <a:gd name="connsiteX12" fmla="*/ 8223249 w 9867899"/>
                <a:gd name="connsiteY12" fmla="*/ 4100513 h 4100513"/>
                <a:gd name="connsiteX13" fmla="*/ 5756274 w 9867899"/>
                <a:gd name="connsiteY13" fmla="*/ 4100513 h 4100513"/>
                <a:gd name="connsiteX14" fmla="*/ 5756274 w 9867899"/>
                <a:gd name="connsiteY14" fmla="*/ 4100513 h 4100513"/>
                <a:gd name="connsiteX15" fmla="*/ 683433 w 9867899"/>
                <a:gd name="connsiteY15" fmla="*/ 4100513 h 4100513"/>
                <a:gd name="connsiteX16" fmla="*/ 0 w 9867899"/>
                <a:gd name="connsiteY16" fmla="*/ 3417080 h 4100513"/>
                <a:gd name="connsiteX17" fmla="*/ 0 w 9867899"/>
                <a:gd name="connsiteY17" fmla="*/ 3417094 h 4100513"/>
                <a:gd name="connsiteX18" fmla="*/ 0 w 9867899"/>
                <a:gd name="connsiteY18" fmla="*/ 2391966 h 4100513"/>
                <a:gd name="connsiteX19" fmla="*/ 0 w 9867899"/>
                <a:gd name="connsiteY19" fmla="*/ 2391966 h 4100513"/>
                <a:gd name="connsiteX20" fmla="*/ 0 w 9867899"/>
                <a:gd name="connsiteY20" fmla="*/ 683433 h 4100513"/>
                <a:gd name="connsiteX0" fmla="*/ 0 w 10450500"/>
                <a:gd name="connsiteY0" fmla="*/ 683433 h 4100513"/>
                <a:gd name="connsiteX1" fmla="*/ 6834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184466 w 10450500"/>
                <a:gd name="connsiteY5" fmla="*/ 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51466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6834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184466 w 10450500"/>
                <a:gd name="connsiteY5" fmla="*/ 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6834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44816 w 10450500"/>
                <a:gd name="connsiteY5" fmla="*/ 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6834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51166 w 10450500"/>
                <a:gd name="connsiteY5" fmla="*/ 1270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6834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51166 w 10450500"/>
                <a:gd name="connsiteY5" fmla="*/ 1270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4167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51166 w 10450500"/>
                <a:gd name="connsiteY5" fmla="*/ 1270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4167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51166 w 10450500"/>
                <a:gd name="connsiteY5" fmla="*/ 1270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47769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450500" h="4100513">
                  <a:moveTo>
                    <a:pt x="0" y="683433"/>
                  </a:moveTo>
                  <a:cubicBezTo>
                    <a:pt x="0" y="305983"/>
                    <a:pt x="39283" y="0"/>
                    <a:pt x="416733" y="0"/>
                  </a:cubicBezTo>
                  <a:lnTo>
                    <a:pt x="5756274" y="0"/>
                  </a:lnTo>
                  <a:lnTo>
                    <a:pt x="5756274" y="0"/>
                  </a:lnTo>
                  <a:lnTo>
                    <a:pt x="8223249" y="0"/>
                  </a:lnTo>
                  <a:lnTo>
                    <a:pt x="9451166" y="12700"/>
                  </a:lnTo>
                  <a:cubicBezTo>
                    <a:pt x="9828616" y="12700"/>
                    <a:pt x="9867899" y="305983"/>
                    <a:pt x="9867899" y="683433"/>
                  </a:cubicBezTo>
                  <a:lnTo>
                    <a:pt x="9867899" y="2391966"/>
                  </a:lnTo>
                  <a:lnTo>
                    <a:pt x="10450500" y="2879544"/>
                  </a:lnTo>
                  <a:lnTo>
                    <a:pt x="9867899" y="3417094"/>
                  </a:lnTo>
                  <a:lnTo>
                    <a:pt x="9867899" y="3417080"/>
                  </a:lnTo>
                  <a:cubicBezTo>
                    <a:pt x="9867899" y="3794530"/>
                    <a:pt x="9854016" y="4062413"/>
                    <a:pt x="9482916" y="4094163"/>
                  </a:cubicBezTo>
                  <a:lnTo>
                    <a:pt x="8223249" y="4100513"/>
                  </a:lnTo>
                  <a:lnTo>
                    <a:pt x="5756274" y="4100513"/>
                  </a:lnTo>
                  <a:lnTo>
                    <a:pt x="5756274" y="4100513"/>
                  </a:lnTo>
                  <a:lnTo>
                    <a:pt x="477693" y="4100513"/>
                  </a:lnTo>
                  <a:cubicBezTo>
                    <a:pt x="100243" y="4100513"/>
                    <a:pt x="0" y="3794530"/>
                    <a:pt x="0" y="3417080"/>
                  </a:cubicBezTo>
                  <a:lnTo>
                    <a:pt x="0" y="3417094"/>
                  </a:lnTo>
                  <a:lnTo>
                    <a:pt x="0" y="2391966"/>
                  </a:lnTo>
                  <a:lnTo>
                    <a:pt x="0" y="2391966"/>
                  </a:lnTo>
                  <a:lnTo>
                    <a:pt x="0" y="683433"/>
                  </a:lnTo>
                  <a:close/>
                </a:path>
              </a:pathLst>
            </a:custGeom>
            <a:solidFill>
              <a:schemeClr val="bg1"/>
            </a:solidFill>
            <a:ln w="88900">
              <a:solidFill>
                <a:srgbClr val="1B2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4C2D00"/>
                  </a:solidFill>
                </a:ln>
              </a:endParaRPr>
            </a:p>
          </p:txBody>
        </p:sp>
        <p:sp>
          <p:nvSpPr>
            <p:cNvPr id="25" name="모서리가 둥근 사각형 설명선 8"/>
            <p:cNvSpPr/>
            <p:nvPr/>
          </p:nvSpPr>
          <p:spPr>
            <a:xfrm flipH="1">
              <a:off x="3950012" y="2163384"/>
              <a:ext cx="7096046" cy="3480834"/>
            </a:xfrm>
            <a:custGeom>
              <a:avLst/>
              <a:gdLst>
                <a:gd name="connsiteX0" fmla="*/ 0 w 9867899"/>
                <a:gd name="connsiteY0" fmla="*/ 683433 h 4100513"/>
                <a:gd name="connsiteX1" fmla="*/ 683433 w 9867899"/>
                <a:gd name="connsiteY1" fmla="*/ 0 h 4100513"/>
                <a:gd name="connsiteX2" fmla="*/ 5756274 w 9867899"/>
                <a:gd name="connsiteY2" fmla="*/ 0 h 4100513"/>
                <a:gd name="connsiteX3" fmla="*/ 5756274 w 9867899"/>
                <a:gd name="connsiteY3" fmla="*/ 0 h 4100513"/>
                <a:gd name="connsiteX4" fmla="*/ 8223249 w 9867899"/>
                <a:gd name="connsiteY4" fmla="*/ 0 h 4100513"/>
                <a:gd name="connsiteX5" fmla="*/ 9184466 w 9867899"/>
                <a:gd name="connsiteY5" fmla="*/ 0 h 4100513"/>
                <a:gd name="connsiteX6" fmla="*/ 9867899 w 9867899"/>
                <a:gd name="connsiteY6" fmla="*/ 683433 h 4100513"/>
                <a:gd name="connsiteX7" fmla="*/ 9867899 w 9867899"/>
                <a:gd name="connsiteY7" fmla="*/ 2391966 h 4100513"/>
                <a:gd name="connsiteX8" fmla="*/ 10450500 w 9867899"/>
                <a:gd name="connsiteY8" fmla="*/ 2879544 h 4100513"/>
                <a:gd name="connsiteX9" fmla="*/ 9867899 w 9867899"/>
                <a:gd name="connsiteY9" fmla="*/ 3417094 h 4100513"/>
                <a:gd name="connsiteX10" fmla="*/ 9867899 w 9867899"/>
                <a:gd name="connsiteY10" fmla="*/ 3417080 h 4100513"/>
                <a:gd name="connsiteX11" fmla="*/ 9184466 w 9867899"/>
                <a:gd name="connsiteY11" fmla="*/ 4100513 h 4100513"/>
                <a:gd name="connsiteX12" fmla="*/ 8223249 w 9867899"/>
                <a:gd name="connsiteY12" fmla="*/ 4100513 h 4100513"/>
                <a:gd name="connsiteX13" fmla="*/ 5756274 w 9867899"/>
                <a:gd name="connsiteY13" fmla="*/ 4100513 h 4100513"/>
                <a:gd name="connsiteX14" fmla="*/ 5756274 w 9867899"/>
                <a:gd name="connsiteY14" fmla="*/ 4100513 h 4100513"/>
                <a:gd name="connsiteX15" fmla="*/ 683433 w 9867899"/>
                <a:gd name="connsiteY15" fmla="*/ 4100513 h 4100513"/>
                <a:gd name="connsiteX16" fmla="*/ 0 w 9867899"/>
                <a:gd name="connsiteY16" fmla="*/ 3417080 h 4100513"/>
                <a:gd name="connsiteX17" fmla="*/ 0 w 9867899"/>
                <a:gd name="connsiteY17" fmla="*/ 3417094 h 4100513"/>
                <a:gd name="connsiteX18" fmla="*/ 0 w 9867899"/>
                <a:gd name="connsiteY18" fmla="*/ 2391966 h 4100513"/>
                <a:gd name="connsiteX19" fmla="*/ 0 w 9867899"/>
                <a:gd name="connsiteY19" fmla="*/ 2391966 h 4100513"/>
                <a:gd name="connsiteX20" fmla="*/ 0 w 9867899"/>
                <a:gd name="connsiteY20" fmla="*/ 683433 h 4100513"/>
                <a:gd name="connsiteX0" fmla="*/ 0 w 10450500"/>
                <a:gd name="connsiteY0" fmla="*/ 683433 h 4100513"/>
                <a:gd name="connsiteX1" fmla="*/ 6834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184466 w 10450500"/>
                <a:gd name="connsiteY5" fmla="*/ 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51466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6834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184466 w 10450500"/>
                <a:gd name="connsiteY5" fmla="*/ 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6834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44816 w 10450500"/>
                <a:gd name="connsiteY5" fmla="*/ 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6834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51166 w 10450500"/>
                <a:gd name="connsiteY5" fmla="*/ 1270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6834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51166 w 10450500"/>
                <a:gd name="connsiteY5" fmla="*/ 1270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4167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51166 w 10450500"/>
                <a:gd name="connsiteY5" fmla="*/ 1270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68343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4167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51166 w 10450500"/>
                <a:gd name="connsiteY5" fmla="*/ 1270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879544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47769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50500"/>
                <a:gd name="connsiteY0" fmla="*/ 683433 h 4100513"/>
                <a:gd name="connsiteX1" fmla="*/ 416733 w 10450500"/>
                <a:gd name="connsiteY1" fmla="*/ 0 h 4100513"/>
                <a:gd name="connsiteX2" fmla="*/ 5756274 w 10450500"/>
                <a:gd name="connsiteY2" fmla="*/ 0 h 4100513"/>
                <a:gd name="connsiteX3" fmla="*/ 5756274 w 10450500"/>
                <a:gd name="connsiteY3" fmla="*/ 0 h 4100513"/>
                <a:gd name="connsiteX4" fmla="*/ 8223249 w 10450500"/>
                <a:gd name="connsiteY4" fmla="*/ 0 h 4100513"/>
                <a:gd name="connsiteX5" fmla="*/ 9451166 w 10450500"/>
                <a:gd name="connsiteY5" fmla="*/ 12700 h 4100513"/>
                <a:gd name="connsiteX6" fmla="*/ 9867899 w 10450500"/>
                <a:gd name="connsiteY6" fmla="*/ 683433 h 4100513"/>
                <a:gd name="connsiteX7" fmla="*/ 9867899 w 10450500"/>
                <a:gd name="connsiteY7" fmla="*/ 2391966 h 4100513"/>
                <a:gd name="connsiteX8" fmla="*/ 10450500 w 10450500"/>
                <a:gd name="connsiteY8" fmla="*/ 2940035 h 4100513"/>
                <a:gd name="connsiteX9" fmla="*/ 9867899 w 10450500"/>
                <a:gd name="connsiteY9" fmla="*/ 3417094 h 4100513"/>
                <a:gd name="connsiteX10" fmla="*/ 9867899 w 10450500"/>
                <a:gd name="connsiteY10" fmla="*/ 3417080 h 4100513"/>
                <a:gd name="connsiteX11" fmla="*/ 9482916 w 10450500"/>
                <a:gd name="connsiteY11" fmla="*/ 4094163 h 4100513"/>
                <a:gd name="connsiteX12" fmla="*/ 8223249 w 10450500"/>
                <a:gd name="connsiteY12" fmla="*/ 4100513 h 4100513"/>
                <a:gd name="connsiteX13" fmla="*/ 5756274 w 10450500"/>
                <a:gd name="connsiteY13" fmla="*/ 4100513 h 4100513"/>
                <a:gd name="connsiteX14" fmla="*/ 5756274 w 10450500"/>
                <a:gd name="connsiteY14" fmla="*/ 4100513 h 4100513"/>
                <a:gd name="connsiteX15" fmla="*/ 477693 w 10450500"/>
                <a:gd name="connsiteY15" fmla="*/ 4100513 h 4100513"/>
                <a:gd name="connsiteX16" fmla="*/ 0 w 10450500"/>
                <a:gd name="connsiteY16" fmla="*/ 3417080 h 4100513"/>
                <a:gd name="connsiteX17" fmla="*/ 0 w 10450500"/>
                <a:gd name="connsiteY17" fmla="*/ 3417094 h 4100513"/>
                <a:gd name="connsiteX18" fmla="*/ 0 w 10450500"/>
                <a:gd name="connsiteY18" fmla="*/ 2391966 h 4100513"/>
                <a:gd name="connsiteX19" fmla="*/ 0 w 10450500"/>
                <a:gd name="connsiteY19" fmla="*/ 2391966 h 4100513"/>
                <a:gd name="connsiteX20" fmla="*/ 0 w 10450500"/>
                <a:gd name="connsiteY20" fmla="*/ 683433 h 4100513"/>
                <a:gd name="connsiteX0" fmla="*/ 0 w 10463101"/>
                <a:gd name="connsiteY0" fmla="*/ 683433 h 4100513"/>
                <a:gd name="connsiteX1" fmla="*/ 416733 w 10463101"/>
                <a:gd name="connsiteY1" fmla="*/ 0 h 4100513"/>
                <a:gd name="connsiteX2" fmla="*/ 5756274 w 10463101"/>
                <a:gd name="connsiteY2" fmla="*/ 0 h 4100513"/>
                <a:gd name="connsiteX3" fmla="*/ 5756274 w 10463101"/>
                <a:gd name="connsiteY3" fmla="*/ 0 h 4100513"/>
                <a:gd name="connsiteX4" fmla="*/ 8223249 w 10463101"/>
                <a:gd name="connsiteY4" fmla="*/ 0 h 4100513"/>
                <a:gd name="connsiteX5" fmla="*/ 9451166 w 10463101"/>
                <a:gd name="connsiteY5" fmla="*/ 12700 h 4100513"/>
                <a:gd name="connsiteX6" fmla="*/ 9867899 w 10463101"/>
                <a:gd name="connsiteY6" fmla="*/ 683433 h 4100513"/>
                <a:gd name="connsiteX7" fmla="*/ 9867899 w 10463101"/>
                <a:gd name="connsiteY7" fmla="*/ 2391966 h 4100513"/>
                <a:gd name="connsiteX8" fmla="*/ 10463101 w 10463101"/>
                <a:gd name="connsiteY8" fmla="*/ 2940035 h 4100513"/>
                <a:gd name="connsiteX9" fmla="*/ 9867899 w 10463101"/>
                <a:gd name="connsiteY9" fmla="*/ 3417094 h 4100513"/>
                <a:gd name="connsiteX10" fmla="*/ 9867899 w 10463101"/>
                <a:gd name="connsiteY10" fmla="*/ 3417080 h 4100513"/>
                <a:gd name="connsiteX11" fmla="*/ 9482916 w 10463101"/>
                <a:gd name="connsiteY11" fmla="*/ 4094163 h 4100513"/>
                <a:gd name="connsiteX12" fmla="*/ 8223249 w 10463101"/>
                <a:gd name="connsiteY12" fmla="*/ 4100513 h 4100513"/>
                <a:gd name="connsiteX13" fmla="*/ 5756274 w 10463101"/>
                <a:gd name="connsiteY13" fmla="*/ 4100513 h 4100513"/>
                <a:gd name="connsiteX14" fmla="*/ 5756274 w 10463101"/>
                <a:gd name="connsiteY14" fmla="*/ 4100513 h 4100513"/>
                <a:gd name="connsiteX15" fmla="*/ 477693 w 10463101"/>
                <a:gd name="connsiteY15" fmla="*/ 4100513 h 4100513"/>
                <a:gd name="connsiteX16" fmla="*/ 0 w 10463101"/>
                <a:gd name="connsiteY16" fmla="*/ 3417080 h 4100513"/>
                <a:gd name="connsiteX17" fmla="*/ 0 w 10463101"/>
                <a:gd name="connsiteY17" fmla="*/ 3417094 h 4100513"/>
                <a:gd name="connsiteX18" fmla="*/ 0 w 10463101"/>
                <a:gd name="connsiteY18" fmla="*/ 2391966 h 4100513"/>
                <a:gd name="connsiteX19" fmla="*/ 0 w 10463101"/>
                <a:gd name="connsiteY19" fmla="*/ 2391966 h 4100513"/>
                <a:gd name="connsiteX20" fmla="*/ 0 w 10463101"/>
                <a:gd name="connsiteY20" fmla="*/ 683433 h 4100513"/>
                <a:gd name="connsiteX0" fmla="*/ 0 w 10463101"/>
                <a:gd name="connsiteY0" fmla="*/ 683433 h 4100513"/>
                <a:gd name="connsiteX1" fmla="*/ 416733 w 10463101"/>
                <a:gd name="connsiteY1" fmla="*/ 0 h 4100513"/>
                <a:gd name="connsiteX2" fmla="*/ 5756274 w 10463101"/>
                <a:gd name="connsiteY2" fmla="*/ 0 h 4100513"/>
                <a:gd name="connsiteX3" fmla="*/ 5756274 w 10463101"/>
                <a:gd name="connsiteY3" fmla="*/ 0 h 4100513"/>
                <a:gd name="connsiteX4" fmla="*/ 8223249 w 10463101"/>
                <a:gd name="connsiteY4" fmla="*/ 0 h 4100513"/>
                <a:gd name="connsiteX5" fmla="*/ 9451166 w 10463101"/>
                <a:gd name="connsiteY5" fmla="*/ 12700 h 4100513"/>
                <a:gd name="connsiteX6" fmla="*/ 9867899 w 10463101"/>
                <a:gd name="connsiteY6" fmla="*/ 683433 h 4100513"/>
                <a:gd name="connsiteX7" fmla="*/ 9867899 w 10463101"/>
                <a:gd name="connsiteY7" fmla="*/ 2391966 h 4100513"/>
                <a:gd name="connsiteX8" fmla="*/ 10463101 w 10463101"/>
                <a:gd name="connsiteY8" fmla="*/ 2940035 h 4100513"/>
                <a:gd name="connsiteX9" fmla="*/ 9867899 w 10463101"/>
                <a:gd name="connsiteY9" fmla="*/ 3417094 h 4100513"/>
                <a:gd name="connsiteX10" fmla="*/ 9867900 w 10463101"/>
                <a:gd name="connsiteY10" fmla="*/ 3477571 h 4100513"/>
                <a:gd name="connsiteX11" fmla="*/ 9482916 w 10463101"/>
                <a:gd name="connsiteY11" fmla="*/ 4094163 h 4100513"/>
                <a:gd name="connsiteX12" fmla="*/ 8223249 w 10463101"/>
                <a:gd name="connsiteY12" fmla="*/ 4100513 h 4100513"/>
                <a:gd name="connsiteX13" fmla="*/ 5756274 w 10463101"/>
                <a:gd name="connsiteY13" fmla="*/ 4100513 h 4100513"/>
                <a:gd name="connsiteX14" fmla="*/ 5756274 w 10463101"/>
                <a:gd name="connsiteY14" fmla="*/ 4100513 h 4100513"/>
                <a:gd name="connsiteX15" fmla="*/ 477693 w 10463101"/>
                <a:gd name="connsiteY15" fmla="*/ 4100513 h 4100513"/>
                <a:gd name="connsiteX16" fmla="*/ 0 w 10463101"/>
                <a:gd name="connsiteY16" fmla="*/ 3417080 h 4100513"/>
                <a:gd name="connsiteX17" fmla="*/ 0 w 10463101"/>
                <a:gd name="connsiteY17" fmla="*/ 3417094 h 4100513"/>
                <a:gd name="connsiteX18" fmla="*/ 0 w 10463101"/>
                <a:gd name="connsiteY18" fmla="*/ 2391966 h 4100513"/>
                <a:gd name="connsiteX19" fmla="*/ 0 w 10463101"/>
                <a:gd name="connsiteY19" fmla="*/ 2391966 h 4100513"/>
                <a:gd name="connsiteX20" fmla="*/ 0 w 10463101"/>
                <a:gd name="connsiteY20" fmla="*/ 683433 h 4100513"/>
                <a:gd name="connsiteX0" fmla="*/ 0 w 10463101"/>
                <a:gd name="connsiteY0" fmla="*/ 683433 h 4100513"/>
                <a:gd name="connsiteX1" fmla="*/ 416733 w 10463101"/>
                <a:gd name="connsiteY1" fmla="*/ 0 h 4100513"/>
                <a:gd name="connsiteX2" fmla="*/ 5756274 w 10463101"/>
                <a:gd name="connsiteY2" fmla="*/ 0 h 4100513"/>
                <a:gd name="connsiteX3" fmla="*/ 5756274 w 10463101"/>
                <a:gd name="connsiteY3" fmla="*/ 0 h 4100513"/>
                <a:gd name="connsiteX4" fmla="*/ 8223249 w 10463101"/>
                <a:gd name="connsiteY4" fmla="*/ 0 h 4100513"/>
                <a:gd name="connsiteX5" fmla="*/ 9451166 w 10463101"/>
                <a:gd name="connsiteY5" fmla="*/ 12700 h 4100513"/>
                <a:gd name="connsiteX6" fmla="*/ 9867899 w 10463101"/>
                <a:gd name="connsiteY6" fmla="*/ 683433 h 4100513"/>
                <a:gd name="connsiteX7" fmla="*/ 9867899 w 10463101"/>
                <a:gd name="connsiteY7" fmla="*/ 2391966 h 4100513"/>
                <a:gd name="connsiteX8" fmla="*/ 10463101 w 10463101"/>
                <a:gd name="connsiteY8" fmla="*/ 2940035 h 4100513"/>
                <a:gd name="connsiteX9" fmla="*/ 9893102 w 10463101"/>
                <a:gd name="connsiteY9" fmla="*/ 3467503 h 4100513"/>
                <a:gd name="connsiteX10" fmla="*/ 9867900 w 10463101"/>
                <a:gd name="connsiteY10" fmla="*/ 3477571 h 4100513"/>
                <a:gd name="connsiteX11" fmla="*/ 9482916 w 10463101"/>
                <a:gd name="connsiteY11" fmla="*/ 4094163 h 4100513"/>
                <a:gd name="connsiteX12" fmla="*/ 8223249 w 10463101"/>
                <a:gd name="connsiteY12" fmla="*/ 4100513 h 4100513"/>
                <a:gd name="connsiteX13" fmla="*/ 5756274 w 10463101"/>
                <a:gd name="connsiteY13" fmla="*/ 4100513 h 4100513"/>
                <a:gd name="connsiteX14" fmla="*/ 5756274 w 10463101"/>
                <a:gd name="connsiteY14" fmla="*/ 4100513 h 4100513"/>
                <a:gd name="connsiteX15" fmla="*/ 477693 w 10463101"/>
                <a:gd name="connsiteY15" fmla="*/ 4100513 h 4100513"/>
                <a:gd name="connsiteX16" fmla="*/ 0 w 10463101"/>
                <a:gd name="connsiteY16" fmla="*/ 3417080 h 4100513"/>
                <a:gd name="connsiteX17" fmla="*/ 0 w 10463101"/>
                <a:gd name="connsiteY17" fmla="*/ 3417094 h 4100513"/>
                <a:gd name="connsiteX18" fmla="*/ 0 w 10463101"/>
                <a:gd name="connsiteY18" fmla="*/ 2391966 h 4100513"/>
                <a:gd name="connsiteX19" fmla="*/ 0 w 10463101"/>
                <a:gd name="connsiteY19" fmla="*/ 2391966 h 4100513"/>
                <a:gd name="connsiteX20" fmla="*/ 0 w 10463101"/>
                <a:gd name="connsiteY20" fmla="*/ 683433 h 4100513"/>
                <a:gd name="connsiteX0" fmla="*/ 0 w 10463101"/>
                <a:gd name="connsiteY0" fmla="*/ 683433 h 4100513"/>
                <a:gd name="connsiteX1" fmla="*/ 416733 w 10463101"/>
                <a:gd name="connsiteY1" fmla="*/ 0 h 4100513"/>
                <a:gd name="connsiteX2" fmla="*/ 5756274 w 10463101"/>
                <a:gd name="connsiteY2" fmla="*/ 0 h 4100513"/>
                <a:gd name="connsiteX3" fmla="*/ 5756274 w 10463101"/>
                <a:gd name="connsiteY3" fmla="*/ 0 h 4100513"/>
                <a:gd name="connsiteX4" fmla="*/ 8223249 w 10463101"/>
                <a:gd name="connsiteY4" fmla="*/ 0 h 4100513"/>
                <a:gd name="connsiteX5" fmla="*/ 9451166 w 10463101"/>
                <a:gd name="connsiteY5" fmla="*/ 12700 h 4100513"/>
                <a:gd name="connsiteX6" fmla="*/ 9867899 w 10463101"/>
                <a:gd name="connsiteY6" fmla="*/ 683433 h 4100513"/>
                <a:gd name="connsiteX7" fmla="*/ 9867900 w 10463101"/>
                <a:gd name="connsiteY7" fmla="*/ 2452456 h 4100513"/>
                <a:gd name="connsiteX8" fmla="*/ 10463101 w 10463101"/>
                <a:gd name="connsiteY8" fmla="*/ 2940035 h 4100513"/>
                <a:gd name="connsiteX9" fmla="*/ 9893102 w 10463101"/>
                <a:gd name="connsiteY9" fmla="*/ 3467503 h 4100513"/>
                <a:gd name="connsiteX10" fmla="*/ 9867900 w 10463101"/>
                <a:gd name="connsiteY10" fmla="*/ 3477571 h 4100513"/>
                <a:gd name="connsiteX11" fmla="*/ 9482916 w 10463101"/>
                <a:gd name="connsiteY11" fmla="*/ 4094163 h 4100513"/>
                <a:gd name="connsiteX12" fmla="*/ 8223249 w 10463101"/>
                <a:gd name="connsiteY12" fmla="*/ 4100513 h 4100513"/>
                <a:gd name="connsiteX13" fmla="*/ 5756274 w 10463101"/>
                <a:gd name="connsiteY13" fmla="*/ 4100513 h 4100513"/>
                <a:gd name="connsiteX14" fmla="*/ 5756274 w 10463101"/>
                <a:gd name="connsiteY14" fmla="*/ 4100513 h 4100513"/>
                <a:gd name="connsiteX15" fmla="*/ 477693 w 10463101"/>
                <a:gd name="connsiteY15" fmla="*/ 4100513 h 4100513"/>
                <a:gd name="connsiteX16" fmla="*/ 0 w 10463101"/>
                <a:gd name="connsiteY16" fmla="*/ 3417080 h 4100513"/>
                <a:gd name="connsiteX17" fmla="*/ 0 w 10463101"/>
                <a:gd name="connsiteY17" fmla="*/ 3417094 h 4100513"/>
                <a:gd name="connsiteX18" fmla="*/ 0 w 10463101"/>
                <a:gd name="connsiteY18" fmla="*/ 2391966 h 4100513"/>
                <a:gd name="connsiteX19" fmla="*/ 0 w 10463101"/>
                <a:gd name="connsiteY19" fmla="*/ 2391966 h 4100513"/>
                <a:gd name="connsiteX20" fmla="*/ 0 w 10463101"/>
                <a:gd name="connsiteY20" fmla="*/ 683433 h 41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463101" h="4100513">
                  <a:moveTo>
                    <a:pt x="0" y="683433"/>
                  </a:moveTo>
                  <a:cubicBezTo>
                    <a:pt x="0" y="305983"/>
                    <a:pt x="39283" y="0"/>
                    <a:pt x="416733" y="0"/>
                  </a:cubicBezTo>
                  <a:lnTo>
                    <a:pt x="5756274" y="0"/>
                  </a:lnTo>
                  <a:lnTo>
                    <a:pt x="5756274" y="0"/>
                  </a:lnTo>
                  <a:lnTo>
                    <a:pt x="8223249" y="0"/>
                  </a:lnTo>
                  <a:lnTo>
                    <a:pt x="9451166" y="12700"/>
                  </a:lnTo>
                  <a:cubicBezTo>
                    <a:pt x="9828616" y="12700"/>
                    <a:pt x="9867899" y="305983"/>
                    <a:pt x="9867899" y="683433"/>
                  </a:cubicBezTo>
                  <a:cubicBezTo>
                    <a:pt x="9867899" y="1273107"/>
                    <a:pt x="9867900" y="1862782"/>
                    <a:pt x="9867900" y="2452456"/>
                  </a:cubicBezTo>
                  <a:lnTo>
                    <a:pt x="10463101" y="2940035"/>
                  </a:lnTo>
                  <a:lnTo>
                    <a:pt x="9893102" y="3467503"/>
                  </a:lnTo>
                  <a:cubicBezTo>
                    <a:pt x="9893102" y="3487662"/>
                    <a:pt x="9867900" y="3457412"/>
                    <a:pt x="9867900" y="3477571"/>
                  </a:cubicBezTo>
                  <a:cubicBezTo>
                    <a:pt x="9867900" y="3855021"/>
                    <a:pt x="9854016" y="4062413"/>
                    <a:pt x="9482916" y="4094163"/>
                  </a:cubicBezTo>
                  <a:lnTo>
                    <a:pt x="8223249" y="4100513"/>
                  </a:lnTo>
                  <a:lnTo>
                    <a:pt x="5756274" y="4100513"/>
                  </a:lnTo>
                  <a:lnTo>
                    <a:pt x="5756274" y="4100513"/>
                  </a:lnTo>
                  <a:lnTo>
                    <a:pt x="477693" y="4100513"/>
                  </a:lnTo>
                  <a:cubicBezTo>
                    <a:pt x="100243" y="4100513"/>
                    <a:pt x="0" y="3794530"/>
                    <a:pt x="0" y="3417080"/>
                  </a:cubicBezTo>
                  <a:lnTo>
                    <a:pt x="0" y="3417094"/>
                  </a:lnTo>
                  <a:lnTo>
                    <a:pt x="0" y="2391966"/>
                  </a:lnTo>
                  <a:lnTo>
                    <a:pt x="0" y="2391966"/>
                  </a:lnTo>
                  <a:lnTo>
                    <a:pt x="0" y="683433"/>
                  </a:lnTo>
                  <a:close/>
                </a:path>
              </a:pathLst>
            </a:custGeom>
            <a:noFill/>
            <a:ln w="76200">
              <a:solidFill>
                <a:srgbClr val="DA62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5138486" y="3088576"/>
            <a:ext cx="5557775" cy="0"/>
          </a:xfrm>
          <a:prstGeom prst="straightConnector1">
            <a:avLst/>
          </a:prstGeom>
          <a:ln w="15875">
            <a:solidFill>
              <a:srgbClr val="453E2E">
                <a:alpha val="47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38486" y="3776231"/>
            <a:ext cx="5557775" cy="0"/>
          </a:xfrm>
          <a:prstGeom prst="straightConnector1">
            <a:avLst/>
          </a:prstGeom>
          <a:ln w="15875">
            <a:solidFill>
              <a:srgbClr val="453E2E">
                <a:alpha val="47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138486" y="4463886"/>
            <a:ext cx="5557775" cy="0"/>
          </a:xfrm>
          <a:prstGeom prst="straightConnector1">
            <a:avLst/>
          </a:prstGeom>
          <a:ln w="15875">
            <a:solidFill>
              <a:srgbClr val="453E2E">
                <a:alpha val="47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138486" y="5151539"/>
            <a:ext cx="5557775" cy="0"/>
          </a:xfrm>
          <a:prstGeom prst="straightConnector1">
            <a:avLst/>
          </a:prstGeom>
          <a:ln w="15875">
            <a:solidFill>
              <a:srgbClr val="453E2E">
                <a:alpha val="47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138486" y="2400921"/>
            <a:ext cx="5557775" cy="0"/>
          </a:xfrm>
          <a:prstGeom prst="straightConnector1">
            <a:avLst/>
          </a:prstGeom>
          <a:ln w="15875">
            <a:solidFill>
              <a:srgbClr val="453E2E">
                <a:alpha val="47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3550" y="1863534"/>
            <a:ext cx="160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DA625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</a:t>
            </a:r>
            <a:r>
              <a:rPr lang="ko-KR" altLang="en-US" sz="2800" spc="-150" dirty="0">
                <a:solidFill>
                  <a:srgbClr val="DA625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</a:t>
            </a:r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09529" y="2400921"/>
            <a:ext cx="2471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150" dirty="0" err="1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머하지</a:t>
            </a:r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시바</a:t>
            </a:r>
            <a:r>
              <a:rPr lang="en-US" altLang="ko-KR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‧‧‧</a:t>
            </a:r>
            <a:endParaRPr lang="ko-KR" altLang="en-US" sz="2800" spc="-150" dirty="0">
              <a:solidFill>
                <a:srgbClr val="1B26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736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62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537496" y="496829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FFFB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FFFB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FFFBE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26462" y="456633"/>
            <a:ext cx="700677" cy="596815"/>
            <a:chOff x="4678085" y="2202513"/>
            <a:chExt cx="700677" cy="596815"/>
          </a:xfr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하트 5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1F476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48781" y="2314274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FEF8EC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400" spc="-150" dirty="0">
                <a:solidFill>
                  <a:srgbClr val="FEF8E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49" y="2349025"/>
            <a:ext cx="3073930" cy="45089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8055639" y="1558734"/>
            <a:ext cx="31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FFFB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 너무 </a:t>
            </a:r>
            <a:r>
              <a:rPr lang="ko-KR" altLang="en-US" sz="2800" spc="-150" dirty="0">
                <a:solidFill>
                  <a:srgbClr val="1F47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귀여워</a:t>
            </a:r>
            <a:r>
              <a:rPr lang="ko-KR" altLang="en-US" sz="2800" spc="-150" dirty="0">
                <a:solidFill>
                  <a:srgbClr val="FFFB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시바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97158" y="1558734"/>
            <a:ext cx="3159899" cy="4318190"/>
            <a:chOff x="5177719" y="2157769"/>
            <a:chExt cx="2622211" cy="3588832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177719" y="2157769"/>
              <a:ext cx="2622211" cy="3588832"/>
            </a:xfrm>
            <a:prstGeom prst="roundRect">
              <a:avLst>
                <a:gd name="adj" fmla="val 6373"/>
              </a:avLst>
            </a:prstGeom>
            <a:noFill/>
            <a:ln w="88900">
              <a:solidFill>
                <a:srgbClr val="1F47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232065" y="2222029"/>
              <a:ext cx="2509208" cy="3473922"/>
            </a:xfrm>
            <a:prstGeom prst="roundRect">
              <a:avLst>
                <a:gd name="adj" fmla="val 3815"/>
              </a:avLst>
            </a:prstGeom>
            <a:solidFill>
              <a:srgbClr val="FEF8EC"/>
            </a:solidFill>
            <a:ln w="66675">
              <a:solidFill>
                <a:srgbClr val="D447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323521" y="1558734"/>
            <a:ext cx="3159899" cy="4318190"/>
            <a:chOff x="5177719" y="2157769"/>
            <a:chExt cx="2622211" cy="3588832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177719" y="2157769"/>
              <a:ext cx="2622211" cy="3588832"/>
            </a:xfrm>
            <a:prstGeom prst="roundRect">
              <a:avLst>
                <a:gd name="adj" fmla="val 6373"/>
              </a:avLst>
            </a:prstGeom>
            <a:noFill/>
            <a:ln w="88900">
              <a:solidFill>
                <a:srgbClr val="1F47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232065" y="2222029"/>
              <a:ext cx="2509208" cy="3473922"/>
            </a:xfrm>
            <a:prstGeom prst="roundRect">
              <a:avLst>
                <a:gd name="adj" fmla="val 3815"/>
              </a:avLst>
            </a:prstGeom>
            <a:solidFill>
              <a:srgbClr val="FEF8EC"/>
            </a:solidFill>
            <a:ln w="66675">
              <a:solidFill>
                <a:srgbClr val="D447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378902" y="3269648"/>
            <a:ext cx="303383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1F47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PHOTO &amp; TEXT</a:t>
            </a: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solidFill>
                  <a:srgbClr val="DA625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Microsoft Power Point 2016</a:t>
            </a:r>
            <a:endParaRPr lang="ko-KR" altLang="en-US" sz="1400" dirty="0">
              <a:solidFill>
                <a:srgbClr val="DA625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2539" y="3269648"/>
            <a:ext cx="303383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dirty="0">
                <a:solidFill>
                  <a:srgbClr val="1F476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PHOTO &amp; TEXT</a:t>
            </a: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solidFill>
                  <a:srgbClr val="DA625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Microsoft Power Point 2016</a:t>
            </a:r>
            <a:endParaRPr lang="ko-KR" altLang="en-US" sz="1400" dirty="0">
              <a:solidFill>
                <a:srgbClr val="DA625C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370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537496" y="496829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1B26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26462" y="456633"/>
            <a:ext cx="700677" cy="596815"/>
            <a:chOff x="4678085" y="2202513"/>
            <a:chExt cx="700677" cy="596815"/>
          </a:xfr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하트 5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D4474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48781" y="2314274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FEF8EC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400" spc="-150" dirty="0">
                <a:solidFill>
                  <a:srgbClr val="FEF8E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8" y="3336293"/>
            <a:ext cx="3927740" cy="352170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070352" y="2501709"/>
            <a:ext cx="34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볼 그만 </a:t>
            </a:r>
            <a:r>
              <a:rPr lang="ko-KR" altLang="en-US" sz="2800" spc="-150" dirty="0" err="1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땡겨</a:t>
            </a:r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spc="-150" dirty="0" err="1">
                <a:solidFill>
                  <a:srgbClr val="D4474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시브ㅏ</a:t>
            </a:r>
            <a:endParaRPr lang="ko-KR" altLang="en-US" sz="2800" spc="-150" dirty="0">
              <a:solidFill>
                <a:srgbClr val="D4474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97683" y="1449038"/>
            <a:ext cx="6565519" cy="4970812"/>
          </a:xfrm>
          <a:prstGeom prst="roundRect">
            <a:avLst>
              <a:gd name="adj" fmla="val 6124"/>
            </a:avLst>
          </a:prstGeom>
          <a:solidFill>
            <a:schemeClr val="bg1"/>
          </a:solidFill>
          <a:ln w="88900">
            <a:solidFill>
              <a:srgbClr val="1B2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67300" y="1590676"/>
            <a:ext cx="6229350" cy="4705349"/>
          </a:xfrm>
          <a:prstGeom prst="roundRect">
            <a:avLst>
              <a:gd name="adj" fmla="val 4737"/>
            </a:avLst>
          </a:prstGeom>
          <a:noFill/>
          <a:ln w="76200">
            <a:solidFill>
              <a:srgbClr val="D447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37405" y="2138454"/>
            <a:ext cx="468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D4474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시로</a:t>
            </a:r>
            <a:r>
              <a:rPr lang="en-US" altLang="ko-KR" sz="3200" spc="-150" dirty="0">
                <a:solidFill>
                  <a:srgbClr val="D4474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3200" spc="-150" dirty="0">
                <a:solidFill>
                  <a:srgbClr val="D4474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마로</a:t>
            </a:r>
            <a:r>
              <a:rPr lang="en-US" altLang="ko-KR" sz="3200" spc="-150" dirty="0">
                <a:solidFill>
                  <a:srgbClr val="453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 </a:t>
            </a:r>
            <a:r>
              <a:rPr lang="ko-KR" altLang="en-US" sz="32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좋아요♥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89582" y="3698088"/>
            <a:ext cx="5781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무료</a:t>
            </a:r>
            <a:r>
              <a:rPr lang="en-US" altLang="ko-KR" sz="30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</a:t>
            </a:r>
            <a:r>
              <a:rPr lang="ko-KR" altLang="en-US" sz="30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템플릿은</a:t>
            </a:r>
            <a:r>
              <a:rPr lang="en-US" altLang="ko-KR" sz="30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r>
              <a:rPr lang="en-US" altLang="ko-KR" sz="3000" spc="-150" dirty="0">
                <a:solidFill>
                  <a:srgbClr val="453E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000" spc="-150" dirty="0" err="1">
                <a:solidFill>
                  <a:srgbClr val="D4474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혜링이블로그</a:t>
            </a:r>
            <a:endParaRPr lang="ko-KR" altLang="en-US" sz="3000" spc="-150" dirty="0">
              <a:solidFill>
                <a:srgbClr val="D4474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514930" y="2769231"/>
            <a:ext cx="5331024" cy="3045911"/>
            <a:chOff x="1314405" y="2869436"/>
            <a:chExt cx="5331024" cy="3045911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1314405" y="2869436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1314405" y="3630913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1314405" y="4392390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1314405" y="5153867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1314405" y="5915346"/>
              <a:ext cx="5331024" cy="1"/>
            </a:xfrm>
            <a:prstGeom prst="straightConnector1">
              <a:avLst/>
            </a:prstGeom>
            <a:ln w="15875">
              <a:solidFill>
                <a:srgbClr val="453E2E">
                  <a:alpha val="47000"/>
                </a:srgb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620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537496" y="496829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1B26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26462" y="456633"/>
            <a:ext cx="700677" cy="596815"/>
            <a:chOff x="4678085" y="2202513"/>
            <a:chExt cx="700677" cy="596815"/>
          </a:xfr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하트 5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F04A4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48781" y="2314274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FEF8EC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400" spc="-150" dirty="0">
                <a:solidFill>
                  <a:srgbClr val="FEF8E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783" y="3238500"/>
            <a:ext cx="4069217" cy="36195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49" name="TextBox 48"/>
          <p:cNvSpPr txBox="1"/>
          <p:nvPr/>
        </p:nvSpPr>
        <p:spPr>
          <a:xfrm>
            <a:off x="7953375" y="2796984"/>
            <a:ext cx="298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F04A4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 주 평 화</a:t>
            </a:r>
            <a:r>
              <a:rPr lang="ko-KR" altLang="en-US" sz="32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 바</a:t>
            </a:r>
            <a:endParaRPr lang="ko-KR" altLang="en-US" sz="3200" spc="-150" dirty="0">
              <a:solidFill>
                <a:srgbClr val="D4474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675223" y="2656554"/>
            <a:ext cx="109032" cy="109032"/>
          </a:xfrm>
          <a:prstGeom prst="ellipse">
            <a:avLst/>
          </a:prstGeom>
          <a:solidFill>
            <a:srgbClr val="F0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9153950" y="2656554"/>
            <a:ext cx="109032" cy="109032"/>
          </a:xfrm>
          <a:prstGeom prst="ellipse">
            <a:avLst/>
          </a:prstGeom>
          <a:solidFill>
            <a:srgbClr val="F0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632677" y="2656554"/>
            <a:ext cx="109032" cy="109032"/>
          </a:xfrm>
          <a:prstGeom prst="ellipse">
            <a:avLst/>
          </a:prstGeom>
          <a:solidFill>
            <a:srgbClr val="F0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08557" y="3122522"/>
            <a:ext cx="687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텍스트를 입력하세요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8556" y="3897516"/>
            <a:ext cx="710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무료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템플릿은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sz="2400" dirty="0" err="1">
                <a:solidFill>
                  <a:srgbClr val="F04A4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혜링이</a:t>
            </a:r>
            <a:r>
              <a:rPr lang="ko-KR" altLang="en-US" sz="2400" dirty="0">
                <a:solidFill>
                  <a:srgbClr val="F04A4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블로그</a:t>
            </a:r>
            <a:endParaRPr lang="ko-KR" altLang="en-US" sz="2400" dirty="0">
              <a:solidFill>
                <a:srgbClr val="F04A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8556" y="4672510"/>
            <a:ext cx="709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네이버에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혜링이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블로그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를 검색해보세요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8556" y="5447506"/>
            <a:ext cx="730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PPT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Microsoft Power Point 2016 Ver.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44599" y="1830096"/>
            <a:ext cx="6206002" cy="569756"/>
          </a:xfrm>
          <a:prstGeom prst="roundRect">
            <a:avLst>
              <a:gd name="adj" fmla="val 50000"/>
            </a:avLst>
          </a:prstGeom>
          <a:solidFill>
            <a:srgbClr val="F04A4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826" y="1847850"/>
            <a:ext cx="548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FEF7E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WRITE A TEXT HERE.</a:t>
            </a:r>
            <a:endParaRPr lang="ko-KR" altLang="en-US" sz="3200" spc="-150" dirty="0">
              <a:solidFill>
                <a:srgbClr val="FEF7E5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196496" y="2656554"/>
            <a:ext cx="109032" cy="109032"/>
          </a:xfrm>
          <a:prstGeom prst="ellipse">
            <a:avLst/>
          </a:prstGeom>
          <a:solidFill>
            <a:srgbClr val="F0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008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B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1537496" y="496829"/>
            <a:ext cx="489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이곳에 제목을 입력하세요</a:t>
            </a:r>
            <a:r>
              <a:rPr lang="en-US" altLang="ko-KR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spc="-150" dirty="0">
              <a:solidFill>
                <a:srgbClr val="1B26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26462" y="456633"/>
            <a:ext cx="700677" cy="596815"/>
            <a:chOff x="4678085" y="2202513"/>
            <a:chExt cx="700677" cy="596815"/>
          </a:xfr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하트 58"/>
            <p:cNvSpPr/>
            <p:nvPr/>
          </p:nvSpPr>
          <p:spPr>
            <a:xfrm>
              <a:off x="4678085" y="2202513"/>
              <a:ext cx="700677" cy="596815"/>
            </a:xfrm>
            <a:prstGeom prst="heart">
              <a:avLst/>
            </a:prstGeom>
            <a:solidFill>
              <a:srgbClr val="1D275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E5303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20206" y="2314274"/>
              <a:ext cx="381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>
                  <a:solidFill>
                    <a:srgbClr val="FEF8EC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400" spc="-150" dirty="0">
                <a:solidFill>
                  <a:srgbClr val="FEF8EC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4390385" y="1891432"/>
            <a:ext cx="3300264" cy="41664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rgbClr val="1B2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1544" y="1444567"/>
            <a:ext cx="1993709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Photo 2</a:t>
            </a:r>
            <a:endParaRPr lang="ko-KR" altLang="en-US" sz="3200" spc="-150" dirty="0">
              <a:solidFill>
                <a:srgbClr val="1B26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62" y="2082098"/>
            <a:ext cx="2944207" cy="2945504"/>
          </a:xfrm>
          <a:prstGeom prst="rect">
            <a:avLst/>
          </a:prstGeom>
          <a:ln w="28575">
            <a:solidFill>
              <a:srgbClr val="1B262E"/>
            </a:solidFill>
          </a:ln>
        </p:spPr>
      </p:pic>
      <p:sp>
        <p:nvSpPr>
          <p:cNvPr id="19" name="모서리가 둥근 직사각형 18"/>
          <p:cNvSpPr/>
          <p:nvPr/>
        </p:nvSpPr>
        <p:spPr>
          <a:xfrm>
            <a:off x="684255" y="1891432"/>
            <a:ext cx="3300265" cy="41664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rgbClr val="1B2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3454" y="1444567"/>
            <a:ext cx="1993709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Photo 1</a:t>
            </a:r>
            <a:endParaRPr lang="ko-KR" altLang="en-US" sz="3200" spc="-150" dirty="0">
              <a:solidFill>
                <a:srgbClr val="1B26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35" y="2082098"/>
            <a:ext cx="2945504" cy="2945504"/>
          </a:xfrm>
          <a:prstGeom prst="rect">
            <a:avLst/>
          </a:prstGeom>
          <a:ln w="28575">
            <a:solidFill>
              <a:srgbClr val="1B262E"/>
            </a:solidFill>
          </a:ln>
        </p:spPr>
      </p:pic>
      <p:sp>
        <p:nvSpPr>
          <p:cNvPr id="23" name="모서리가 둥근 직사각형 22"/>
          <p:cNvSpPr/>
          <p:nvPr/>
        </p:nvSpPr>
        <p:spPr>
          <a:xfrm>
            <a:off x="8096514" y="1891432"/>
            <a:ext cx="3300263" cy="41664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rgbClr val="1B2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9157" y="1444567"/>
            <a:ext cx="1993708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Photo 3</a:t>
            </a:r>
            <a:endParaRPr lang="ko-KR" altLang="en-US" sz="3200" spc="-150" dirty="0">
              <a:solidFill>
                <a:srgbClr val="1B262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41" y="2082098"/>
            <a:ext cx="2945504" cy="2945504"/>
          </a:xfrm>
          <a:prstGeom prst="rect">
            <a:avLst/>
          </a:prstGeom>
          <a:ln w="28575">
            <a:solidFill>
              <a:srgbClr val="1B262E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861635" y="5281139"/>
            <a:ext cx="294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BF522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가을</a:t>
            </a:r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이네 시바</a:t>
            </a:r>
            <a:r>
              <a:rPr lang="en-US" altLang="ko-KR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,jpg</a:t>
            </a:r>
            <a:endParaRPr lang="ko-KR" altLang="en-US" sz="2800" spc="-150" dirty="0">
              <a:solidFill>
                <a:srgbClr val="D4474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67765" y="5282268"/>
            <a:ext cx="294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4678A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온천</a:t>
            </a:r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시바</a:t>
            </a:r>
            <a:r>
              <a:rPr lang="en-US" altLang="ko-KR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,jpg</a:t>
            </a:r>
            <a:endParaRPr lang="ko-KR" altLang="en-US" sz="2800" spc="-150" dirty="0">
              <a:solidFill>
                <a:srgbClr val="D4474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73895" y="5283397"/>
            <a:ext cx="294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EF4745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경치</a:t>
            </a:r>
            <a:r>
              <a:rPr lang="ko-KR" altLang="en-US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좋다 시바</a:t>
            </a:r>
            <a:r>
              <a:rPr lang="en-US" altLang="ko-KR" sz="2800" spc="-150" dirty="0">
                <a:solidFill>
                  <a:srgbClr val="1B262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,jpg</a:t>
            </a:r>
            <a:endParaRPr lang="ko-KR" altLang="en-US" sz="2800" spc="-150" dirty="0">
              <a:solidFill>
                <a:srgbClr val="D4474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673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3686</TotalTime>
  <Words>254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Calibri Light</vt:lpstr>
      <vt:lpstr>Calibri</vt:lpstr>
      <vt:lpstr>배달의민족 도현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이재현</cp:lastModifiedBy>
  <cp:revision>112</cp:revision>
  <dcterms:created xsi:type="dcterms:W3CDTF">2017-10-08T04:20:15Z</dcterms:created>
  <dcterms:modified xsi:type="dcterms:W3CDTF">2018-05-02T12:43:41Z</dcterms:modified>
</cp:coreProperties>
</file>