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Click to </a:t>
            </a:r>
            <a:r>
              <a:rPr b="0" lang="es-ES" sz="4400" spc="-1" strike="noStrike">
                <a:latin typeface="Arial"/>
              </a:rPr>
              <a:t>edit the </a:t>
            </a:r>
            <a:r>
              <a:rPr b="0" lang="es-ES" sz="4400" spc="-1" strike="noStrike">
                <a:latin typeface="Arial"/>
              </a:rPr>
              <a:t>title </a:t>
            </a:r>
            <a:r>
              <a:rPr b="0" lang="es-ES" sz="4400" spc="-1" strike="noStrike">
                <a:latin typeface="Arial"/>
              </a:rPr>
              <a:t>text </a:t>
            </a:r>
            <a:r>
              <a:rPr b="0" lang="es-ES" sz="4400" spc="-1" strike="noStrike">
                <a:latin typeface="Arial"/>
              </a:rPr>
              <a:t>format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Click to edit the outline text format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Second Outline Level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Third Outline Level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Fourth Outline Level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Fifth Outline Level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Sixth Outline Level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Seventh Outline Level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s-ES" sz="1400" spc="-1" strike="noStrike">
                <a:latin typeface="Times New Roman"/>
              </a:rPr>
              <a:t>&lt;date/time&gt;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s-ES" sz="1400" spc="-1" strike="noStrike">
                <a:latin typeface="Times New Roman"/>
              </a:rPr>
              <a:t>&lt;footer&gt;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4A122A82-62FD-42A9-BB35-7A1A59551DDF}" type="slidenum">
              <a:rPr b="0" lang="es-ES" sz="1400" spc="-1" strike="noStrike">
                <a:latin typeface="Times New Roman"/>
              </a:rPr>
              <a:t>&lt;number&gt;</a:t>
            </a:fld>
            <a:endParaRPr b="0" lang="es-E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6835680" y="4422600"/>
            <a:ext cx="367632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ffd966"/>
                </a:solidFill>
                <a:latin typeface="Times New Roman"/>
              </a:rPr>
              <a:t>Rey Julian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ffd966"/>
                </a:solidFill>
                <a:latin typeface="Times New Roman"/>
              </a:rPr>
              <a:t>Gomez Facundo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ffd966"/>
                </a:solidFill>
                <a:latin typeface="Times New Roman"/>
              </a:rPr>
              <a:t>Barreneche Maximiliano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80640"/>
            <a:ext cx="9071640" cy="1237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s-ES" sz="8800" spc="-1" strike="noStrike">
                <a:solidFill>
                  <a:srgbClr val="ffd966"/>
                </a:solidFill>
                <a:latin typeface="Times New Roman"/>
              </a:rPr>
              <a:t>El Museo</a:t>
            </a:r>
            <a:r>
              <a:rPr b="1" lang="es-ES" sz="8800" spc="-1" strike="noStrike">
                <a:solidFill>
                  <a:srgbClr val="ffd966"/>
                </a:solidFill>
                <a:latin typeface="Times New Roman"/>
              </a:rPr>
              <a:t> sin Éxito</a:t>
            </a:r>
            <a:endParaRPr b="1" lang="es-ES" sz="8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f4e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7128000" y="-72000"/>
            <a:ext cx="18072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TextShape 2"/>
          <p:cNvSpPr txBox="1"/>
          <p:nvPr/>
        </p:nvSpPr>
        <p:spPr>
          <a:xfrm>
            <a:off x="648000" y="220680"/>
            <a:ext cx="3096000" cy="71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ES" sz="4400" spc="-1" strike="noStrike" u="sng">
                <a:solidFill>
                  <a:srgbClr val="ffd966"/>
                </a:solidFill>
                <a:uFillTx/>
                <a:latin typeface="Arial"/>
              </a:rPr>
              <a:t>Objetos</a:t>
            </a:r>
            <a:endParaRPr b="0" lang="es-ES" sz="4400" spc="-1" strike="noStrike" u="sng">
              <a:solidFill>
                <a:srgbClr val="ffd966"/>
              </a:solidFill>
              <a:uFillTx/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3981600" y="1666080"/>
            <a:ext cx="2570400" cy="381600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209520" y="2592000"/>
            <a:ext cx="3678480" cy="289008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 rot="60600">
            <a:off x="7519320" y="183960"/>
            <a:ext cx="2103840" cy="282132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4"/>
          <a:stretch/>
        </p:blipFill>
        <p:spPr>
          <a:xfrm>
            <a:off x="6637680" y="3240000"/>
            <a:ext cx="3298320" cy="230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f4e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7128000" y="-72000"/>
            <a:ext cx="18072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TextShape 2"/>
          <p:cNvSpPr txBox="1"/>
          <p:nvPr/>
        </p:nvSpPr>
        <p:spPr>
          <a:xfrm>
            <a:off x="648000" y="220680"/>
            <a:ext cx="3096000" cy="71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ES" sz="4400" spc="-1" strike="noStrike" u="sng">
                <a:solidFill>
                  <a:srgbClr val="ffd966"/>
                </a:solidFill>
                <a:uFillTx/>
                <a:latin typeface="Arial"/>
              </a:rPr>
              <a:t>Luces</a:t>
            </a:r>
            <a:endParaRPr b="0" lang="es-ES" sz="4400" spc="-1" strike="noStrike" u="sng">
              <a:solidFill>
                <a:srgbClr val="ffd966"/>
              </a:solidFill>
              <a:uFillTx/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504000" y="2160000"/>
            <a:ext cx="3130920" cy="3282480"/>
          </a:xfrm>
          <a:prstGeom prst="rect">
            <a:avLst/>
          </a:prstGeom>
          <a:ln>
            <a:noFill/>
          </a:ln>
        </p:spPr>
      </p:pic>
      <p:sp>
        <p:nvSpPr>
          <p:cNvPr id="52" name="TextShape 3"/>
          <p:cNvSpPr txBox="1"/>
          <p:nvPr/>
        </p:nvSpPr>
        <p:spPr>
          <a:xfrm>
            <a:off x="360000" y="1080000"/>
            <a:ext cx="331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ES" sz="1800" spc="-1" strike="noStrike">
                <a:solidFill>
                  <a:srgbClr val="ffd966"/>
                </a:solidFill>
                <a:latin typeface="Arial"/>
              </a:rPr>
              <a:t>Luz spot</a:t>
            </a:r>
            <a:endParaRPr b="0" lang="es-ES" sz="1800" spc="-1" strike="noStrike">
              <a:solidFill>
                <a:srgbClr val="ffd966"/>
              </a:solid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6464880" y="2370240"/>
            <a:ext cx="2895120" cy="2885760"/>
          </a:xfrm>
          <a:prstGeom prst="rect">
            <a:avLst/>
          </a:prstGeom>
          <a:ln>
            <a:noFill/>
          </a:ln>
        </p:spPr>
      </p:pic>
      <p:sp>
        <p:nvSpPr>
          <p:cNvPr id="54" name="TextShape 4"/>
          <p:cNvSpPr txBox="1"/>
          <p:nvPr/>
        </p:nvSpPr>
        <p:spPr>
          <a:xfrm>
            <a:off x="6336000" y="1165680"/>
            <a:ext cx="151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ES" sz="1800" spc="-1" strike="noStrike">
                <a:solidFill>
                  <a:srgbClr val="ffd966"/>
                </a:solidFill>
                <a:latin typeface="Arial"/>
              </a:rPr>
              <a:t>Luz puntual</a:t>
            </a:r>
            <a:endParaRPr b="0" lang="es-ES" sz="1800" spc="-1" strike="noStrike">
              <a:solidFill>
                <a:srgbClr val="ffd966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f4e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7128000" y="-72000"/>
            <a:ext cx="18072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TextShape 2"/>
          <p:cNvSpPr txBox="1"/>
          <p:nvPr/>
        </p:nvSpPr>
        <p:spPr>
          <a:xfrm>
            <a:off x="648000" y="220680"/>
            <a:ext cx="6264000" cy="71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ES" sz="4400" spc="-1" strike="noStrike" u="sng">
                <a:solidFill>
                  <a:srgbClr val="ffd966"/>
                </a:solidFill>
                <a:uFillTx/>
                <a:latin typeface="Arial"/>
              </a:rPr>
              <a:t>Texturas y Materiales</a:t>
            </a:r>
            <a:endParaRPr b="0" lang="es-ES" sz="4400" spc="-1" strike="noStrike" u="sng">
              <a:solidFill>
                <a:srgbClr val="ffd966"/>
              </a:solidFill>
              <a:uFillTx/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6048000" y="1944000"/>
            <a:ext cx="3298320" cy="230400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1728000" y="1152000"/>
            <a:ext cx="2724840" cy="386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f4e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7128000" y="-72000"/>
            <a:ext cx="18072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TextShape 2"/>
          <p:cNvSpPr txBox="1"/>
          <p:nvPr/>
        </p:nvSpPr>
        <p:spPr>
          <a:xfrm>
            <a:off x="648000" y="220680"/>
            <a:ext cx="3096000" cy="71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ES" sz="4400" spc="-1" strike="noStrike" u="sng">
                <a:solidFill>
                  <a:srgbClr val="ffd966"/>
                </a:solidFill>
                <a:uFillTx/>
                <a:latin typeface="Arial"/>
              </a:rPr>
              <a:t>Interfaz</a:t>
            </a:r>
            <a:endParaRPr b="0" lang="es-ES" sz="4400" spc="-1" strike="noStrike" u="sng">
              <a:solidFill>
                <a:srgbClr val="ffd966"/>
              </a:solidFill>
              <a:uFillTx/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1328760" y="1080000"/>
            <a:ext cx="6913800" cy="446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2019-11-08T06:22:47Z</dcterms:created>
  <dc:creator/>
  <dc:description/>
  <dc:language>es-ES</dc:language>
  <cp:lastModifiedBy/>
  <dcterms:modified xsi:type="dcterms:W3CDTF">2019-11-08T07:19:24Z</dcterms:modified>
  <cp:revision>1</cp:revision>
  <dc:subject/>
  <dc:title/>
</cp:coreProperties>
</file>