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FC9-D65F-4441-B3B7-BDCA2DCFD1E0}" type="datetimeFigureOut">
              <a:rPr lang="es-AR" smtClean="0"/>
              <a:t>11/10/2019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E0E6-252C-44CA-AA1B-2CB53F1CB4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304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FC9-D65F-4441-B3B7-BDCA2DCFD1E0}" type="datetimeFigureOut">
              <a:rPr lang="es-AR" smtClean="0"/>
              <a:t>11/10/2019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E0E6-252C-44CA-AA1B-2CB53F1CB4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993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FC9-D65F-4441-B3B7-BDCA2DCFD1E0}" type="datetimeFigureOut">
              <a:rPr lang="es-AR" smtClean="0"/>
              <a:t>11/10/2019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E0E6-252C-44CA-AA1B-2CB53F1CB4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949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FC9-D65F-4441-B3B7-BDCA2DCFD1E0}" type="datetimeFigureOut">
              <a:rPr lang="es-AR" smtClean="0"/>
              <a:t>11/10/2019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E0E6-252C-44CA-AA1B-2CB53F1CB4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753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FC9-D65F-4441-B3B7-BDCA2DCFD1E0}" type="datetimeFigureOut">
              <a:rPr lang="es-AR" smtClean="0"/>
              <a:t>11/10/2019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E0E6-252C-44CA-AA1B-2CB53F1CB4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744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FC9-D65F-4441-B3B7-BDCA2DCFD1E0}" type="datetimeFigureOut">
              <a:rPr lang="es-AR" smtClean="0"/>
              <a:t>11/10/2019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E0E6-252C-44CA-AA1B-2CB53F1CB4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115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FC9-D65F-4441-B3B7-BDCA2DCFD1E0}" type="datetimeFigureOut">
              <a:rPr lang="es-AR" smtClean="0"/>
              <a:t>11/10/2019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E0E6-252C-44CA-AA1B-2CB53F1CB4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698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FC9-D65F-4441-B3B7-BDCA2DCFD1E0}" type="datetimeFigureOut">
              <a:rPr lang="es-AR" smtClean="0"/>
              <a:t>11/10/2019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E0E6-252C-44CA-AA1B-2CB53F1CB4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47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FC9-D65F-4441-B3B7-BDCA2DCFD1E0}" type="datetimeFigureOut">
              <a:rPr lang="es-AR" smtClean="0"/>
              <a:t>11/10/2019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E0E6-252C-44CA-AA1B-2CB53F1CB4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09014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FC9-D65F-4441-B3B7-BDCA2DCFD1E0}" type="datetimeFigureOut">
              <a:rPr lang="es-AR" smtClean="0"/>
              <a:t>11/10/2019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E0E6-252C-44CA-AA1B-2CB53F1CB4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133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FC9-D65F-4441-B3B7-BDCA2DCFD1E0}" type="datetimeFigureOut">
              <a:rPr lang="es-AR" smtClean="0"/>
              <a:t>11/10/2019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E0E6-252C-44CA-AA1B-2CB53F1CB4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402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BEFC9-D65F-4441-B3B7-BDCA2DCFD1E0}" type="datetimeFigureOut">
              <a:rPr lang="es-AR" smtClean="0"/>
              <a:t>11/10/2019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9E0E6-252C-44CA-AA1B-2CB53F1CB44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0949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2474" y="-952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AR" sz="88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museo del éxito</a:t>
            </a:r>
            <a:r>
              <a:rPr lang="es-AR" sz="8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endParaRPr lang="es-AR" sz="8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877300" y="5520035"/>
            <a:ext cx="36766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Rey </a:t>
            </a:r>
            <a:r>
              <a:rPr lang="es-AR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Julian</a:t>
            </a:r>
            <a:endParaRPr lang="es-AR" sz="24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AR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Gomez </a:t>
            </a:r>
            <a:r>
              <a:rPr lang="es-AR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Facundo</a:t>
            </a:r>
          </a:p>
          <a:p>
            <a:r>
              <a:rPr lang="es-AR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Barreneche</a:t>
            </a:r>
            <a:r>
              <a:rPr lang="es-AR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Maximiliano</a:t>
            </a:r>
          </a:p>
          <a:p>
            <a:endParaRPr lang="es-AR" sz="24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1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6300" y="555625"/>
            <a:ext cx="10515600" cy="1325563"/>
          </a:xfrm>
        </p:spPr>
        <p:txBody>
          <a:bodyPr>
            <a:normAutofit/>
          </a:bodyPr>
          <a:lstStyle/>
          <a:p>
            <a:r>
              <a:rPr lang="es-AR" sz="6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Contenido</a:t>
            </a:r>
            <a:endParaRPr lang="es-AR" sz="66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7300" y="1881188"/>
            <a:ext cx="10515600" cy="4351338"/>
          </a:xfrm>
        </p:spPr>
        <p:txBody>
          <a:bodyPr>
            <a:normAutofit/>
          </a:bodyPr>
          <a:lstStyle/>
          <a:p>
            <a:r>
              <a:rPr lang="es-AR" sz="4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Creación de objetos.</a:t>
            </a:r>
          </a:p>
          <a:p>
            <a:r>
              <a:rPr lang="es-AR" sz="4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Importación de los objetos.</a:t>
            </a:r>
          </a:p>
          <a:p>
            <a:r>
              <a:rPr lang="es-AR" sz="4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Implementación de cámaras libre y esférica.</a:t>
            </a:r>
          </a:p>
          <a:p>
            <a:r>
              <a:rPr lang="es-AR" sz="4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Interacción con las cámaras.</a:t>
            </a:r>
          </a:p>
          <a:p>
            <a:r>
              <a:rPr lang="es-AR" sz="4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Interacción con los objetos.</a:t>
            </a:r>
          </a:p>
          <a:p>
            <a:endParaRPr lang="es-AR" sz="4000" dirty="0" smtClean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AR" sz="40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28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41963" y="0"/>
            <a:ext cx="7703820" cy="1325563"/>
          </a:xfrm>
        </p:spPr>
        <p:txBody>
          <a:bodyPr>
            <a:normAutofit/>
          </a:bodyPr>
          <a:lstStyle/>
          <a:p>
            <a:r>
              <a:rPr lang="es-AR" sz="6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Creación de objetos</a:t>
            </a:r>
            <a:endParaRPr lang="es-AR" sz="60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9620" y="1785394"/>
            <a:ext cx="10515600" cy="4351338"/>
          </a:xfrm>
        </p:spPr>
        <p:txBody>
          <a:bodyPr>
            <a:normAutofit/>
          </a:bodyPr>
          <a:lstStyle/>
          <a:p>
            <a:endParaRPr lang="es-AR" sz="4000" dirty="0" smtClean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AR" sz="40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578031" y="1142683"/>
            <a:ext cx="10377352" cy="1835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Mediante </a:t>
            </a:r>
            <a:r>
              <a:rPr lang="es-AR" sz="32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FreeCAD</a:t>
            </a:r>
            <a:r>
              <a:rPr lang="es-AR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una aplicación de código abierto, se creó un trofeo utilizando las técnicas de revolución y extrusión de secciones.</a:t>
            </a:r>
          </a:p>
          <a:p>
            <a:endParaRPr lang="es-AR" sz="40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295" y="2120122"/>
            <a:ext cx="7416443" cy="451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6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641963" y="0"/>
            <a:ext cx="7703820" cy="1325563"/>
          </a:xfrm>
        </p:spPr>
        <p:txBody>
          <a:bodyPr>
            <a:normAutofit/>
          </a:bodyPr>
          <a:lstStyle/>
          <a:p>
            <a:r>
              <a:rPr lang="es-AR" sz="6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Creación de objetos</a:t>
            </a:r>
            <a:endParaRPr lang="es-AR" sz="60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821871" y="1325563"/>
            <a:ext cx="10682152" cy="1835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36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segundo objeto fue descargado del sitio </a:t>
            </a:r>
            <a:r>
              <a:rPr lang="es-AR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https://free3d.com/3d-model/smallcup-v1--</a:t>
            </a:r>
            <a:r>
              <a:rPr lang="es-AR" sz="36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540492.html</a:t>
            </a:r>
            <a:r>
              <a:rPr lang="es-AR" sz="3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s-AR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formato del objeto es OBJ </a:t>
            </a:r>
          </a:p>
          <a:p>
            <a:pPr marL="0" indent="0">
              <a:buNone/>
            </a:pPr>
            <a:endParaRPr lang="es-AR" sz="3200" dirty="0" smtClean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AR" sz="40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931" y="3049807"/>
            <a:ext cx="3311978" cy="372981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7535" y="2461509"/>
            <a:ext cx="1950944" cy="73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9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1832066" y="0"/>
            <a:ext cx="8409214" cy="1393371"/>
          </a:xfrm>
        </p:spPr>
        <p:txBody>
          <a:bodyPr>
            <a:noAutofit/>
          </a:bodyPr>
          <a:lstStyle/>
          <a:p>
            <a:r>
              <a:rPr lang="es-AR" sz="6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Importación de los objetos</a:t>
            </a:r>
            <a:endParaRPr lang="es-AR" sz="60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 txBox="1">
            <a:spLocks/>
          </p:cNvSpPr>
          <p:nvPr/>
        </p:nvSpPr>
        <p:spPr>
          <a:xfrm>
            <a:off x="1135379" y="1308145"/>
            <a:ext cx="10941504" cy="5266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33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emplea el método brindado por la cátedra. Es decir, se modifica el archivo del .</a:t>
            </a:r>
            <a:r>
              <a:rPr lang="es-MX" sz="33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s-MX" sz="33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modo que su contenido sea vinculado a una variable global (i.e.: </a:t>
            </a:r>
            <a:r>
              <a:rPr lang="es-MX" sz="33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s-MX" sz="33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33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obj_source</a:t>
            </a:r>
            <a:r>
              <a:rPr lang="es-MX" sz="33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`contenido del .</a:t>
            </a:r>
            <a:r>
              <a:rPr lang="es-MX" sz="33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s-MX" sz="33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`). Luego, mediante la función </a:t>
            </a:r>
            <a:r>
              <a:rPr lang="es-MX" sz="33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loadModels</a:t>
            </a:r>
            <a:r>
              <a:rPr lang="es-MX" sz="33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33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loc_pos</a:t>
            </a:r>
            <a:r>
              <a:rPr lang="es-MX" sz="33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que recibe la locación del atributo de posición de los vértices, se crean las instancias de </a:t>
            </a:r>
            <a:r>
              <a:rPr lang="es-MX" sz="33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s-MX" sz="33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Finalmente, mediante la función </a:t>
            </a:r>
            <a:r>
              <a:rPr lang="es-MX" sz="33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generateModel</a:t>
            </a:r>
            <a:r>
              <a:rPr lang="es-MX" sz="33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33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loc_pos</a:t>
            </a:r>
            <a:r>
              <a:rPr lang="es-MX" sz="33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se cargan efectivamente los datos utilizando el </a:t>
            </a:r>
            <a:r>
              <a:rPr lang="es-MX" sz="33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parser</a:t>
            </a:r>
            <a:r>
              <a:rPr lang="es-MX" sz="33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Este, simplemente lee el archivo y almacena las posiciones de los vértices, las normales y las caras. A partir de estos datos, se crean los </a:t>
            </a:r>
            <a:r>
              <a:rPr lang="es-MX" sz="33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VAOs</a:t>
            </a:r>
            <a:r>
              <a:rPr lang="es-MX" sz="33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se los almacena en cada modelo.</a:t>
            </a:r>
            <a:endParaRPr lang="es-AR" sz="3300" dirty="0" smtClean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AR" sz="40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93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1832065" y="0"/>
            <a:ext cx="8783683" cy="1689463"/>
          </a:xfrm>
        </p:spPr>
        <p:txBody>
          <a:bodyPr>
            <a:noAutofit/>
          </a:bodyPr>
          <a:lstStyle/>
          <a:p>
            <a:pPr algn="ctr"/>
            <a:r>
              <a:rPr lang="es-AR" sz="60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Implementación de </a:t>
            </a:r>
            <a:r>
              <a:rPr lang="es-AR" sz="6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cámara libre</a:t>
            </a:r>
            <a:endParaRPr lang="es-AR" sz="60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18605" y="1776549"/>
            <a:ext cx="10580915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3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define una clase genérica Camera que recibe el </a:t>
            </a:r>
            <a:r>
              <a:rPr lang="es-AR" sz="33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fovy</a:t>
            </a:r>
            <a:r>
              <a:rPr lang="es-AR" sz="33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el </a:t>
            </a:r>
            <a:r>
              <a:rPr lang="es-AR" sz="33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</a:t>
            </a:r>
            <a:r>
              <a:rPr lang="es-AR" sz="33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inicializa dichas propiedades. A su vez fija los valores de </a:t>
            </a:r>
            <a:r>
              <a:rPr lang="es-AR" sz="33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</a:t>
            </a:r>
            <a:r>
              <a:rPr lang="es-AR" sz="33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AR" sz="33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</a:t>
            </a:r>
            <a:r>
              <a:rPr lang="es-AR" sz="33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 inicializa las matrices de proyección y de </a:t>
            </a:r>
            <a:r>
              <a:rPr lang="es-AR" sz="33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vista.Luego</a:t>
            </a:r>
            <a:r>
              <a:rPr lang="es-AR" sz="33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 clase </a:t>
            </a:r>
            <a:r>
              <a:rPr lang="es-AR" sz="33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FreeCamera</a:t>
            </a:r>
            <a:r>
              <a:rPr lang="es-AR" sz="33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extiende a Camera implementando el comportamiento específico de la cámara libre. Esta agrega las propiedades de </a:t>
            </a:r>
            <a:r>
              <a:rPr lang="es-AR" sz="33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s-AR" sz="33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forward y up, siendo este último un valor calculado, además de valores auxiliares como el delta de posición y de rotación, para establecer dichas razones de cambio.</a:t>
            </a:r>
          </a:p>
        </p:txBody>
      </p:sp>
    </p:spTree>
    <p:extLst>
      <p:ext uri="{BB962C8B-B14F-4D97-AF65-F5344CB8AC3E}">
        <p14:creationId xmlns:p14="http://schemas.microsoft.com/office/powerpoint/2010/main" val="1082738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1832065" y="0"/>
            <a:ext cx="8783683" cy="1689463"/>
          </a:xfrm>
        </p:spPr>
        <p:txBody>
          <a:bodyPr>
            <a:noAutofit/>
          </a:bodyPr>
          <a:lstStyle/>
          <a:p>
            <a:pPr algn="ctr"/>
            <a:r>
              <a:rPr lang="es-AR" sz="60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Implementación de </a:t>
            </a:r>
            <a:r>
              <a:rPr lang="es-AR" sz="6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cámara esférica</a:t>
            </a:r>
            <a:endParaRPr lang="es-AR" sz="60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273083" y="2063931"/>
            <a:ext cx="990164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3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Luego la clase </a:t>
            </a:r>
            <a:r>
              <a:rPr lang="es-AR" sz="33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FreeCamera</a:t>
            </a:r>
            <a:r>
              <a:rPr lang="es-AR" sz="33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extiende a Camera implementando el comportamiento específico de la cámara libre. Esta agrega las propiedades de </a:t>
            </a:r>
            <a:r>
              <a:rPr lang="es-AR" sz="33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eye</a:t>
            </a:r>
            <a:r>
              <a:rPr lang="es-AR" sz="33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AR" sz="33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s-AR" sz="33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forward y up, siendo este último un valor calculado, además de valores auxiliares como el delta de posición y de rotación, para establecer dichas razones de cambio.</a:t>
            </a:r>
          </a:p>
        </p:txBody>
      </p:sp>
    </p:spTree>
    <p:extLst>
      <p:ext uri="{BB962C8B-B14F-4D97-AF65-F5344CB8AC3E}">
        <p14:creationId xmlns:p14="http://schemas.microsoft.com/office/powerpoint/2010/main" val="4233293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883976" y="-101656"/>
            <a:ext cx="8743406" cy="1325563"/>
          </a:xfrm>
        </p:spPr>
        <p:txBody>
          <a:bodyPr>
            <a:noAutofit/>
          </a:bodyPr>
          <a:lstStyle/>
          <a:p>
            <a:r>
              <a:rPr lang="es-AR" sz="6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Interacción con las cámaras </a:t>
            </a:r>
            <a:endParaRPr lang="es-AR" sz="60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821871" y="1325563"/>
            <a:ext cx="10682152" cy="18356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36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permite seleccionar la cámara deseada mediante botones y ejercer control con el teclado. Además, si se realiza un </a:t>
            </a:r>
            <a:r>
              <a:rPr lang="es-AR" sz="36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es-AR" sz="36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 el </a:t>
            </a:r>
            <a:r>
              <a:rPr lang="es-AR" sz="36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canvas</a:t>
            </a:r>
            <a:r>
              <a:rPr lang="es-AR" sz="36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puede tomar control de la cámara libre con el mouse.</a:t>
            </a:r>
            <a:endParaRPr lang="es-AR" sz="36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AR" sz="3200" dirty="0" smtClean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AR" sz="40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215" y="3557782"/>
            <a:ext cx="2135235" cy="68045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3803" y="3563522"/>
            <a:ext cx="2547647" cy="67471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3568" y="3557782"/>
            <a:ext cx="3071707" cy="68127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  <a14:imgEffect>
                      <a14:colorTemperature colorTemp="11500"/>
                    </a14:imgEffect>
                    <a14:imgEffect>
                      <a14:saturation sat="8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54506" y="4624128"/>
            <a:ext cx="1569856" cy="1074513"/>
          </a:xfrm>
          <a:prstGeom prst="rect">
            <a:avLst/>
          </a:prstGeom>
          <a:solidFill>
            <a:srgbClr val="0070C0"/>
          </a:solidFill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32568" y="4503774"/>
            <a:ext cx="1390115" cy="1809025"/>
          </a:xfrm>
          <a:prstGeom prst="rect">
            <a:avLst/>
          </a:prstGeom>
          <a:solidFill>
            <a:srgbClr val="0070C0"/>
          </a:solidFill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362" y="4503774"/>
            <a:ext cx="1194867" cy="119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1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883976" y="-101656"/>
            <a:ext cx="8743406" cy="1325563"/>
          </a:xfrm>
        </p:spPr>
        <p:txBody>
          <a:bodyPr>
            <a:noAutofit/>
          </a:bodyPr>
          <a:lstStyle/>
          <a:p>
            <a:r>
              <a:rPr lang="es-AR" sz="6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Interacción con los objetos</a:t>
            </a:r>
            <a:endParaRPr lang="es-AR" sz="60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21871" y="1325562"/>
            <a:ext cx="10941504" cy="272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36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puede interactuar con los objetos presionando los botones que se especifican a continuación, permitiendo la rotación de un objeto en sentido horario, en sentido anti-horario y un objeto alrededor de otro.</a:t>
            </a:r>
            <a:endParaRPr lang="es-AR" sz="36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AR" sz="3200" dirty="0" smtClean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AR" sz="40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362" y="3667125"/>
            <a:ext cx="2976563" cy="283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8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</TotalTime>
  <Words>446</Words>
  <Application>Microsoft Office PowerPoint</Application>
  <PresentationFormat>Panorámica</PresentationFormat>
  <Paragraphs>25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Tema de Office</vt:lpstr>
      <vt:lpstr>El museo del éxito </vt:lpstr>
      <vt:lpstr>Contenido</vt:lpstr>
      <vt:lpstr>Creación de objetos</vt:lpstr>
      <vt:lpstr>Creación de objetos</vt:lpstr>
      <vt:lpstr>Importación de los objetos</vt:lpstr>
      <vt:lpstr>Implementación de cámara libre</vt:lpstr>
      <vt:lpstr>Implementación de cámara esférica</vt:lpstr>
      <vt:lpstr>Interacción con las cámaras </vt:lpstr>
      <vt:lpstr>Interacción con los objetos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museo del éxito</dc:title>
  <dc:creator>facundo gomez</dc:creator>
  <cp:lastModifiedBy>facundo gomez</cp:lastModifiedBy>
  <cp:revision>19</cp:revision>
  <dcterms:created xsi:type="dcterms:W3CDTF">2019-10-10T23:11:19Z</dcterms:created>
  <dcterms:modified xsi:type="dcterms:W3CDTF">2019-10-11T11:44:32Z</dcterms:modified>
</cp:coreProperties>
</file>