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0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9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4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75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4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9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7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90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3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02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2474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8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museo del éxito</a:t>
            </a:r>
            <a:r>
              <a:rPr lang="es-AR" sz="8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s-AR" sz="8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877300" y="5520035"/>
            <a:ext cx="367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 </a:t>
            </a:r>
            <a:r>
              <a:rPr lang="es-AR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Julian</a:t>
            </a:r>
            <a:endParaRPr lang="es-AR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Gomez </a:t>
            </a:r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Facundo</a:t>
            </a:r>
          </a:p>
          <a:p>
            <a:r>
              <a:rPr lang="es-AR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Barreneche</a:t>
            </a:r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Maximiliano</a:t>
            </a:r>
          </a:p>
          <a:p>
            <a:endParaRPr lang="es-AR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555625"/>
            <a:ext cx="10515600" cy="1325563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  <a:endParaRPr lang="es-AR" sz="6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7300" y="1881188"/>
            <a:ext cx="10515600" cy="4351338"/>
          </a:xfrm>
        </p:spPr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Importación de los objetos.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cámaras libre y esférica.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las cámaras.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los objetos.</a:t>
            </a:r>
          </a:p>
          <a:p>
            <a:endParaRPr lang="es-AR" sz="40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1963" y="0"/>
            <a:ext cx="7703820" cy="1325563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9620" y="1785394"/>
            <a:ext cx="10515600" cy="4351338"/>
          </a:xfrm>
        </p:spPr>
        <p:txBody>
          <a:bodyPr>
            <a:normAutofit/>
          </a:bodyPr>
          <a:lstStyle/>
          <a:p>
            <a:endParaRPr lang="es-AR" sz="40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8031" y="1142683"/>
            <a:ext cx="103773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</a:t>
            </a:r>
            <a:r>
              <a:rPr lang="es-AR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FreeCAD</a:t>
            </a:r>
            <a:r>
              <a:rPr lang="es-A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una aplicación de código abierto, se creó un trofeo utilizando las técnicas de revolución y extrusión de secciones.</a:t>
            </a: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5" y="2120122"/>
            <a:ext cx="7416443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641963" y="0"/>
            <a:ext cx="7703820" cy="1325563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21871" y="1325563"/>
            <a:ext cx="106821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segundo objeto fue descargado del sitio </a:t>
            </a:r>
            <a:r>
              <a:rPr lang="es-A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https://free3d.com/3d-model/smallcup-v1--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540492.html</a:t>
            </a:r>
            <a:r>
              <a:rPr lang="es-A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A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formato del objeto es OBJ </a:t>
            </a: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1" y="3049807"/>
            <a:ext cx="3311978" cy="37298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35" y="2461509"/>
            <a:ext cx="1950944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6" y="0"/>
            <a:ext cx="8409214" cy="1393371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Importación de los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135379" y="1308145"/>
            <a:ext cx="10941504" cy="526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emplea el método brindado por la cátedra. Es decir, se modifica el archivo del .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modo que su contenido sea vinculado a una variable global (i.e.: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obj_source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`contenido del .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`). Luego, mediante la función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loadModels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loc_pos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recibe la locación del atributo de posición de los vértices, se crean las instancias de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Finalmente, mediante la función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generateModel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loc_pos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se cargan efectivamente los datos utilizando el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Este, simplemente lee el archivo y almacena las posiciones de los vértices, las normales y las caras. A partir de estos datos, se crean los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se los almacena en cada modelo.</a:t>
            </a:r>
            <a:endParaRPr lang="es-AR" sz="33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5" y="0"/>
            <a:ext cx="8783683" cy="1689463"/>
          </a:xfrm>
        </p:spPr>
        <p:txBody>
          <a:bodyPr>
            <a:noAutofit/>
          </a:bodyPr>
          <a:lstStyle/>
          <a:p>
            <a:pPr algn="ctr"/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</a:t>
            </a: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libre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5" y="0"/>
            <a:ext cx="8783683" cy="1689463"/>
          </a:xfrm>
        </p:spPr>
        <p:txBody>
          <a:bodyPr>
            <a:noAutofit/>
          </a:bodyPr>
          <a:lstStyle/>
          <a:p>
            <a:pPr algn="ctr"/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</a:t>
            </a: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esférica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3976" y="-101656"/>
            <a:ext cx="8743406" cy="1325563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las cámaras 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21871" y="1325563"/>
            <a:ext cx="106821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permite seleccionar la cámara deseada mediante botones y ejercer control con el teclado. Además, si se realiza un </a:t>
            </a:r>
            <a:r>
              <a:rPr lang="es-AR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</a:t>
            </a:r>
            <a:r>
              <a:rPr lang="es-AR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puede tomar control de la cámara libre con el mouse.</a:t>
            </a:r>
            <a:endParaRPr lang="es-AR" sz="36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15" y="3557782"/>
            <a:ext cx="2135235" cy="6804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03" y="3563522"/>
            <a:ext cx="2547647" cy="6747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68" y="3557782"/>
            <a:ext cx="3071707" cy="6812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506" y="4624128"/>
            <a:ext cx="1569856" cy="1074513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2568" y="4503774"/>
            <a:ext cx="1390115" cy="1809025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2" y="4503774"/>
            <a:ext cx="1194867" cy="11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83976" y="-101656"/>
            <a:ext cx="8743406" cy="1325563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los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21871" y="1325562"/>
            <a:ext cx="10941504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 interactuar con los objetos presionando los botones que se especifican a continuación, permitiendo la rotación de un objeto en sentido horario, en sentido anti-horario y un objeto alrededor de otro.</a:t>
            </a:r>
            <a:endParaRPr lang="es-AR" sz="36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667125"/>
            <a:ext cx="2976563" cy="28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299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El museo del éxito </vt:lpstr>
      <vt:lpstr>Contenido</vt:lpstr>
      <vt:lpstr>Creación de objetos</vt:lpstr>
      <vt:lpstr>Creación de objetos</vt:lpstr>
      <vt:lpstr>Importación de los objetos</vt:lpstr>
      <vt:lpstr>Implementación de cámara libre</vt:lpstr>
      <vt:lpstr>Implementación de cámara esférica</vt:lpstr>
      <vt:lpstr>Interacción con las cámaras </vt:lpstr>
      <vt:lpstr>Interacción con los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museo del éxito</dc:title>
  <dc:creator>facundo gomez</dc:creator>
  <cp:lastModifiedBy>facundo gomez</cp:lastModifiedBy>
  <cp:revision>17</cp:revision>
  <dcterms:created xsi:type="dcterms:W3CDTF">2019-10-10T23:11:19Z</dcterms:created>
  <dcterms:modified xsi:type="dcterms:W3CDTF">2019-10-11T05:04:21Z</dcterms:modified>
</cp:coreProperties>
</file>