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00" y="6430962"/>
            <a:ext cx="2057400" cy="4270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/>
        </p:nvSpPr>
        <p:spPr>
          <a:xfrm>
            <a:off x="7315200" y="640080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©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Brooks/Cole, 2001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/>
        </p:nvSpPr>
        <p:spPr>
          <a:xfrm>
            <a:off x="228600" y="219075"/>
            <a:ext cx="19748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</a:t>
            </a:r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2203450" y="2528887"/>
            <a:ext cx="4908550" cy="143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8800"/>
              <a:buFont typeface="Times New Roman"/>
              <a:buNone/>
            </a:pPr>
            <a:r>
              <a:rPr b="1" i="1" lang="en-US" sz="88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25" y="455612"/>
            <a:ext cx="8321675" cy="594518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/>
          <p:nvPr/>
        </p:nvSpPr>
        <p:spPr>
          <a:xfrm>
            <a:off x="60325" y="0"/>
            <a:ext cx="10826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637" y="230187"/>
            <a:ext cx="6329362" cy="60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60325" y="0"/>
            <a:ext cx="1184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4025" y="669925"/>
            <a:ext cx="5695950" cy="55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60325" y="0"/>
            <a:ext cx="1184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4-11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462" y="1306512"/>
            <a:ext cx="4537075" cy="424338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60325" y="0"/>
            <a:ext cx="1184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4-12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962" y="1316037"/>
            <a:ext cx="6948487" cy="422433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60325" y="0"/>
            <a:ext cx="1184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4-13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6950" y="139700"/>
            <a:ext cx="6115050" cy="6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60325" y="0"/>
            <a:ext cx="1184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4-14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69862"/>
            <a:ext cx="6553200" cy="616426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60325" y="0"/>
            <a:ext cx="1184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4-15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60325" y="0"/>
            <a:ext cx="1184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4-16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912" y="228600"/>
            <a:ext cx="51816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60325" y="0"/>
            <a:ext cx="1184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4-17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6362" y="331787"/>
            <a:ext cx="6015037" cy="5922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82787"/>
            <a:ext cx="6958012" cy="28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60325" y="0"/>
            <a:ext cx="1184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2165350"/>
            <a:ext cx="7943850" cy="24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/>
        </p:nvSpPr>
        <p:spPr>
          <a:xfrm>
            <a:off x="60325" y="0"/>
            <a:ext cx="10826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552450"/>
            <a:ext cx="7696200" cy="55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60325" y="0"/>
            <a:ext cx="1184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4-19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60325" y="0"/>
            <a:ext cx="1184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4-20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662" y="1368425"/>
            <a:ext cx="8135937" cy="41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162" y="347662"/>
            <a:ext cx="6929437" cy="5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60325" y="0"/>
            <a:ext cx="1184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4-21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25" y="992187"/>
            <a:ext cx="8362950" cy="487203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60325" y="0"/>
            <a:ext cx="1184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4-22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3200" y="307975"/>
            <a:ext cx="5613400" cy="60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60325" y="0"/>
            <a:ext cx="1184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4-23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00" y="484187"/>
            <a:ext cx="6654800" cy="530701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60325" y="0"/>
            <a:ext cx="1184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4-24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19125"/>
            <a:ext cx="8610600" cy="52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60325" y="0"/>
            <a:ext cx="1184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4-25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12" y="1922462"/>
            <a:ext cx="7888287" cy="341153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60325" y="0"/>
            <a:ext cx="1184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4-26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62" y="2160587"/>
            <a:ext cx="7907337" cy="241141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/>
        </p:nvSpPr>
        <p:spPr>
          <a:xfrm>
            <a:off x="60325" y="0"/>
            <a:ext cx="1184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4-27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812" y="1706562"/>
            <a:ext cx="7062787" cy="34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/>
        </p:nvSpPr>
        <p:spPr>
          <a:xfrm>
            <a:off x="60325" y="0"/>
            <a:ext cx="1184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4-28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09687"/>
            <a:ext cx="8593137" cy="387191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/>
        </p:nvSpPr>
        <p:spPr>
          <a:xfrm>
            <a:off x="60325" y="0"/>
            <a:ext cx="10826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4-2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762" y="2486025"/>
            <a:ext cx="3036887" cy="188436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/>
          <p:nvPr/>
        </p:nvSpPr>
        <p:spPr>
          <a:xfrm>
            <a:off x="60325" y="0"/>
            <a:ext cx="1184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4-29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890712"/>
            <a:ext cx="8218487" cy="275748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 txBox="1"/>
          <p:nvPr/>
        </p:nvSpPr>
        <p:spPr>
          <a:xfrm>
            <a:off x="60325" y="0"/>
            <a:ext cx="1184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4-30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137" y="457200"/>
            <a:ext cx="5767387" cy="578961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/>
        </p:nvSpPr>
        <p:spPr>
          <a:xfrm>
            <a:off x="60325" y="0"/>
            <a:ext cx="10826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/>
        </p:nvSpPr>
        <p:spPr>
          <a:xfrm>
            <a:off x="60325" y="0"/>
            <a:ext cx="10826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4-4</a:t>
            </a: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075" y="601662"/>
            <a:ext cx="7578725" cy="557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60325" y="0"/>
            <a:ext cx="10826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4-5</a:t>
            </a:r>
            <a:endParaRPr/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37" y="550862"/>
            <a:ext cx="7434262" cy="5710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/>
        </p:nvSpPr>
        <p:spPr>
          <a:xfrm>
            <a:off x="60325" y="0"/>
            <a:ext cx="10826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4-6</a:t>
            </a:r>
            <a:endParaRPr/>
          </a:p>
        </p:txBody>
      </p:sp>
      <p:pic>
        <p:nvPicPr>
          <p:cNvPr id="53" name="Google Shape;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11150"/>
            <a:ext cx="7162800" cy="58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835025"/>
            <a:ext cx="7615237" cy="50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 txBox="1"/>
          <p:nvPr/>
        </p:nvSpPr>
        <p:spPr>
          <a:xfrm>
            <a:off x="60325" y="0"/>
            <a:ext cx="10826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825" y="1063625"/>
            <a:ext cx="7496175" cy="44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/>
        </p:nvSpPr>
        <p:spPr>
          <a:xfrm>
            <a:off x="60325" y="0"/>
            <a:ext cx="10826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4-8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