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9598-A6AA-4801-B430-A34144B17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A6D12-EEAE-48F0-B3CA-70E1A574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C463-CFDA-4F1E-BDAC-02DB78CE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7548-008A-481C-BD46-9925B51F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2DFB-1B1E-440C-8A3E-3692E80D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04CD-0004-4B5F-A9C5-45D718B8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9BF87-3B1E-412B-9A3D-23BE20AF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5A3A-70C1-4AB5-9607-AD765E4E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02BB-8009-4691-A694-0438B271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BD54-B025-4A47-8A71-3051C379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43AE9-7B42-4E2F-B7FD-05A3B321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CEDBE-45BE-400C-A8CE-9538407E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4D71-914E-4B89-B5BA-51EFDC26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3A47-7493-4458-BFA5-A35F8325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9AF7-9D25-4EBC-A7DA-36B18248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24B-42D8-400E-B213-C61773F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A7EB-3EF2-4475-BB10-7F5D5228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5D9A-C8F2-4956-A727-177DD5A4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4ED4-0363-4797-8F81-4B6951D9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FAC3-662B-4D64-8A05-6132D28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A965-3AD4-4F19-B31B-693187B3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7E01F-F95F-4B4D-91CE-91EBC31E9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B89B-DB67-482E-9748-BD1FC10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71D-2B73-435B-B77C-D803CAD9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56EB-C58F-436C-BFB3-9B0F44FB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6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7281-37A3-42FF-903D-46F8639B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E2A7-0919-4A37-B4ED-0EDF4E54B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ED2-7791-47C7-985E-29B16B5F8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EE8D6-31F1-48B6-8959-277C6CE3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01B8-D5C6-4CB8-BED7-781B27E4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5CA0E-B2CB-47B2-9995-AAD3FB20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C551-E3E2-4708-B895-08D5D9E8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96E0-BCFF-4814-978A-48BCE1DD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4FBCC-45FD-47DF-9053-8D239115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FB1DE-A8C0-4825-A36A-D70B241CE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65883-F361-4818-8FAA-AD9B602EF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A4924-DA0B-4D77-B443-7FAA832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68738-40C2-4C81-A89E-E582AF0B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E10B0-C88D-4B43-BB76-4FA874AF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8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954E-A542-4D74-A172-06D1D50A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0BA4-7E53-45D2-95DA-1DB87F14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C0C2C-228F-455F-8B30-C7B92929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6C6CB-9E3C-4973-93F0-C98FC4C8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8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DC67C-8E8D-4E3B-B19F-BB31FABB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80F5C-F6CF-478C-8774-4D2CCB58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D43C7-F5BD-4023-B930-8A3345AB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7B83-A267-491B-9F11-BFEDE718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F0C1-7271-4249-9D97-3AE62DC16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C96A-F37D-4B01-B65B-CE6FE016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644F7-7ABD-4C66-B6ED-0632B92B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26CD-487A-438E-A857-C0E1285E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8807C-7DD3-48EB-A779-46C55DF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E43A-6097-47EC-A5B2-A9FE65C7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CD546-4597-4C38-8F43-808CE8F9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0FCB6-D01B-40D7-A73C-ADA6974B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5D5E5-7501-40D9-AADD-50F51569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C720-79CC-425D-84D9-8413AAFB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1006-5415-406D-BA0A-D5FAA05E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86B11-F810-43C7-B61F-7A01A5C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2676-6C4B-4D54-80CB-1C3978DF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BD6D-11AC-4D97-908C-72D369D9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376E-2886-4E22-B63C-C9DC0A1F1B2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8B206-B5D3-4FDC-8D4F-8191CD7C0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CE2F-AA96-48BB-8753-296EB3739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299D-8A28-4AD4-9688-5A6D7474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9000" t="13000" r="58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C42D-1469-4890-886E-B0A649EC1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7R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A298-59ED-4CFE-808E-224A204A7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7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D293-5F7A-4F0E-ADD2-6692E8E1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74F3-845C-4DF2-AB74-42B7BB18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7R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7R Presentation</dc:title>
  <dc:creator>Josiah Ringelberg</dc:creator>
  <cp:lastModifiedBy>Josiah Ringelberg</cp:lastModifiedBy>
  <cp:revision>3</cp:revision>
  <dcterms:created xsi:type="dcterms:W3CDTF">2021-01-10T16:36:30Z</dcterms:created>
  <dcterms:modified xsi:type="dcterms:W3CDTF">2021-01-11T00:16:57Z</dcterms:modified>
</cp:coreProperties>
</file>