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54" y="-8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09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349500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0167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14605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2508251"/>
            <a:ext cx="457200" cy="367771"/>
          </a:xfrm>
        </p:spPr>
        <p:txBody>
          <a:bodyPr/>
          <a:lstStyle/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855310"/>
            <a:ext cx="457200" cy="367771"/>
          </a:xfrm>
        </p:spPr>
        <p:txBody>
          <a:bodyPr/>
          <a:lstStyle/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5875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286000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1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1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059486"/>
            <a:ext cx="4041648" cy="318200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868680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863350"/>
            <a:ext cx="457200" cy="367771"/>
          </a:xfrm>
        </p:spPr>
        <p:txBody>
          <a:bodyPr/>
          <a:lstStyle/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5270500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/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239885-94E5-4E30-8937-CD63C74540E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866812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E850739-8C32-4CE3-A599-A1E87BF8B6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4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다이어리 달력</a:t>
            </a:r>
            <a:endParaRPr lang="en-US" altLang="ko-KR" sz="4000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en-US" altLang="ko-KR" sz="28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20184084 </a:t>
            </a:r>
            <a:r>
              <a:rPr lang="ko-KR" altLang="en-US" sz="28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이호</a:t>
            </a:r>
            <a:r>
              <a:rPr lang="ko-KR" altLang="en-US" sz="28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준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GUI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설계기법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텀프로젝트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997293"/>
            <a:ext cx="4176464" cy="4260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텀</a:t>
            </a:r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프로젝트 파일 실행 시 나오는 첫 화면입니다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탭으로 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월부터 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월까지 표현했고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라벨로 요일을 표현했습니다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(day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</a:t>
            </a:r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일부터 각 월의 최대 일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(day)</a:t>
            </a:r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버튼으로 표현했습니다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아래 보이는 시계는 현재 시간을 알려줍니다</a:t>
            </a:r>
            <a:r>
              <a:rPr lang="en-US" altLang="ko-KR" sz="24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24" y="1237321"/>
            <a:ext cx="4608512" cy="326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68774" y="4177647"/>
            <a:ext cx="8503920" cy="1260140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일정을 입력하고 싶은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날의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버튼을 누르면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이라는 라벨과 함께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Entry</a:t>
            </a:r>
            <a:r>
              <a:rPr lang="ko-KR" altLang="en-US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위젯이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나타납니다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Entry</a:t>
            </a:r>
            <a:r>
              <a:rPr lang="ko-KR" altLang="en-US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위젯에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일정을 입력하고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Enter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키를 누르면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옆에 있는 </a:t>
            </a:r>
            <a:r>
              <a:rPr lang="en-US" altLang="ko-KR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scrolledtext</a:t>
            </a:r>
            <a:r>
              <a:rPr lang="ko-KR" altLang="en-US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위젯에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일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(day)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함께 일정이 입력됩니다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 descr="C:\Users\LG Ultra GT\Desktop\실행결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6" y="97193"/>
            <a:ext cx="4441478" cy="31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G Ultra GT\Desktop\실행결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34" y="1057300"/>
            <a:ext cx="4386220" cy="31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01752" y="4537687"/>
            <a:ext cx="8503920" cy="960107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입력한 일정의 자세한 내용은 </a:t>
            </a:r>
            <a:r>
              <a:rPr lang="ko-KR" altLang="en-US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쉘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창에 출력됩니다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7207"/>
            <a:ext cx="7272808" cy="417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4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4177647"/>
            <a:ext cx="8503920" cy="132494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Menu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클릭하면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Explain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Quit</a:t>
            </a:r>
            <a:r>
              <a:rPr lang="ko-KR" altLang="en-US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포함한 메뉴 바를 보여줍니다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9424"/>
            <a:ext cx="5760640" cy="408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3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22" y="1417340"/>
            <a:ext cx="389382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82" y="3457567"/>
            <a:ext cx="32385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4765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Explain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을 클릭했을 경우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69759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Quit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을 클릭했을 경우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077413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다이어리 달력에 관한 도움말   메시지 박스를 띄워줍니다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141891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다이어리 달력을 종료할 것인지를 묻는 메시지 박스를 띄워줍니다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9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2317440"/>
            <a:ext cx="583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텀프로젝트</a:t>
            </a:r>
            <a:r>
              <a:rPr lang="ko-KR" alt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시연</a:t>
            </a:r>
            <a:endParaRPr lang="ko-KR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8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</TotalTime>
  <Words>138</Words>
  <Application>Microsoft Office PowerPoint</Application>
  <PresentationFormat>화면 슬라이드 쇼(16:10)</PresentationFormat>
  <Paragraphs>18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중앙</vt:lpstr>
      <vt:lpstr>GUI 설계기법 텀프로젝트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설계기법 텀프로젝트</dc:title>
  <dc:creator>Windows User</dc:creator>
  <cp:lastModifiedBy>Windows User</cp:lastModifiedBy>
  <cp:revision>9</cp:revision>
  <dcterms:created xsi:type="dcterms:W3CDTF">2018-12-03T10:16:56Z</dcterms:created>
  <dcterms:modified xsi:type="dcterms:W3CDTF">2018-12-03T13:12:51Z</dcterms:modified>
</cp:coreProperties>
</file>