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8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  <p:sldMasterId id="2147483932" r:id="rId2"/>
    <p:sldMasterId id="2147483988" r:id="rId3"/>
    <p:sldMasterId id="2147483980" r:id="rId4"/>
    <p:sldMasterId id="2147483984" r:id="rId5"/>
    <p:sldMasterId id="2147483940" r:id="rId6"/>
    <p:sldMasterId id="2147484010" r:id="rId7"/>
    <p:sldMasterId id="2147483948" r:id="rId8"/>
    <p:sldMasterId id="2147483967" r:id="rId9"/>
  </p:sldMasterIdLst>
  <p:notesMasterIdLst>
    <p:notesMasterId r:id="rId12"/>
  </p:notesMasterIdLst>
  <p:handoutMasterIdLst>
    <p:handoutMasterId r:id="rId13"/>
  </p:handoutMasterIdLst>
  <p:sldIdLst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5"/>
    <p:restoredTop sz="94671"/>
  </p:normalViewPr>
  <p:slideViewPr>
    <p:cSldViewPr snapToGrid="0" snapToObjects="1">
      <p:cViewPr varScale="1">
        <p:scale>
          <a:sx n="108" d="100"/>
          <a:sy n="108" d="100"/>
        </p:scale>
        <p:origin x="8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97" d="100"/>
          <a:sy n="197" d="100"/>
        </p:scale>
        <p:origin x="23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01BE56-1E91-6446-BB37-70A906C6E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3CFE5-CFB5-AC4B-B88B-1D953B4D9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C1FF6-1F9C-A04D-BC2F-BA79939F8A67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05199-A0AF-4D47-A407-75BB264A3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E8BBE-35C2-F248-BE41-AC409C19DA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06A49-4FCA-314D-A6DA-EC7CC1C3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49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196D9-2286-0F4F-B943-33A3EEA2528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24262-D47C-D444-8DFB-457E9BF50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E75471C-02C9-9145-8C0F-DCA7171A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547" y="6356350"/>
            <a:ext cx="3361196" cy="365125"/>
          </a:xfrm>
        </p:spPr>
        <p:txBody>
          <a:bodyPr/>
          <a:lstStyle>
            <a:lvl1pPr>
              <a:defRPr cap="all" baseline="0">
                <a:latin typeface="Arial" panose="020B0604020202020204" pitchFamily="34" charset="0"/>
              </a:defRPr>
            </a:lvl1pPr>
          </a:lstStyle>
          <a:p>
            <a:fld id="{FA728384-E984-F446-A49C-FBBB97E0742D}" type="datetime3">
              <a:rPr lang="en-US" smtClean="0"/>
              <a:t>13 April 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692917-398F-D34C-A817-2150667F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7961" y="6356350"/>
            <a:ext cx="7207551" cy="365125"/>
          </a:xfrm>
        </p:spPr>
        <p:txBody>
          <a:bodyPr/>
          <a:lstStyle>
            <a:lvl1pPr algn="l">
              <a:defRPr cap="all" baseline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BF3654-DD81-DB45-9602-B09B3CF8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730" y="6356350"/>
            <a:ext cx="609600" cy="365125"/>
          </a:xfrm>
        </p:spPr>
        <p:txBody>
          <a:bodyPr/>
          <a:lstStyle>
            <a:lvl1pPr>
              <a:defRPr cap="all" baseline="0">
                <a:latin typeface="Arial" panose="020B0604020202020204" pitchFamily="34" charset="0"/>
              </a:defRPr>
            </a:lvl1pPr>
          </a:lstStyle>
          <a:p>
            <a:fld id="{59D79D20-9926-6947-91A9-E826DAB4C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A016B96-8B58-2D47-BB97-1861188C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962" y="3956824"/>
            <a:ext cx="8042368" cy="656274"/>
          </a:xfrm>
          <a:prstGeom prst="rect">
            <a:avLst/>
          </a:prstGeom>
          <a:noFill/>
        </p:spPr>
        <p:txBody>
          <a:bodyPr/>
          <a:lstStyle>
            <a:lvl1pPr>
              <a:defRPr sz="32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F27629C-F8CE-394C-AB77-2C70E7877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8262" y="4613098"/>
            <a:ext cx="8042067" cy="5787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3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FCFFA0-98B2-F746-83EA-8DBDA6B7A7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547" y="347663"/>
            <a:ext cx="5145157" cy="477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Faculty / department name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44F889-6CB5-BD43-B19A-F35F370828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241850">
            <a:off x="5966239" y="-3055937"/>
            <a:ext cx="75946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0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+ logo own nam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chemeClr val="accent3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4B685-9FED-F545-8AA3-7D67B884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8552" y="-2280479"/>
            <a:ext cx="7594600" cy="68072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83A45-364B-3D4B-BC6E-D71715104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6C62FF2-DD95-0046-8653-02DA4FCE9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6F986-96E2-164C-A4A4-BCDB45FCEB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3242" y="6109729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41E5C2C-50FF-634E-807B-2A6B4C766B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3242" y="6296025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AC4FDA1-EAD9-0143-BBE7-C3C2B96C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3242" y="6482321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</p:spTree>
    <p:extLst>
      <p:ext uri="{BB962C8B-B14F-4D97-AF65-F5344CB8AC3E}">
        <p14:creationId xmlns:p14="http://schemas.microsoft.com/office/powerpoint/2010/main" val="9131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+ logo own nam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rgbClr val="469BC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9757D-25E3-9D4C-89B0-ABC83FC546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606854">
            <a:off x="6788426" y="-2436193"/>
            <a:ext cx="4191000" cy="65024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A4DC8-F7CA-7246-896E-7B08EC2379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B421DEC-2CA7-C94A-833C-25A48605A7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3242" y="6109729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847639B-FEE4-434B-885D-AB2ED1BE4E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3242" y="6296025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591F65F-2F42-D743-9B78-58BBBB5979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3242" y="6482321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7800AF2-C568-194D-A980-C7D93230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2903720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+ logo own nam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17852-6F1A-6C4B-A499-EDB5C0FF57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13576" y="6144654"/>
            <a:ext cx="441770" cy="441813"/>
          </a:xfrm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381BDAF-9E21-554F-B1E0-988F5E0C4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3242" y="6109729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997D815-DD56-B94F-A323-DFB05DD20B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3242" y="6296025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D60B78A-3EB3-2E4C-A4F1-5262378EA0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3242" y="6482321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17A219-89BE-B349-BB47-80A70966D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445414">
            <a:off x="6621964" y="-2960252"/>
            <a:ext cx="5006078" cy="685799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B9E2BDAD-F003-2C4A-B004-8649B1A3E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746069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+ logo own nam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chemeClr val="accent3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83A45-364B-3D4B-BC6E-D71715104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6F986-96E2-164C-A4A4-BCDB45FCEB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3242" y="6109729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41E5C2C-50FF-634E-807B-2A6B4C766B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3242" y="6296025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AC4FDA1-EAD9-0143-BBE7-C3C2B96C90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3242" y="6482321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F39A05-DD33-2447-9C8B-CCC34B471B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8552" y="-2280479"/>
            <a:ext cx="7594600" cy="68072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C6C62FF2-DD95-0046-8653-02DA4FCE9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248473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+ logo own nam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rgbClr val="469BC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A4DC8-F7CA-7246-896E-7B08EC2379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B421DEC-2CA7-C94A-833C-25A48605A7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3242" y="6109729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7800AF2-C568-194D-A980-C7D93230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847639B-FEE4-434B-885D-AB2ED1BE4E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3242" y="6296025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591F65F-2F42-D743-9B78-58BBBB5979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3242" y="6482321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1F51AA-B0FC-624F-B2A3-94744116F5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606854">
            <a:off x="6788426" y="-2436193"/>
            <a:ext cx="4191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22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+ logo own nam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17852-6F1A-6C4B-A499-EDB5C0FF57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381BDAF-9E21-554F-B1E0-988F5E0C4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3242" y="6109729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997D815-DD56-B94F-A323-DFB05DD20B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3242" y="6296025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D60B78A-3EB3-2E4C-A4F1-5262378EA0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3242" y="6482321"/>
            <a:ext cx="4433570" cy="18629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228600" marR="0" indent="-228600" algn="l" defTabSz="914256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1" i="0" cap="none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7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914255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371383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1828510" indent="0">
              <a:lnSpc>
                <a:spcPct val="70000"/>
              </a:lnSpc>
              <a:buFontTx/>
              <a:buNone/>
              <a:defRPr sz="1000" b="1" i="0" cap="all" baseline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Edit faculty / department (max 3 lines)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49489D-A1EF-D245-8C9C-0E9C8A6AA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445414">
            <a:off x="6621964" y="-2960252"/>
            <a:ext cx="5006078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B9E2BDAD-F003-2C4A-B004-8649B1A3E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3253447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2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8655607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284721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920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760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57979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3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10069919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572811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977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83535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4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10069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7161825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4253729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723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819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15917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5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784749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5580971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331444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047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1011588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17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B4077AA-9B89-8D49-BB52-D6A8A8BF27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1069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BA8C9D0-9866-2A4D-B582-8866FAAE69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722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90A9B50-313C-EB49-99DA-30462D01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374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AC2890D-E347-0E4B-8ADB-E19014E244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2133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2807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E75471C-02C9-9145-8C0F-DCA7171A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547" y="6356350"/>
            <a:ext cx="3361196" cy="365125"/>
          </a:xfrm>
        </p:spPr>
        <p:txBody>
          <a:bodyPr/>
          <a:lstStyle>
            <a:lvl1pPr>
              <a:defRPr cap="all" baseline="0">
                <a:latin typeface="Arial" panose="020B0604020202020204" pitchFamily="34" charset="0"/>
              </a:defRPr>
            </a:lvl1pPr>
          </a:lstStyle>
          <a:p>
            <a:fld id="{B46EEF56-242D-4244-B1A5-94B892795E2B}" type="datetime3">
              <a:rPr lang="en-US" smtClean="0"/>
              <a:t>13 April 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692917-398F-D34C-A817-2150667F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7961" y="6356350"/>
            <a:ext cx="7207551" cy="365125"/>
          </a:xfrm>
        </p:spPr>
        <p:txBody>
          <a:bodyPr/>
          <a:lstStyle>
            <a:lvl1pPr algn="l">
              <a:defRPr cap="all" baseline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BF3654-DD81-DB45-9602-B09B3CF8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730" y="6356350"/>
            <a:ext cx="609600" cy="365125"/>
          </a:xfrm>
        </p:spPr>
        <p:txBody>
          <a:bodyPr/>
          <a:lstStyle>
            <a:lvl1pPr>
              <a:defRPr cap="all" baseline="0">
                <a:latin typeface="Arial" panose="020B0604020202020204" pitchFamily="34" charset="0"/>
              </a:defRPr>
            </a:lvl1pPr>
          </a:lstStyle>
          <a:p>
            <a:fld id="{59D79D20-9926-6947-91A9-E826DAB4C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A016B96-8B58-2D47-BB97-1861188C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962" y="3956824"/>
            <a:ext cx="8042368" cy="656274"/>
          </a:xfrm>
          <a:prstGeom prst="rect">
            <a:avLst/>
          </a:prstGeom>
          <a:noFill/>
        </p:spPr>
        <p:txBody>
          <a:bodyPr/>
          <a:lstStyle>
            <a:lvl1pPr>
              <a:defRPr sz="3200" baseline="0">
                <a:solidFill>
                  <a:srgbClr val="049DC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F27629C-F8CE-394C-AB77-2C70E7877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8262" y="4613098"/>
            <a:ext cx="8042067" cy="5787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rgbClr val="079CC5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FCFFA0-98B2-F746-83EA-8DBDA6B7A7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548" y="347663"/>
            <a:ext cx="7470914" cy="477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Faculty / department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3B795-1F91-E045-91A7-ABD6E806B5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9729498">
            <a:off x="8433352" y="-2286867"/>
            <a:ext cx="4191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96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6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6676918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4654396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262582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603304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869944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420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Oval 13">
            <a:hlinkClick r:id="" action="ppaction://noaction"/>
            <a:extLst>
              <a:ext uri="{FF2B5EF4-FFF2-40B4-BE49-F238E27FC236}">
                <a16:creationId xmlns:a16="http://schemas.microsoft.com/office/drawing/2014/main" id="{E6BB7989-39AC-0C43-BB4D-09FAF1297685}"/>
              </a:ext>
            </a:extLst>
          </p:cNvPr>
          <p:cNvSpPr/>
          <p:nvPr userDrawn="1"/>
        </p:nvSpPr>
        <p:spPr>
          <a:xfrm>
            <a:off x="1059912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97BF31B-D7C6-B743-BF68-F4BBC98567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4942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8836AF9-CFEE-C742-BF55-C0BD21739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7464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98F340F-1400-5A45-B7EE-3040B27477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986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55B3FEA-0AA9-F941-8341-1BCD515F8D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35339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8D5FDF4-708D-BE46-89D7-E25A4AC9E8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7861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</p:spTree>
    <p:extLst>
      <p:ext uri="{BB962C8B-B14F-4D97-AF65-F5344CB8AC3E}">
        <p14:creationId xmlns:p14="http://schemas.microsoft.com/office/powerpoint/2010/main" val="67673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  <p:bldP spid="14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2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8655607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284721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920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760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62068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3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10069919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572811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977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929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4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10069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7161825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4253729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723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819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64158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5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784749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5580971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331444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047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1011588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17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B4077AA-9B89-8D49-BB52-D6A8A8BF27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1069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BA8C9D0-9866-2A4D-B582-8866FAAE69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722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90A9B50-313C-EB49-99DA-30462D01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374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AC2890D-E347-0E4B-8ADB-E19014E244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2133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5991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6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6676918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4654396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262582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603304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869944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420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Oval 13">
            <a:hlinkClick r:id="" action="ppaction://noaction"/>
            <a:extLst>
              <a:ext uri="{FF2B5EF4-FFF2-40B4-BE49-F238E27FC236}">
                <a16:creationId xmlns:a16="http://schemas.microsoft.com/office/drawing/2014/main" id="{E6BB7989-39AC-0C43-BB4D-09FAF1297685}"/>
              </a:ext>
            </a:extLst>
          </p:cNvPr>
          <p:cNvSpPr/>
          <p:nvPr userDrawn="1"/>
        </p:nvSpPr>
        <p:spPr>
          <a:xfrm>
            <a:off x="1059912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97BF31B-D7C6-B743-BF68-F4BBC98567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4942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8836AF9-CFEE-C742-BF55-C0BD21739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7464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98F340F-1400-5A45-B7EE-3040B27477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986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55B3FEA-0AA9-F941-8341-1BCD515F8D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35339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8D5FDF4-708D-BE46-89D7-E25A4AC9E8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7861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</p:spTree>
    <p:extLst>
      <p:ext uri="{BB962C8B-B14F-4D97-AF65-F5344CB8AC3E}">
        <p14:creationId xmlns:p14="http://schemas.microsoft.com/office/powerpoint/2010/main" val="111688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  <p:bldP spid="1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2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8655607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284721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920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760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52746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3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10069919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572811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977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86665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4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10069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7161825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4253729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723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819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41812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5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784749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5580971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331444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047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1011588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17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B4077AA-9B89-8D49-BB52-D6A8A8BF27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1069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BA8C9D0-9866-2A4D-B582-8866FAAE69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722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90A9B50-313C-EB49-99DA-30462D01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374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AC2890D-E347-0E4B-8ADB-E19014E244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2133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4584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E75471C-02C9-9145-8C0F-DCA7171A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1547" y="6356350"/>
            <a:ext cx="3361196" cy="365125"/>
          </a:xfrm>
        </p:spPr>
        <p:txBody>
          <a:bodyPr/>
          <a:lstStyle>
            <a:lvl1pPr>
              <a:defRPr cap="all" baseline="0">
                <a:latin typeface="Arial" panose="020B0604020202020204" pitchFamily="34" charset="0"/>
              </a:defRPr>
            </a:lvl1pPr>
          </a:lstStyle>
          <a:p>
            <a:fld id="{448D0C12-8DE7-6F48-AD95-D9425B479BDD}" type="datetime3">
              <a:rPr lang="en-US" smtClean="0"/>
              <a:t>13 April 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692917-398F-D34C-A817-2150667F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7961" y="6356350"/>
            <a:ext cx="7207551" cy="365125"/>
          </a:xfrm>
        </p:spPr>
        <p:txBody>
          <a:bodyPr/>
          <a:lstStyle>
            <a:lvl1pPr algn="l">
              <a:defRPr cap="all" baseline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BF3654-DD81-DB45-9602-B09B3CF8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730" y="6356350"/>
            <a:ext cx="609600" cy="365125"/>
          </a:xfrm>
        </p:spPr>
        <p:txBody>
          <a:bodyPr/>
          <a:lstStyle>
            <a:lvl1pPr>
              <a:defRPr cap="all" baseline="0">
                <a:latin typeface="Arial" panose="020B0604020202020204" pitchFamily="34" charset="0"/>
              </a:defRPr>
            </a:lvl1pPr>
          </a:lstStyle>
          <a:p>
            <a:fld id="{59D79D20-9926-6947-91A9-E826DAB4C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A016B96-8B58-2D47-BB97-1861188C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962" y="3956824"/>
            <a:ext cx="8042368" cy="656274"/>
          </a:xfrm>
          <a:prstGeom prst="rect">
            <a:avLst/>
          </a:prstGeom>
          <a:noFill/>
        </p:spPr>
        <p:txBody>
          <a:bodyPr/>
          <a:lstStyle>
            <a:lvl1pPr>
              <a:defRPr sz="32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F27629C-F8CE-394C-AB77-2C70E7877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8262" y="4613098"/>
            <a:ext cx="8042067" cy="5787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cap="all" baseline="0">
                <a:solidFill>
                  <a:schemeClr val="accent6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FCFFA0-98B2-F746-83EA-8DBDA6B7A7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1547" y="347663"/>
            <a:ext cx="7500731" cy="477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Faculty / department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BE68D8-70A6-7246-8BE1-4483AA758C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358674">
            <a:off x="7869330" y="-3081337"/>
            <a:ext cx="50060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41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6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6676918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4654396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262582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603304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869944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420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Oval 13">
            <a:hlinkClick r:id="" action="ppaction://noaction"/>
            <a:extLst>
              <a:ext uri="{FF2B5EF4-FFF2-40B4-BE49-F238E27FC236}">
                <a16:creationId xmlns:a16="http://schemas.microsoft.com/office/drawing/2014/main" id="{E6BB7989-39AC-0C43-BB4D-09FAF1297685}"/>
              </a:ext>
            </a:extLst>
          </p:cNvPr>
          <p:cNvSpPr/>
          <p:nvPr userDrawn="1"/>
        </p:nvSpPr>
        <p:spPr>
          <a:xfrm>
            <a:off x="1059912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97BF31B-D7C6-B743-BF68-F4BBC98567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4942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8836AF9-CFEE-C742-BF55-C0BD21739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7464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98F340F-1400-5A45-B7EE-3040B27477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986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55B3FEA-0AA9-F941-8341-1BCD515F8D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35339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8D5FDF4-708D-BE46-89D7-E25A4AC9E8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7861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</p:spTree>
    <p:extLst>
      <p:ext uri="{BB962C8B-B14F-4D97-AF65-F5344CB8AC3E}">
        <p14:creationId xmlns:p14="http://schemas.microsoft.com/office/powerpoint/2010/main" val="397702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  <p:bldP spid="14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2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8655607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284721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920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760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426105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3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10069919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572811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977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7399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4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10069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7161825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4253729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723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819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6399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5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784749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5580971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331444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047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1011588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17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B4077AA-9B89-8D49-BB52-D6A8A8BF27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1069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BA8C9D0-9866-2A4D-B582-8866FAAE69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722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90A9B50-313C-EB49-99DA-30462D01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374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AC2890D-E347-0E4B-8ADB-E19014E244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2133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63091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6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6676918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4654396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262582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603304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869944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420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Oval 13">
            <a:hlinkClick r:id="" action="ppaction://noaction"/>
            <a:extLst>
              <a:ext uri="{FF2B5EF4-FFF2-40B4-BE49-F238E27FC236}">
                <a16:creationId xmlns:a16="http://schemas.microsoft.com/office/drawing/2014/main" id="{E6BB7989-39AC-0C43-BB4D-09FAF1297685}"/>
              </a:ext>
            </a:extLst>
          </p:cNvPr>
          <p:cNvSpPr/>
          <p:nvPr userDrawn="1"/>
        </p:nvSpPr>
        <p:spPr>
          <a:xfrm>
            <a:off x="1059912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97BF31B-D7C6-B743-BF68-F4BBC98567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4942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8836AF9-CFEE-C742-BF55-C0BD21739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7464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98F340F-1400-5A45-B7EE-3040B27477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986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55B3FEA-0AA9-F941-8341-1BCD515F8D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35339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8D5FDF4-708D-BE46-89D7-E25A4AC9E8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7861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</p:spTree>
    <p:extLst>
      <p:ext uri="{BB962C8B-B14F-4D97-AF65-F5344CB8AC3E}">
        <p14:creationId xmlns:p14="http://schemas.microsoft.com/office/powerpoint/2010/main" val="400212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  <p:bldP spid="14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2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8655607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284721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920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760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17401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3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10069919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572811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977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73744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4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10069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7161825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4253729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723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819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93809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5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784749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5580971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331444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047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1011588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17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B4077AA-9B89-8D49-BB52-D6A8A8BF27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1069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BA8C9D0-9866-2A4D-B582-8866FAAE69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722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90A9B50-313C-EB49-99DA-30462D01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374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AC2890D-E347-0E4B-8ADB-E19014E244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2133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12371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chemeClr val="accent3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D4B685-9FED-F545-8AA3-7D67B884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8552" y="-2280479"/>
            <a:ext cx="7594600" cy="68072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83A45-364B-3D4B-BC6E-D71715104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6C62FF2-DD95-0046-8653-02DA4FCE9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367315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6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6676918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4654396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262582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603304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869944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420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Oval 13">
            <a:hlinkClick r:id="" action="ppaction://noaction"/>
            <a:extLst>
              <a:ext uri="{FF2B5EF4-FFF2-40B4-BE49-F238E27FC236}">
                <a16:creationId xmlns:a16="http://schemas.microsoft.com/office/drawing/2014/main" id="{E6BB7989-39AC-0C43-BB4D-09FAF1297685}"/>
              </a:ext>
            </a:extLst>
          </p:cNvPr>
          <p:cNvSpPr/>
          <p:nvPr userDrawn="1"/>
        </p:nvSpPr>
        <p:spPr>
          <a:xfrm>
            <a:off x="1059912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97BF31B-D7C6-B743-BF68-F4BBC98567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4942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8836AF9-CFEE-C742-BF55-C0BD21739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7464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98F340F-1400-5A45-B7EE-3040B27477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986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55B3FEA-0AA9-F941-8341-1BCD515F8D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35339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8D5FDF4-708D-BE46-89D7-E25A4AC9E8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7861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</p:spTree>
    <p:extLst>
      <p:ext uri="{BB962C8B-B14F-4D97-AF65-F5344CB8AC3E}">
        <p14:creationId xmlns:p14="http://schemas.microsoft.com/office/powerpoint/2010/main" val="236369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  <p:bldP spid="14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2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8655607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284721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920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760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85067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3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10069919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572811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977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27630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4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10069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7161825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4253729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723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819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53134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5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784749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5580971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331444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047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1011588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17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B4077AA-9B89-8D49-BB52-D6A8A8BF27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1069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BA8C9D0-9866-2A4D-B582-8866FAAE69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722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90A9B50-313C-EB49-99DA-30462D01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374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AC2890D-E347-0E4B-8ADB-E19014E244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2133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9289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6 bullit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A632D-41F1-2042-A90E-90A4EDF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6676918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4654396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262582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603304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869944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420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Oval 13">
            <a:hlinkClick r:id="" action="ppaction://noaction"/>
            <a:extLst>
              <a:ext uri="{FF2B5EF4-FFF2-40B4-BE49-F238E27FC236}">
                <a16:creationId xmlns:a16="http://schemas.microsoft.com/office/drawing/2014/main" id="{E6BB7989-39AC-0C43-BB4D-09FAF1297685}"/>
              </a:ext>
            </a:extLst>
          </p:cNvPr>
          <p:cNvSpPr/>
          <p:nvPr userDrawn="1"/>
        </p:nvSpPr>
        <p:spPr>
          <a:xfrm>
            <a:off x="1059912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97BF31B-D7C6-B743-BF68-F4BBC98567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4942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8836AF9-CFEE-C742-BF55-C0BD21739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7464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98F340F-1400-5A45-B7EE-3040B27477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986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55B3FEA-0AA9-F941-8341-1BCD515F8D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35339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8D5FDF4-708D-BE46-89D7-E25A4AC9E8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7861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Chapter </a:t>
            </a:r>
          </a:p>
        </p:txBody>
      </p:sp>
    </p:spTree>
    <p:extLst>
      <p:ext uri="{BB962C8B-B14F-4D97-AF65-F5344CB8AC3E}">
        <p14:creationId xmlns:p14="http://schemas.microsoft.com/office/powerpoint/2010/main" val="429411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  <p:bldP spid="14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221B83-6E39-8343-9F8C-A5E351B84E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8833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8E26-58D4-2243-9FB9-B912F6F04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82617E-4F15-A74B-A62E-57E0C8256C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5963" y="2882349"/>
            <a:ext cx="3001272" cy="404550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Background fill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60A0F-7149-4B4A-85C8-4A16E2EEB3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8751" y="3039993"/>
            <a:ext cx="2749336" cy="1054929"/>
          </a:xfrm>
          <a:prstGeom prst="rect">
            <a:avLst/>
          </a:prstGeom>
        </p:spPr>
        <p:txBody>
          <a:bodyPr anchor="t"/>
          <a:lstStyle>
            <a:lvl1pPr algn="l">
              <a:defRPr sz="32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0788-FEE6-6646-8A23-1FF755FE71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751" y="4217359"/>
            <a:ext cx="2749336" cy="2369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6792695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221B83-6E39-8343-9F8C-A5E351B84E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8833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8E26-58D4-2243-9FB9-B912F6F04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82617E-4F15-A74B-A62E-57E0C8256C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5963" y="2882349"/>
            <a:ext cx="3001272" cy="4045502"/>
          </a:xfrm>
          <a:prstGeom prst="rect">
            <a:avLst/>
          </a:prstGeom>
          <a:solidFill>
            <a:srgbClr val="469BC0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469BC0"/>
                </a:solidFill>
              </a:defRPr>
            </a:lvl1pPr>
          </a:lstStyle>
          <a:p>
            <a:r>
              <a:rPr lang="en-US" dirty="0"/>
              <a:t>Background fill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60A0F-7149-4B4A-85C8-4A16E2EEB3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8751" y="3039993"/>
            <a:ext cx="2749336" cy="1054929"/>
          </a:xfrm>
          <a:prstGeom prst="rect">
            <a:avLst/>
          </a:prstGeom>
        </p:spPr>
        <p:txBody>
          <a:bodyPr anchor="t"/>
          <a:lstStyle>
            <a:lvl1pPr algn="l">
              <a:defRPr sz="32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0788-FEE6-6646-8A23-1FF755FE71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751" y="4217359"/>
            <a:ext cx="2749336" cy="2369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7861099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221B83-6E39-8343-9F8C-A5E351B84E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8833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8E26-58D4-2243-9FB9-B912F6F04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82617E-4F15-A74B-A62E-57E0C8256C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5963" y="2882349"/>
            <a:ext cx="3001272" cy="4045502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Background fill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60A0F-7149-4B4A-85C8-4A16E2EEB3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8751" y="3039993"/>
            <a:ext cx="2749336" cy="1054929"/>
          </a:xfrm>
          <a:prstGeom prst="rect">
            <a:avLst/>
          </a:prstGeom>
        </p:spPr>
        <p:txBody>
          <a:bodyPr anchor="t"/>
          <a:lstStyle>
            <a:lvl1pPr algn="l">
              <a:defRPr sz="32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0788-FEE6-6646-8A23-1FF755FE71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751" y="4217359"/>
            <a:ext cx="2749336" cy="2369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4459496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3F23-5EA4-4041-99C8-3ECD4DD1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77" y="365125"/>
            <a:ext cx="7901609" cy="1325563"/>
          </a:xfrm>
          <a:prstGeom prst="rect">
            <a:avLst/>
          </a:prstGeom>
        </p:spPr>
        <p:txBody>
          <a:bodyPr/>
          <a:lstStyle>
            <a:lvl1pPr algn="l"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B694-4AA3-E942-83A3-36D1E517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076" y="1825625"/>
            <a:ext cx="7901609" cy="399870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8B343-CAD8-014A-B0EF-EC1881EC84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5F4286-FA17-2C44-826D-6C9B300F23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7465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9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rgbClr val="469BC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9757D-25E3-9D4C-89B0-ABC83FC546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606854">
            <a:off x="6788426" y="-2436193"/>
            <a:ext cx="4191000" cy="65024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A4DC8-F7CA-7246-896E-7B08EC2379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7800AF2-C568-194D-A980-C7D93230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27155153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lement and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D2D2FD-0608-E14D-B364-7F67C30E78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4117" y="-220733"/>
            <a:ext cx="7594600" cy="680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5181600" cy="435133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D227-31C2-2142-8A6B-8F5EE0A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9583" y="1825625"/>
            <a:ext cx="5181600" cy="4351338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735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lement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990317-B8CE-0340-B898-AD01F005C8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022122">
            <a:off x="-3659359" y="407505"/>
            <a:ext cx="50060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5181600" cy="435133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D227-31C2-2142-8A6B-8F5EE0A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9583" y="1825625"/>
            <a:ext cx="5181600" cy="4351338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255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lement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BEA291-EEC5-0D4D-A057-88B2C7D185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73526" y="-249583"/>
            <a:ext cx="4191000" cy="650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5181600" cy="435133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D227-31C2-2142-8A6B-8F5EE0A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9583" y="1825625"/>
            <a:ext cx="5181600" cy="4351338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061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A2E9-259B-8441-8BD7-8BFE0D4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B20EC-E2BF-CB40-B5F7-AA23EAD9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7513-49B4-D146-8F59-D02C23C54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D9DF8-7021-F24D-9D64-422EE6E8E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A6620-024F-F148-AF77-E48DFCE4A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933F20-462D-C047-B603-5E076E5B5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429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ement and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D2D2FD-0608-E14D-B364-7F67C30E78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4117" y="-220733"/>
            <a:ext cx="7594600" cy="680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10515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408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ement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990317-B8CE-0340-B898-AD01F005C8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022122">
            <a:off x="-3659359" y="407505"/>
            <a:ext cx="50060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10515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864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ement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BEA291-EEC5-0D4D-A057-88B2C7D185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73526" y="-249583"/>
            <a:ext cx="4191000" cy="650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10515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111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A2E9-259B-8441-8BD7-8BFE0D4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B20EC-E2BF-CB40-B5F7-AA23EAD9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7513-49B4-D146-8F59-D02C23C54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10515600" cy="3382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933F20-462D-C047-B603-5E076E5B5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073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Elem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8E99-BA8A-8C41-BF0E-FD50151A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94B0-2741-4345-B004-0B082D278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8D731-8FA9-0E45-B31F-157BED3BC0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300882" y="1347304"/>
            <a:ext cx="75946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444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Elem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8E99-BA8A-8C41-BF0E-FD50151A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94B0-2741-4345-B004-0B082D278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99673-6FF4-7541-A582-49C16510D4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943939">
            <a:off x="-2927110" y="816278"/>
            <a:ext cx="5006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7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17A219-89BE-B349-BB47-80A70966D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445414">
            <a:off x="6621964" y="-2960252"/>
            <a:ext cx="5006078" cy="685799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17852-6F1A-6C4B-A499-EDB5C0FF57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9E2BDAD-F003-2C4A-B004-8649B1A3E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6477087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Elem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8E99-BA8A-8C41-BF0E-FD50151A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94B0-2741-4345-B004-0B082D278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94676-B8AB-AB45-A75E-D070975EC5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642428">
            <a:off x="-1883465" y="1131956"/>
            <a:ext cx="4191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9287-C063-A843-A31C-94B5922D9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987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9287-C063-A843-A31C-94B5922D9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071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9287-C063-A843-A31C-94B5922D9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854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221B83-6E39-8343-9F8C-A5E351B84E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8833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8E26-58D4-2243-9FB9-B912F6F04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82617E-4F15-A74B-A62E-57E0C8256C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5963" y="2882349"/>
            <a:ext cx="3001272" cy="404550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Background fill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60A0F-7149-4B4A-85C8-4A16E2EEB3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8751" y="3039993"/>
            <a:ext cx="2749336" cy="1054929"/>
          </a:xfrm>
          <a:prstGeom prst="rect">
            <a:avLst/>
          </a:prstGeom>
        </p:spPr>
        <p:txBody>
          <a:bodyPr anchor="t"/>
          <a:lstStyle>
            <a:lvl1pPr algn="l">
              <a:defRPr sz="32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0788-FEE6-6646-8A23-1FF755FE71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751" y="4217359"/>
            <a:ext cx="2749336" cy="2369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9292844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221B83-6E39-8343-9F8C-A5E351B84E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8833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8E26-58D4-2243-9FB9-B912F6F04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82617E-4F15-A74B-A62E-57E0C8256C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5963" y="2882349"/>
            <a:ext cx="3001272" cy="4045502"/>
          </a:xfrm>
          <a:prstGeom prst="rect">
            <a:avLst/>
          </a:prstGeom>
          <a:solidFill>
            <a:srgbClr val="469BC0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469BC0"/>
                </a:solidFill>
              </a:defRPr>
            </a:lvl1pPr>
          </a:lstStyle>
          <a:p>
            <a:r>
              <a:rPr lang="en-US" dirty="0"/>
              <a:t>Background fill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60A0F-7149-4B4A-85C8-4A16E2EEB3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8751" y="3039993"/>
            <a:ext cx="2749336" cy="1054929"/>
          </a:xfrm>
          <a:prstGeom prst="rect">
            <a:avLst/>
          </a:prstGeom>
        </p:spPr>
        <p:txBody>
          <a:bodyPr anchor="t"/>
          <a:lstStyle>
            <a:lvl1pPr algn="l">
              <a:defRPr sz="32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0788-FEE6-6646-8A23-1FF755FE71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751" y="4217359"/>
            <a:ext cx="2749336" cy="2369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899356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221B83-6E39-8343-9F8C-A5E351B84E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88334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8E26-58D4-2243-9FB9-B912F6F04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82617E-4F15-A74B-A62E-57E0C8256C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5963" y="2882349"/>
            <a:ext cx="3001272" cy="4045502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Background fill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60A0F-7149-4B4A-85C8-4A16E2EEB3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8751" y="3039993"/>
            <a:ext cx="2749336" cy="1054929"/>
          </a:xfrm>
          <a:prstGeom prst="rect">
            <a:avLst/>
          </a:prstGeom>
        </p:spPr>
        <p:txBody>
          <a:bodyPr anchor="t"/>
          <a:lstStyle>
            <a:lvl1pPr algn="l">
              <a:defRPr sz="32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0788-FEE6-6646-8A23-1FF755FE71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751" y="4217359"/>
            <a:ext cx="2749336" cy="2369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6886987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3F23-5EA4-4041-99C8-3ECD4DD1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77" y="365125"/>
            <a:ext cx="7901609" cy="1325563"/>
          </a:xfrm>
          <a:prstGeom prst="rect">
            <a:avLst/>
          </a:prstGeom>
        </p:spPr>
        <p:txBody>
          <a:bodyPr/>
          <a:lstStyle>
            <a:lvl1pPr algn="l"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B694-4AA3-E942-83A3-36D1E517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076" y="1825625"/>
            <a:ext cx="7901609" cy="399870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8B343-CAD8-014A-B0EF-EC1881EC84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5F4286-FA17-2C44-826D-6C9B300F23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7465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155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lement and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D2D2FD-0608-E14D-B364-7F67C30E78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4117" y="-220733"/>
            <a:ext cx="7594600" cy="680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5181600" cy="435133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D227-31C2-2142-8A6B-8F5EE0A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9583" y="1825625"/>
            <a:ext cx="5181600" cy="435133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003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lement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990317-B8CE-0340-B898-AD01F005C8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022122">
            <a:off x="-3659359" y="407505"/>
            <a:ext cx="5006078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5181600" cy="435133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D227-31C2-2142-8A6B-8F5EE0A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9583" y="1825625"/>
            <a:ext cx="5181600" cy="435133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2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chemeClr val="accent3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83A45-364B-3D4B-BC6E-D71715104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8A259F-F77C-CD45-ADDA-0D9422544E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8552" y="-2280479"/>
            <a:ext cx="7594600" cy="68072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C6C62FF2-DD95-0046-8653-02DA4FCE9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23435048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lement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BEA291-EEC5-0D4D-A057-88B2C7D185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73526" y="-249583"/>
            <a:ext cx="4191000" cy="650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5181600" cy="435133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3D227-31C2-2142-8A6B-8F5EE0A4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9583" y="1825625"/>
            <a:ext cx="5181600" cy="4351338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721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A2E9-259B-8441-8BD7-8BFE0D4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B20EC-E2BF-CB40-B5F7-AA23EAD9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7513-49B4-D146-8F59-D02C23C54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D9DF8-7021-F24D-9D64-422EE6E8E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A6620-024F-F148-AF77-E48DFCE4A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933F20-462D-C047-B603-5E076E5B5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498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ement and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D2D2FD-0608-E14D-B364-7F67C30E78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84117" y="-220733"/>
            <a:ext cx="7594600" cy="680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10515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911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ement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990317-B8CE-0340-B898-AD01F005C8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022122">
            <a:off x="-3659359" y="407505"/>
            <a:ext cx="5006078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10515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5467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ement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BEA291-EEC5-0D4D-A057-88B2C7D185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73526" y="-249583"/>
            <a:ext cx="4191000" cy="650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25F95-2084-1749-8995-0F7ADA47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36C3-F128-2047-A24D-4E92155B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10515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19C0FD-7D63-9F4C-BCA4-72FE8BDD1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91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A2E9-259B-8441-8BD7-8BFE0D4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B20EC-E2BF-CB40-B5F7-AA23EAD9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7513-49B4-D146-8F59-D02C23C54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38297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933F20-462D-C047-B603-5E076E5B5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008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Elem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8E99-BA8A-8C41-BF0E-FD50151A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94B0-2741-4345-B004-0B082D278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8D731-8FA9-0E45-B31F-157BED3BC0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300882" y="1347304"/>
            <a:ext cx="75946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709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Elem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8E99-BA8A-8C41-BF0E-FD50151A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94B0-2741-4345-B004-0B082D278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99673-6FF4-7541-A582-49C16510D4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2943939">
            <a:off x="-2927110" y="816278"/>
            <a:ext cx="50060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062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Elem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8E99-BA8A-8C41-BF0E-FD50151A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94B0-2741-4345-B004-0B082D278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94676-B8AB-AB45-A75E-D070975EC5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642428">
            <a:off x="-1883465" y="1131956"/>
            <a:ext cx="4191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8386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9287-C063-A843-A31C-94B5922D9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rgbClr val="469BC0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A4DC8-F7CA-7246-896E-7B08EC2379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rgbClr val="469BC0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007E1-F11B-744B-B3D7-950234A315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606854">
            <a:off x="6788426" y="-2436193"/>
            <a:ext cx="4191000" cy="65024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7800AF2-C568-194D-A980-C7D93230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136175737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9287-C063-A843-A31C-94B5922D9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05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9287-C063-A843-A31C-94B5922D9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5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6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401" y="3004504"/>
            <a:ext cx="845737" cy="721677"/>
          </a:xfrm>
        </p:spPr>
        <p:txBody>
          <a:bodyPr anchor="t"/>
          <a:lstStyle>
            <a:lvl1pPr marL="0" indent="0" algn="l">
              <a:buNone/>
              <a:defRPr sz="4400" b="1" i="0" cap="all" baseline="0">
                <a:solidFill>
                  <a:schemeClr val="accent6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28" indent="0" algn="ctr">
              <a:buNone/>
              <a:defRPr sz="2000"/>
            </a:lvl2pPr>
            <a:lvl3pPr marL="914256" indent="0" algn="ctr">
              <a:buNone/>
              <a:defRPr sz="1800"/>
            </a:lvl3pPr>
            <a:lvl4pPr marL="1371383" indent="0" algn="ctr">
              <a:buNone/>
              <a:defRPr sz="1600"/>
            </a:lvl4pPr>
            <a:lvl5pPr marL="1828510" indent="0" algn="ctr">
              <a:buNone/>
              <a:defRPr sz="1600"/>
            </a:lvl5pPr>
            <a:lvl6pPr marL="2285638" indent="0" algn="ctr">
              <a:buNone/>
              <a:defRPr sz="1600"/>
            </a:lvl6pPr>
            <a:lvl7pPr marL="2742766" indent="0" algn="ctr">
              <a:buNone/>
              <a:defRPr sz="1600"/>
            </a:lvl7pPr>
            <a:lvl8pPr marL="3199893" indent="0" algn="ctr">
              <a:buNone/>
              <a:defRPr sz="1600"/>
            </a:lvl8pPr>
            <a:lvl9pPr marL="3657021" indent="0" algn="ctr">
              <a:buNone/>
              <a:defRPr sz="1600"/>
            </a:lvl9pPr>
          </a:lstStyle>
          <a:p>
            <a:r>
              <a:rPr lang="en-US" dirty="0"/>
              <a:t>00.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17852-6F1A-6C4B-A499-EDB5C0FF57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6"/>
            </a:solidFill>
          </a:ln>
        </p:spPr>
        <p:txBody>
          <a:bodyPr/>
          <a:lstStyle/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EDF2C-C0B6-1B4F-BB78-72D2EA1169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445414">
            <a:off x="6621964" y="-2960252"/>
            <a:ext cx="5006078" cy="6858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B9E2BDAD-F003-2C4A-B004-8649B1A3E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38" y="300450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chapter</a:t>
            </a:r>
          </a:p>
        </p:txBody>
      </p:sp>
    </p:spTree>
    <p:extLst>
      <p:ext uri="{BB962C8B-B14F-4D97-AF65-F5344CB8AC3E}">
        <p14:creationId xmlns:p14="http://schemas.microsoft.com/office/powerpoint/2010/main" val="8780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2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7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3.xml"/><Relationship Id="rId19" Type="http://schemas.openxmlformats.org/officeDocument/2006/relationships/theme" Target="../theme/theme9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661" y="6356350"/>
            <a:ext cx="23655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8E469526-6E45-7F42-9A5B-A968FB10F2EF}" type="datetime3">
              <a:rPr lang="en-US" smtClean="0"/>
              <a:pPr/>
              <a:t>13 April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5409" y="6356350"/>
            <a:ext cx="6370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2130" y="6356350"/>
            <a:ext cx="844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</a:defRPr>
            </a:lvl1pPr>
          </a:lstStyle>
          <a:p>
            <a:fld id="{59D79D20-9926-6947-91A9-E826DAB4C4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10C1B-65DB-2343-8AA3-FE42BB8807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32205" y="1500167"/>
            <a:ext cx="5527589" cy="27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6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864B0387-07BA-AE4A-8C6A-E5CED0A114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2642">
            <a:off x="2747707" y="-3948719"/>
            <a:ext cx="7106696" cy="13651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FAF79-DC41-6244-8128-3621AE60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51866" y="6144654"/>
            <a:ext cx="441770" cy="44181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100" b="1" i="0" cap="all" baseline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C8C51-B448-EE4F-92CF-32A58A7A220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22845" y="5951413"/>
            <a:ext cx="1660433" cy="8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1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4" indent="-228564" algn="l" defTabSz="9142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91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2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0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A83C4E7C-85E8-C546-AFA4-9DEF64C257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2642">
            <a:off x="2738472" y="-3939482"/>
            <a:ext cx="7106696" cy="13651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FAF79-DC41-6244-8128-3621AE60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51866" y="6144654"/>
            <a:ext cx="441770" cy="441813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100" b="1" i="0" cap="all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38910-B416-8247-A854-5A62E31E7A7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22845" y="5951413"/>
            <a:ext cx="1660433" cy="8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5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4" indent="-228564" algn="l" defTabSz="9142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91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2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0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864B0387-07BA-AE4A-8C6A-E5CED0A114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2642">
            <a:off x="2747707" y="-3948719"/>
            <a:ext cx="7106696" cy="13651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FAF79-DC41-6244-8128-3621AE60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3576" y="6144654"/>
            <a:ext cx="441770" cy="44181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100" b="1" i="0" cap="all" baseline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C8C51-B448-EE4F-92CF-32A58A7A220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84555" y="5951413"/>
            <a:ext cx="1660433" cy="82829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2C1AB5-3A56-FC40-9039-7F559F192A9B}"/>
              </a:ext>
            </a:extLst>
          </p:cNvPr>
          <p:cNvCxnSpPr>
            <a:cxnSpLocks/>
          </p:cNvCxnSpPr>
          <p:nvPr userDrawn="1"/>
        </p:nvCxnSpPr>
        <p:spPr>
          <a:xfrm>
            <a:off x="2544988" y="6144654"/>
            <a:ext cx="0" cy="441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71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4" indent="-228564" algn="l" defTabSz="9142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91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2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0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864B0387-07BA-AE4A-8C6A-E5CED0A114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2642">
            <a:off x="2738472" y="-3939482"/>
            <a:ext cx="7106696" cy="13651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FAF79-DC41-6244-8128-3621AE60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3576" y="6144654"/>
            <a:ext cx="441770" cy="44181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100" b="1" i="0" cap="all" baseline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C8C51-B448-EE4F-92CF-32A58A7A220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84555" y="5951413"/>
            <a:ext cx="1660433" cy="82829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2C1AB5-3A56-FC40-9039-7F559F192A9B}"/>
              </a:ext>
            </a:extLst>
          </p:cNvPr>
          <p:cNvCxnSpPr>
            <a:cxnSpLocks/>
          </p:cNvCxnSpPr>
          <p:nvPr userDrawn="1"/>
        </p:nvCxnSpPr>
        <p:spPr>
          <a:xfrm>
            <a:off x="2544988" y="6144654"/>
            <a:ext cx="0" cy="4418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3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4" indent="-228564" algn="l" defTabSz="9142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91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2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0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864B0387-07BA-AE4A-8C6A-E5CED0A114E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2642">
            <a:off x="2747706" y="-3531276"/>
            <a:ext cx="7106696" cy="13651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FAF79-DC41-6244-8128-3621AE60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51866" y="6144654"/>
            <a:ext cx="441770" cy="44181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100" b="1" i="0" cap="all" baseline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C8C51-B448-EE4F-92CF-32A58A7A2208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322845" y="5951413"/>
            <a:ext cx="1660433" cy="828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5A558B-91BD-CD4E-869E-A90063D9ED3B}"/>
              </a:ext>
            </a:extLst>
          </p:cNvPr>
          <p:cNvSpPr txBox="1"/>
          <p:nvPr userDrawn="1"/>
        </p:nvSpPr>
        <p:spPr>
          <a:xfrm>
            <a:off x="674915" y="508706"/>
            <a:ext cx="10613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Arial Narrow" panose="020B0606020202030204" pitchFamily="34" charset="0"/>
              </a:rPr>
              <a:t>IN THIS PRESENTATION:</a:t>
            </a:r>
          </a:p>
        </p:txBody>
      </p:sp>
    </p:spTree>
    <p:extLst>
      <p:ext uri="{BB962C8B-B14F-4D97-AF65-F5344CB8AC3E}">
        <p14:creationId xmlns:p14="http://schemas.microsoft.com/office/powerpoint/2010/main" val="21442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6" r:id="rId2"/>
    <p:sldLayoutId id="2147483941" r:id="rId3"/>
    <p:sldLayoutId id="2147483998" r:id="rId4"/>
    <p:sldLayoutId id="2147483999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00" r:id="rId11"/>
    <p:sldLayoutId id="2147484001" r:id="rId12"/>
    <p:sldLayoutId id="2147483943" r:id="rId13"/>
    <p:sldLayoutId id="2147484003" r:id="rId14"/>
    <p:sldLayoutId id="2147484004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hf hdr="0" ftr="0" dt="0"/>
  <p:txStyles>
    <p:titleStyle>
      <a:lvl1pPr algn="l" defTabSz="9142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4" indent="-228564" algn="l" defTabSz="9142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91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2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0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864B0387-07BA-AE4A-8C6A-E5CED0A114E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2642">
            <a:off x="2747706" y="-3531276"/>
            <a:ext cx="7106696" cy="136514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FAF79-DC41-6244-8128-3621AE60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51866" y="6144654"/>
            <a:ext cx="441770" cy="44181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100" b="1" i="0" cap="all" baseline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A558B-91BD-CD4E-869E-A90063D9ED3B}"/>
              </a:ext>
            </a:extLst>
          </p:cNvPr>
          <p:cNvSpPr txBox="1"/>
          <p:nvPr userDrawn="1"/>
        </p:nvSpPr>
        <p:spPr>
          <a:xfrm>
            <a:off x="674915" y="508706"/>
            <a:ext cx="10613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Narrow" panose="020B0606020202030204" pitchFamily="34" charset="0"/>
              </a:rPr>
              <a:t>IN THIS PRESENTATION: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F6086C-BC35-BD4D-81A5-01F0120211CF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322845" y="5951413"/>
            <a:ext cx="1660433" cy="8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5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hf hdr="0" ftr="0" dt="0"/>
  <p:txStyles>
    <p:titleStyle>
      <a:lvl1pPr algn="l" defTabSz="9142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4" indent="-228564" algn="l" defTabSz="9142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91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2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0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FAF79-DC41-6244-8128-3621AE60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51866" y="6144654"/>
            <a:ext cx="441770" cy="44181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100" b="1" i="0" cap="all" baseline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C8C51-B448-EE4F-92CF-32A58A7A2208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322845" y="5951413"/>
            <a:ext cx="1660433" cy="8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0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62" r:id="rId2"/>
    <p:sldLayoutId id="2147483961" r:id="rId3"/>
    <p:sldLayoutId id="2147483951" r:id="rId4"/>
    <p:sldLayoutId id="2147483953" r:id="rId5"/>
    <p:sldLayoutId id="2147483963" r:id="rId6"/>
    <p:sldLayoutId id="2147483964" r:id="rId7"/>
    <p:sldLayoutId id="2147483954" r:id="rId8"/>
    <p:sldLayoutId id="2147484026" r:id="rId9"/>
    <p:sldLayoutId id="2147484027" r:id="rId10"/>
    <p:sldLayoutId id="2147484028" r:id="rId11"/>
    <p:sldLayoutId id="2147484029" r:id="rId12"/>
    <p:sldLayoutId id="2147483955" r:id="rId13"/>
    <p:sldLayoutId id="2147483966" r:id="rId14"/>
    <p:sldLayoutId id="2147483965" r:id="rId15"/>
    <p:sldLayoutId id="2147483956" r:id="rId16"/>
    <p:sldLayoutId id="2147483992" r:id="rId17"/>
    <p:sldLayoutId id="2147483993" r:id="rId18"/>
  </p:sldLayoutIdLst>
  <p:hf hdr="0" ftr="0" dt="0"/>
  <p:txStyles>
    <p:titleStyle>
      <a:lvl1pPr algn="l" defTabSz="9142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4" indent="-228564" algn="l" defTabSz="9142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91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2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0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FAF79-DC41-6244-8128-3621AE60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51866" y="6144654"/>
            <a:ext cx="441770" cy="441813"/>
          </a:xfrm>
          <a:prstGeom prst="ellipse">
            <a:avLst/>
          </a:prstGeom>
          <a:solidFill>
            <a:schemeClr val="tx1"/>
          </a:solidFill>
          <a:ln w="50800">
            <a:solidFill>
              <a:schemeClr val="accent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100" b="1" i="0" cap="all" baseline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C8C51-B448-EE4F-92CF-32A58A7A2208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322845" y="5951413"/>
            <a:ext cx="1660433" cy="8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8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4030" r:id="rId9"/>
    <p:sldLayoutId id="2147484031" r:id="rId10"/>
    <p:sldLayoutId id="2147484032" r:id="rId11"/>
    <p:sldLayoutId id="2147484033" r:id="rId12"/>
    <p:sldLayoutId id="2147483976" r:id="rId13"/>
    <p:sldLayoutId id="2147483978" r:id="rId14"/>
    <p:sldLayoutId id="2147483977" r:id="rId15"/>
    <p:sldLayoutId id="2147483979" r:id="rId16"/>
    <p:sldLayoutId id="2147483994" r:id="rId17"/>
    <p:sldLayoutId id="2147483995" r:id="rId18"/>
  </p:sldLayoutIdLst>
  <p:hf hdr="0" ftr="0" dt="0"/>
  <p:txStyles>
    <p:titleStyle>
      <a:lvl1pPr algn="l" defTabSz="91425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4" indent="-228564" algn="l" defTabSz="9142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91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9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2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0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7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84" indent="-228564" algn="l" defTabSz="9142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3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1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1E976-4128-6D42-9A45-ACD6AEF0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0C12-8DE7-6F48-AD95-D9425B479BDD}" type="datetime3">
              <a:rPr lang="en-US" smtClean="0"/>
              <a:t>13 April 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85288-555A-7548-8894-6A59D4C8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Ayham </a:t>
            </a:r>
            <a:r>
              <a:rPr lang="en-IN" dirty="0"/>
              <a:t>Alharbat</a:t>
            </a:r>
            <a:r>
              <a:rPr lang="en-US" dirty="0"/>
              <a:t>, Protik Banerji and </a:t>
            </a:r>
            <a:r>
              <a:rPr lang="en-IN" dirty="0"/>
              <a:t>Jeroen </a:t>
            </a:r>
            <a:r>
              <a:rPr lang="en-IN" dirty="0" err="1"/>
              <a:t>Ritmeester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FEB85-9B18-3744-B07C-42B33A52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79D20-9926-6947-91A9-E826DAB4C4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97798C-CCFF-3740-9C0C-DD856022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903" y="3956824"/>
            <a:ext cx="8502427" cy="656274"/>
          </a:xfrm>
        </p:spPr>
        <p:txBody>
          <a:bodyPr/>
          <a:lstStyle/>
          <a:p>
            <a:r>
              <a:rPr lang="en-US" dirty="0"/>
              <a:t>Project 4 – 3d Tracking of facial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E54E55-6370-764E-9CCC-1412EE93F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17904" y="4613098"/>
            <a:ext cx="8502426" cy="578732"/>
          </a:xfrm>
        </p:spPr>
        <p:txBody>
          <a:bodyPr/>
          <a:lstStyle/>
          <a:p>
            <a:r>
              <a:rPr lang="en-US" dirty="0"/>
              <a:t>Tracking an individual tongue for determining range of motion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74B72F-FE08-9843-94B6-8BD12A56F9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Image Processing and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42584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A263AB9-74DE-4C2B-8CA3-7CBD0F67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421707-1D57-449A-83BF-B60D570E2B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52C0B-B15B-4D67-BFBA-EDCA3D0CD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79D20-9926-6947-91A9-E826DAB4C4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3B80A-641F-4B66-92FA-2DD9D9BC00B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3360738" cy="365125"/>
          </a:xfrm>
          <a:prstGeom prst="rect">
            <a:avLst/>
          </a:prstGeom>
        </p:spPr>
        <p:txBody>
          <a:bodyPr/>
          <a:lstStyle/>
          <a:p>
            <a:fld id="{448D0C12-8DE7-6F48-AD95-D9425B479BDD}" type="datetime3">
              <a:rPr lang="en-US" smtClean="0"/>
              <a:t>13 April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9539"/>
      </p:ext>
    </p:extLst>
  </p:cSld>
  <p:clrMapOvr>
    <a:masterClrMapping/>
  </p:clrMapOvr>
</p:sld>
</file>

<file path=ppt/theme/theme1.xml><?xml version="1.0" encoding="utf-8"?>
<a:theme xmlns:a="http://schemas.openxmlformats.org/drawingml/2006/main" name="UT Title slide Black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 test" id="{15B9D8DC-9424-A541-AF47-D0C4E5DD615D}" vid="{AA5B6583-0830-8041-8FDA-106127B26373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T Chapter slide White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ed" id="{38EFCB40-8075-4379-B608-001D32BF0987}" vid="{32DD4C13-7CE8-4DC6-9A95-709DF41A19BE}"/>
    </a:ext>
  </a:extLst>
</a:theme>
</file>

<file path=ppt/theme/theme3.xml><?xml version="1.0" encoding="utf-8"?>
<a:theme xmlns:a="http://schemas.openxmlformats.org/drawingml/2006/main" name="UT Chapter slide Black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ed" id="{38EFCB40-8075-4379-B608-001D32BF0987}" vid="{32DD4C13-7CE8-4DC6-9A95-709DF41A19BE}"/>
    </a:ext>
  </a:extLst>
</a:theme>
</file>

<file path=ppt/theme/theme4.xml><?xml version="1.0" encoding="utf-8"?>
<a:theme xmlns:a="http://schemas.openxmlformats.org/drawingml/2006/main" name="UT Chapter slide White + logo own name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ed" id="{38EFCB40-8075-4379-B608-001D32BF0987}" vid="{32DD4C13-7CE8-4DC6-9A95-709DF41A19BE}"/>
    </a:ext>
  </a:extLst>
</a:theme>
</file>

<file path=ppt/theme/theme5.xml><?xml version="1.0" encoding="utf-8"?>
<a:theme xmlns:a="http://schemas.openxmlformats.org/drawingml/2006/main" name="UT Chapter slide Black + logo own name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ed" id="{38EFCB40-8075-4379-B608-001D32BF0987}" vid="{32DD4C13-7CE8-4DC6-9A95-709DF41A19BE}"/>
    </a:ext>
  </a:extLst>
</a:theme>
</file>

<file path=ppt/theme/theme6.xml><?xml version="1.0" encoding="utf-8"?>
<a:theme xmlns:a="http://schemas.openxmlformats.org/drawingml/2006/main" name="UT Table of Content slide White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ed" id="{38EFCB40-8075-4379-B608-001D32BF0987}" vid="{32DD4C13-7CE8-4DC6-9A95-709DF41A19BE}"/>
    </a:ext>
  </a:extLst>
</a:theme>
</file>

<file path=ppt/theme/theme7.xml><?xml version="1.0" encoding="utf-8"?>
<a:theme xmlns:a="http://schemas.openxmlformats.org/drawingml/2006/main" name="UT Table of Content slide Black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ed" id="{38EFCB40-8075-4379-B608-001D32BF0987}" vid="{32DD4C13-7CE8-4DC6-9A95-709DF41A19BE}"/>
    </a:ext>
  </a:extLst>
</a:theme>
</file>

<file path=ppt/theme/theme8.xml><?xml version="1.0" encoding="utf-8"?>
<a:theme xmlns:a="http://schemas.openxmlformats.org/drawingml/2006/main" name="UT Content slide White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ed" id="{38EFCB40-8075-4379-B608-001D32BF0987}" vid="{32DD4C13-7CE8-4DC6-9A95-709DF41A19BE}"/>
    </a:ext>
  </a:extLst>
</a:theme>
</file>

<file path=ppt/theme/theme9.xml><?xml version="1.0" encoding="utf-8"?>
<a:theme xmlns:a="http://schemas.openxmlformats.org/drawingml/2006/main" name="UT Content slide Black">
  <a:themeElements>
    <a:clrScheme name="UT colors">
      <a:dk1>
        <a:srgbClr val="000000"/>
      </a:dk1>
      <a:lt1>
        <a:srgbClr val="FFFFFF"/>
      </a:lt1>
      <a:dk2>
        <a:srgbClr val="616365"/>
      </a:dk2>
      <a:lt2>
        <a:srgbClr val="ADAFAF"/>
      </a:lt2>
      <a:accent1>
        <a:srgbClr val="63B1E5"/>
      </a:accent1>
      <a:accent2>
        <a:srgbClr val="EC7908"/>
      </a:accent2>
      <a:accent3>
        <a:srgbClr val="CF0071"/>
      </a:accent3>
      <a:accent4>
        <a:srgbClr val="FED100"/>
      </a:accent4>
      <a:accent5>
        <a:srgbClr val="0093B3"/>
      </a:accent5>
      <a:accent6>
        <a:srgbClr val="34B234"/>
      </a:accent6>
      <a:hlink>
        <a:srgbClr val="002C5F"/>
      </a:hlink>
      <a:folHlink>
        <a:srgbClr val="C60C3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ed" id="{38EFCB40-8075-4379-B608-001D32BF0987}" vid="{32DD4C13-7CE8-4DC6-9A95-709DF41A19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 test</Template>
  <TotalTime>531</TotalTime>
  <Words>34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Arial Narrow</vt:lpstr>
      <vt:lpstr>Calibri</vt:lpstr>
      <vt:lpstr>UT Title slide Black</vt:lpstr>
      <vt:lpstr>UT Chapter slide White</vt:lpstr>
      <vt:lpstr>UT Chapter slide Black</vt:lpstr>
      <vt:lpstr>UT Chapter slide White + logo own name</vt:lpstr>
      <vt:lpstr>UT Chapter slide Black + logo own name</vt:lpstr>
      <vt:lpstr>UT Table of Content slide White</vt:lpstr>
      <vt:lpstr>UT Table of Content slide Black</vt:lpstr>
      <vt:lpstr>UT Content slide White</vt:lpstr>
      <vt:lpstr>UT Content slide Black</vt:lpstr>
      <vt:lpstr>Project 4 – 3d Tracking of facial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Protik Banerji</cp:lastModifiedBy>
  <cp:revision>66</cp:revision>
  <dcterms:created xsi:type="dcterms:W3CDTF">2019-02-08T09:55:16Z</dcterms:created>
  <dcterms:modified xsi:type="dcterms:W3CDTF">2020-04-13T09:50:12Z</dcterms:modified>
</cp:coreProperties>
</file>