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  <p:sldMasterId id="2147483932" r:id="rId2"/>
    <p:sldMasterId id="2147483988" r:id="rId3"/>
    <p:sldMasterId id="2147483980" r:id="rId4"/>
    <p:sldMasterId id="2147483984" r:id="rId5"/>
    <p:sldMasterId id="2147483940" r:id="rId6"/>
    <p:sldMasterId id="2147484010" r:id="rId7"/>
    <p:sldMasterId id="2147483948" r:id="rId8"/>
    <p:sldMasterId id="2147483967" r:id="rId9"/>
  </p:sldMasterIdLst>
  <p:notesMasterIdLst>
    <p:notesMasterId r:id="rId13"/>
  </p:notesMasterIdLst>
  <p:handoutMasterIdLst>
    <p:handoutMasterId r:id="rId14"/>
  </p:handoutMasterIdLst>
  <p:sldIdLst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3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7" d="100"/>
          <a:sy n="197" d="100"/>
        </p:scale>
        <p:origin x="23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01BE56-1E91-6446-BB37-70A906C6E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CFE5-CFB5-AC4B-B88B-1D953B4D9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C1FF6-1F9C-A04D-BC2F-BA79939F8A6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05199-A0AF-4D47-A407-75BB264A3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8BBE-35C2-F248-BE41-AC409C19D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6A49-4FCA-314D-A6DA-EC7CC1C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196D9-2286-0F4F-B943-33A3EEA2528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4262-D47C-D444-8DFB-457E9BF5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FA728384-E984-F446-A49C-FBBB97E0742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7" y="347663"/>
            <a:ext cx="5145157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44F889-6CB5-BD43-B19A-F35F370828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41850">
            <a:off x="5966239" y="-3055937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4B685-9FED-F545-8AA3-7D67B884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F986-96E2-164C-A4A4-BCDB45FCE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41E5C2C-50FF-634E-807B-2A6B4C766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C4FDA1-EAD9-0143-BBE7-C3C2B96C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</p:spTree>
    <p:extLst>
      <p:ext uri="{BB962C8B-B14F-4D97-AF65-F5344CB8AC3E}">
        <p14:creationId xmlns:p14="http://schemas.microsoft.com/office/powerpoint/2010/main" val="9131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9757D-25E3-9D4C-89B0-ABC83FC546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421DEC-2CA7-C94A-833C-25A48605A7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847639B-FEE4-434B-885D-AB2ED1BE4E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91F65F-2F42-D743-9B78-58BBBB5979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90372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13576" y="6144654"/>
            <a:ext cx="441770" cy="441813"/>
          </a:xfrm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81BDAF-9E21-554F-B1E0-988F5E0C4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97D815-DD56-B94F-A323-DFB05DD20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60B78A-3EB3-2E4C-A4F1-5262378EA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7A219-89BE-B349-BB47-80A70966D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79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74606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F986-96E2-164C-A4A4-BCDB45FCE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41E5C2C-50FF-634E-807B-2A6B4C766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C4FDA1-EAD9-0143-BBE7-C3C2B96C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39A05-DD33-2447-9C8B-CCC34B471B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48473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421DEC-2CA7-C94A-833C-25A48605A7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847639B-FEE4-434B-885D-AB2ED1BE4E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91F65F-2F42-D743-9B78-58BBBB5979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F51AA-B0FC-624F-B2A3-94744116F5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81BDAF-9E21-554F-B1E0-988F5E0C4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97D815-DD56-B94F-A323-DFB05DD20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60B78A-3EB3-2E4C-A4F1-5262378EA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9489D-A1EF-D245-8C9C-0E9C8A6AA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25344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5797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8353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591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2807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B46EEF56-242D-4244-B1A5-94B892795E2B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rgbClr val="049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rgbClr val="079CC5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8" y="347663"/>
            <a:ext cx="7470914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3B795-1F91-E045-91A7-ABD6E806B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29498">
            <a:off x="8433352" y="-2286867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96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6767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206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929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6415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991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11168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274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8666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1812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584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6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7" y="347663"/>
            <a:ext cx="7500731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E68D8-70A6-7246-8BE1-4483AA758C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358674">
            <a:off x="7869330" y="-3081337"/>
            <a:ext cx="50060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4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39770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2610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7399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639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309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40021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740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7374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9380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1237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4B685-9FED-F545-8AA3-7D67B884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67315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23636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8506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2763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313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9289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4294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79269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786109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45949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/>
          <a:lstStyle>
            <a:lvl1pPr algn="l"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B343-CAD8-014A-B0EF-EC1881EC8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9757D-25E3-9D4C-89B0-ABC83FC546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7155153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3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25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6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9DF8-7021-F24D-9D64-422EE6E8E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6620-024F-F148-AF77-E48DFCE4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2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408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86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11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5600" cy="3382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073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8D731-8FA9-0E45-B31F-157BED3BC0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00882" y="1347304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44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9673-6FF4-7541-A582-49C16510D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943939">
            <a:off x="-2927110" y="816278"/>
            <a:ext cx="5006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7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7A219-89BE-B349-BB47-80A70966D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79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6477087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94676-B8AB-AB45-A75E-D070975EC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42428">
            <a:off x="-1883465" y="1131956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87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7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54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92844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899356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6886987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/>
          <a:lstStyle>
            <a:lvl1pPr algn="l"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B343-CAD8-014A-B0EF-EC1881EC8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55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003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A259F-F77C-CD45-ADDA-0D9422544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343504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2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9DF8-7021-F24D-9D64-422EE6E8E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6620-024F-F148-AF77-E48DFCE4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98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911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546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1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38297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00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8D731-8FA9-0E45-B31F-157BED3BC0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00882" y="1347304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09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9673-6FF4-7541-A582-49C16510D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943939">
            <a:off x="-2927110" y="816278"/>
            <a:ext cx="50060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62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94676-B8AB-AB45-A75E-D070975EC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42428">
            <a:off x="-1883465" y="1131956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007E1-F11B-744B-B3D7-950234A31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13617573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05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DF2C-C0B6-1B4F-BB78-72D2EA116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878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661" y="6356350"/>
            <a:ext cx="2365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E469526-6E45-7F42-9A5B-A968FB10F2EF}" type="datetime3">
              <a:rPr lang="en-US" smtClean="0"/>
              <a:pPr/>
              <a:t>13 April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5409" y="6356350"/>
            <a:ext cx="637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2130" y="6356350"/>
            <a:ext cx="84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10C1B-65DB-2343-8AA3-FE42BB8807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32205" y="1500167"/>
            <a:ext cx="5527589" cy="27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7" y="-3948719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A83C4E7C-85E8-C546-AFA4-9DEF64C25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38472" y="-3939482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8910-B416-8247-A854-5A62E31E7A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7" y="-3948719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357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84555" y="5951413"/>
            <a:ext cx="1660433" cy="8282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C1AB5-3A56-FC40-9039-7F559F192A9B}"/>
              </a:ext>
            </a:extLst>
          </p:cNvPr>
          <p:cNvCxnSpPr>
            <a:cxnSpLocks/>
          </p:cNvCxnSpPr>
          <p:nvPr userDrawn="1"/>
        </p:nvCxnSpPr>
        <p:spPr>
          <a:xfrm>
            <a:off x="2544988" y="6144654"/>
            <a:ext cx="0" cy="4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38472" y="-3939482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357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84555" y="5951413"/>
            <a:ext cx="1660433" cy="828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C1AB5-3A56-FC40-9039-7F559F192A9B}"/>
              </a:ext>
            </a:extLst>
          </p:cNvPr>
          <p:cNvCxnSpPr>
            <a:cxnSpLocks/>
          </p:cNvCxnSpPr>
          <p:nvPr userDrawn="1"/>
        </p:nvCxnSpPr>
        <p:spPr>
          <a:xfrm>
            <a:off x="2544988" y="6144654"/>
            <a:ext cx="0" cy="441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6" y="-3531276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A558B-91BD-CD4E-869E-A90063D9ED3B}"/>
              </a:ext>
            </a:extLst>
          </p:cNvPr>
          <p:cNvSpPr txBox="1"/>
          <p:nvPr userDrawn="1"/>
        </p:nvSpPr>
        <p:spPr>
          <a:xfrm>
            <a:off x="674915" y="508706"/>
            <a:ext cx="1061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rial Narrow" panose="020B0606020202030204" pitchFamily="34" charset="0"/>
              </a:rPr>
              <a:t>IN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21442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6" r:id="rId2"/>
    <p:sldLayoutId id="2147483941" r:id="rId3"/>
    <p:sldLayoutId id="2147483998" r:id="rId4"/>
    <p:sldLayoutId id="2147483999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00" r:id="rId11"/>
    <p:sldLayoutId id="2147484001" r:id="rId12"/>
    <p:sldLayoutId id="2147483943" r:id="rId13"/>
    <p:sldLayoutId id="2147484003" r:id="rId14"/>
    <p:sldLayoutId id="2147484004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6" y="-3531276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558B-91BD-CD4E-869E-A90063D9ED3B}"/>
              </a:ext>
            </a:extLst>
          </p:cNvPr>
          <p:cNvSpPr txBox="1"/>
          <p:nvPr userDrawn="1"/>
        </p:nvSpPr>
        <p:spPr>
          <a:xfrm>
            <a:off x="674915" y="508706"/>
            <a:ext cx="1061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Narrow" panose="020B0606020202030204" pitchFamily="34" charset="0"/>
              </a:rPr>
              <a:t>IN THIS PRESENTATION: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6086C-BC35-BD4D-81A5-01F0120211C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62" r:id="rId2"/>
    <p:sldLayoutId id="2147483961" r:id="rId3"/>
    <p:sldLayoutId id="2147483951" r:id="rId4"/>
    <p:sldLayoutId id="2147483953" r:id="rId5"/>
    <p:sldLayoutId id="2147483963" r:id="rId6"/>
    <p:sldLayoutId id="2147483964" r:id="rId7"/>
    <p:sldLayoutId id="2147483954" r:id="rId8"/>
    <p:sldLayoutId id="2147484026" r:id="rId9"/>
    <p:sldLayoutId id="2147484027" r:id="rId10"/>
    <p:sldLayoutId id="2147484028" r:id="rId11"/>
    <p:sldLayoutId id="2147484029" r:id="rId12"/>
    <p:sldLayoutId id="2147483955" r:id="rId13"/>
    <p:sldLayoutId id="2147483966" r:id="rId14"/>
    <p:sldLayoutId id="2147483965" r:id="rId15"/>
    <p:sldLayoutId id="2147483956" r:id="rId16"/>
    <p:sldLayoutId id="2147483992" r:id="rId17"/>
    <p:sldLayoutId id="2147483993" r:id="rId18"/>
  </p:sldLayoutIdLst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4030" r:id="rId9"/>
    <p:sldLayoutId id="2147484031" r:id="rId10"/>
    <p:sldLayoutId id="2147484032" r:id="rId11"/>
    <p:sldLayoutId id="2147484033" r:id="rId12"/>
    <p:sldLayoutId id="2147483976" r:id="rId13"/>
    <p:sldLayoutId id="2147483978" r:id="rId14"/>
    <p:sldLayoutId id="2147483977" r:id="rId15"/>
    <p:sldLayoutId id="2147483979" r:id="rId16"/>
    <p:sldLayoutId id="2147483994" r:id="rId17"/>
    <p:sldLayoutId id="2147483995" r:id="rId18"/>
  </p:sldLayoutIdLst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1E976-4128-6D42-9A45-ACD6AEF0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85288-555A-7548-8894-6A59D4C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Ayham </a:t>
            </a:r>
            <a:r>
              <a:rPr lang="en-IN" dirty="0"/>
              <a:t>Alharbat</a:t>
            </a:r>
            <a:r>
              <a:rPr lang="en-US" dirty="0"/>
              <a:t>, Protik Banerji and </a:t>
            </a:r>
            <a:r>
              <a:rPr lang="en-IN" dirty="0"/>
              <a:t>Jeroen </a:t>
            </a:r>
            <a:r>
              <a:rPr lang="en-IN" dirty="0" err="1"/>
              <a:t>Ritmeester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FEB85-9B18-3744-B07C-42B33A5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9D20-9926-6947-91A9-E826DAB4C4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7798C-CCFF-3740-9C0C-DD856022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03" y="3956824"/>
            <a:ext cx="8502427" cy="656274"/>
          </a:xfrm>
        </p:spPr>
        <p:txBody>
          <a:bodyPr/>
          <a:lstStyle/>
          <a:p>
            <a:r>
              <a:rPr lang="en-US" dirty="0"/>
              <a:t>Project 4 – 3d Tracking of facial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54E55-6370-764E-9CCC-1412EE93F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7904" y="4613098"/>
            <a:ext cx="8502426" cy="578732"/>
          </a:xfrm>
        </p:spPr>
        <p:txBody>
          <a:bodyPr/>
          <a:lstStyle/>
          <a:p>
            <a:r>
              <a:rPr lang="en-US" dirty="0"/>
              <a:t>Tracking an individual tongue for determining range of motion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74B72F-FE08-9843-94B6-8BD12A56F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258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263AB9-74DE-4C2B-8CA3-7CBD0F67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21707-1D57-449A-83BF-B60D570E2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Camera calibration</a:t>
            </a:r>
          </a:p>
          <a:p>
            <a:r>
              <a:rPr lang="en-IN" dirty="0"/>
              <a:t>Selecting Regions of Interest (ROI)</a:t>
            </a:r>
          </a:p>
          <a:p>
            <a:r>
              <a:rPr lang="en-IN" dirty="0"/>
              <a:t>Tracking Regions of Interest</a:t>
            </a:r>
          </a:p>
          <a:p>
            <a:r>
              <a:rPr lang="en-IN" dirty="0"/>
              <a:t>Triangulating the ROIs in 3D space</a:t>
            </a:r>
          </a:p>
          <a:p>
            <a:r>
              <a:rPr lang="en-IN" dirty="0"/>
              <a:t>Range of motion estimation from fixed coordinate system on subject’s face.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52C0B-B15B-4D67-BFBA-EDCA3D0CD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9D20-9926-6947-91A9-E826DAB4C4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B80A-641F-4B66-92FA-2DD9D9BC00B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3360738" cy="365125"/>
          </a:xfrm>
          <a:prstGeom prst="rect">
            <a:avLst/>
          </a:prstGeom>
        </p:spPr>
        <p:txBody>
          <a:bodyPr/>
          <a:lstStyle/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34CF-9AE3-46F6-A2F7-D561B35C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Camera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12A8-D0D2-4E98-BC36-296869984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Move this to the end and add </a:t>
            </a:r>
            <a:r>
              <a:rPr lang="en-IN"/>
              <a:t>pics from 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6306B-1B7E-4F45-BCD9-E8BC65DB0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43227"/>
      </p:ext>
    </p:extLst>
  </p:cSld>
  <p:clrMapOvr>
    <a:masterClrMapping/>
  </p:clrMapOvr>
</p:sld>
</file>

<file path=ppt/theme/theme1.xml><?xml version="1.0" encoding="utf-8"?>
<a:theme xmlns:a="http://schemas.openxmlformats.org/drawingml/2006/main" name="UT Title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 test" id="{15B9D8DC-9424-A541-AF47-D0C4E5DD615D}" vid="{AA5B6583-0830-8041-8FDA-106127B26373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T Chapter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3.xml><?xml version="1.0" encoding="utf-8"?>
<a:theme xmlns:a="http://schemas.openxmlformats.org/drawingml/2006/main" name="UT Chapter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4.xml><?xml version="1.0" encoding="utf-8"?>
<a:theme xmlns:a="http://schemas.openxmlformats.org/drawingml/2006/main" name="UT Chapter slide White + logo own nam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5.xml><?xml version="1.0" encoding="utf-8"?>
<a:theme xmlns:a="http://schemas.openxmlformats.org/drawingml/2006/main" name="UT Chapter slide Black + logo own nam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6.xml><?xml version="1.0" encoding="utf-8"?>
<a:theme xmlns:a="http://schemas.openxmlformats.org/drawingml/2006/main" name="UT Table of Content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7.xml><?xml version="1.0" encoding="utf-8"?>
<a:theme xmlns:a="http://schemas.openxmlformats.org/drawingml/2006/main" name="UT Table of Content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8.xml><?xml version="1.0" encoding="utf-8"?>
<a:theme xmlns:a="http://schemas.openxmlformats.org/drawingml/2006/main" name="UT Content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9.xml><?xml version="1.0" encoding="utf-8"?>
<a:theme xmlns:a="http://schemas.openxmlformats.org/drawingml/2006/main" name="UT Content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 test</Template>
  <TotalTime>541</TotalTime>
  <Words>80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Arial Narrow</vt:lpstr>
      <vt:lpstr>Calibri</vt:lpstr>
      <vt:lpstr>UT Title slide Black</vt:lpstr>
      <vt:lpstr>UT Chapter slide White</vt:lpstr>
      <vt:lpstr>UT Chapter slide Black</vt:lpstr>
      <vt:lpstr>UT Chapter slide White + logo own name</vt:lpstr>
      <vt:lpstr>UT Chapter slide Black + logo own name</vt:lpstr>
      <vt:lpstr>UT Table of Content slide White</vt:lpstr>
      <vt:lpstr>UT Table of Content slide Black</vt:lpstr>
      <vt:lpstr>UT Content slide White</vt:lpstr>
      <vt:lpstr>UT Content slide Black</vt:lpstr>
      <vt:lpstr>Project 4 – 3d Tracking of facial features</vt:lpstr>
      <vt:lpstr>Methodology</vt:lpstr>
      <vt:lpstr>Camera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Protik Banerji</cp:lastModifiedBy>
  <cp:revision>68</cp:revision>
  <dcterms:created xsi:type="dcterms:W3CDTF">2019-02-08T09:55:16Z</dcterms:created>
  <dcterms:modified xsi:type="dcterms:W3CDTF">2020-04-13T10:00:18Z</dcterms:modified>
</cp:coreProperties>
</file>