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1" autoAdjust="0"/>
    <p:restoredTop sz="94662" autoAdjust="0"/>
  </p:normalViewPr>
  <p:slideViewPr>
    <p:cSldViewPr>
      <p:cViewPr varScale="1">
        <p:scale>
          <a:sx n="74" d="100"/>
          <a:sy n="74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39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471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619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297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690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832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6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9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9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433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290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083C-8753-4179-B674-25CE7D92E486}" type="datetimeFigureOut">
              <a:rPr lang="es-HN" smtClean="0"/>
              <a:t>07/03/2015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9906-72DE-45B7-9A1C-71569E0E3A3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485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1470025"/>
          </a:xfrm>
        </p:spPr>
        <p:txBody>
          <a:bodyPr>
            <a:noAutofit/>
          </a:bodyPr>
          <a:lstStyle/>
          <a:p>
            <a:r>
              <a:rPr lang="es-SV" sz="9600" dirty="0" err="1" smtClean="0">
                <a:latin typeface="Algerian" panose="04020705040A02060702" pitchFamily="82" charset="0"/>
              </a:rPr>
              <a:t>angry</a:t>
            </a:r>
            <a:r>
              <a:rPr lang="es-SV" sz="9600" dirty="0" smtClean="0">
                <a:latin typeface="Algerian" panose="04020705040A02060702" pitchFamily="82" charset="0"/>
              </a:rPr>
              <a:t> </a:t>
            </a:r>
            <a:r>
              <a:rPr lang="es-SV" sz="9600" dirty="0" err="1" smtClean="0">
                <a:latin typeface="Algerian" panose="04020705040A02060702" pitchFamily="82" charset="0"/>
              </a:rPr>
              <a:t>birds</a:t>
            </a:r>
            <a:endParaRPr lang="es-HN" sz="9600" dirty="0">
              <a:latin typeface="Algerian" panose="04020705040A02060702" pitchFamily="8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752600"/>
          </a:xfrm>
        </p:spPr>
        <p:txBody>
          <a:bodyPr>
            <a:noAutofit/>
          </a:bodyPr>
          <a:lstStyle/>
          <a:p>
            <a:r>
              <a:rPr lang="es-SV" sz="48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Es un juego de matar los cerdos y conseguir puntos</a:t>
            </a:r>
          </a:p>
        </p:txBody>
      </p:sp>
      <p:pic>
        <p:nvPicPr>
          <p:cNvPr id="1027" name="Picture 3" descr="C:\Users\karlo_000\AppData\Local\Microsoft\Windows\Temporary Internet Files\Content.IE5\B0TRGRB4\angrybird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18397"/>
            <a:ext cx="3995936" cy="24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angry birds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karloz_minero@hotmail.com</dc:creator>
  <cp:lastModifiedBy>karloz_minero@hotmail.com</cp:lastModifiedBy>
  <cp:revision>2</cp:revision>
  <dcterms:created xsi:type="dcterms:W3CDTF">2015-03-07T23:40:01Z</dcterms:created>
  <dcterms:modified xsi:type="dcterms:W3CDTF">2015-03-08T00:31:31Z</dcterms:modified>
</cp:coreProperties>
</file>