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2D60-CF96-4E27-8C2B-C841C03466A4}" type="datetimeFigureOut">
              <a:rPr lang="es-HN" smtClean="0"/>
              <a:t>30/01/2015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4387-505C-472B-A990-C314CB12C9E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28251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2D60-CF96-4E27-8C2B-C841C03466A4}" type="datetimeFigureOut">
              <a:rPr lang="es-HN" smtClean="0"/>
              <a:t>30/01/2015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4387-505C-472B-A990-C314CB12C9E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1047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2D60-CF96-4E27-8C2B-C841C03466A4}" type="datetimeFigureOut">
              <a:rPr lang="es-HN" smtClean="0"/>
              <a:t>30/01/2015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4387-505C-472B-A990-C314CB12C9E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8569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2D60-CF96-4E27-8C2B-C841C03466A4}" type="datetimeFigureOut">
              <a:rPr lang="es-HN" smtClean="0"/>
              <a:t>30/01/2015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4387-505C-472B-A990-C314CB12C9E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3988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2D60-CF96-4E27-8C2B-C841C03466A4}" type="datetimeFigureOut">
              <a:rPr lang="es-HN" smtClean="0"/>
              <a:t>30/01/2015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4387-505C-472B-A990-C314CB12C9E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2266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2D60-CF96-4E27-8C2B-C841C03466A4}" type="datetimeFigureOut">
              <a:rPr lang="es-HN" smtClean="0"/>
              <a:t>30/01/2015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4387-505C-472B-A990-C314CB12C9E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9775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2D60-CF96-4E27-8C2B-C841C03466A4}" type="datetimeFigureOut">
              <a:rPr lang="es-HN" smtClean="0"/>
              <a:t>30/01/2015</a:t>
            </a:fld>
            <a:endParaRPr lang="es-HN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4387-505C-472B-A990-C314CB12C9E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0541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2D60-CF96-4E27-8C2B-C841C03466A4}" type="datetimeFigureOut">
              <a:rPr lang="es-HN" smtClean="0"/>
              <a:t>30/01/2015</a:t>
            </a:fld>
            <a:endParaRPr lang="es-HN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4387-505C-472B-A990-C314CB12C9E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6960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2D60-CF96-4E27-8C2B-C841C03466A4}" type="datetimeFigureOut">
              <a:rPr lang="es-HN" smtClean="0"/>
              <a:t>30/01/2015</a:t>
            </a:fld>
            <a:endParaRPr lang="es-HN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4387-505C-472B-A990-C314CB12C9E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5448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2D60-CF96-4E27-8C2B-C841C03466A4}" type="datetimeFigureOut">
              <a:rPr lang="es-HN" smtClean="0"/>
              <a:t>30/01/2015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4387-505C-472B-A990-C314CB12C9E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7360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2D60-CF96-4E27-8C2B-C841C03466A4}" type="datetimeFigureOut">
              <a:rPr lang="es-HN" smtClean="0"/>
              <a:t>30/01/2015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4387-505C-472B-A990-C314CB12C9E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0282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F2D60-CF96-4E27-8C2B-C841C03466A4}" type="datetimeFigureOut">
              <a:rPr lang="es-HN" smtClean="0"/>
              <a:t>30/01/2015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84387-505C-472B-A990-C314CB12C9E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3613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28150" y="679407"/>
            <a:ext cx="6984776" cy="5616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4 Rectángulo"/>
          <p:cNvSpPr/>
          <p:nvPr/>
        </p:nvSpPr>
        <p:spPr>
          <a:xfrm>
            <a:off x="2663788" y="1538506"/>
            <a:ext cx="2484276" cy="324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7 Rectángulo"/>
          <p:cNvSpPr/>
          <p:nvPr/>
        </p:nvSpPr>
        <p:spPr>
          <a:xfrm>
            <a:off x="2663788" y="2132856"/>
            <a:ext cx="34203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1" name="10 Rectángulo"/>
          <p:cNvSpPr/>
          <p:nvPr/>
        </p:nvSpPr>
        <p:spPr>
          <a:xfrm>
            <a:off x="2744795" y="2204864"/>
            <a:ext cx="1755197" cy="2235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2" name="11 Rectángulo"/>
          <p:cNvSpPr/>
          <p:nvPr/>
        </p:nvSpPr>
        <p:spPr>
          <a:xfrm>
            <a:off x="2627784" y="2780928"/>
            <a:ext cx="34203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3" name="12 Rectángulo"/>
          <p:cNvSpPr/>
          <p:nvPr/>
        </p:nvSpPr>
        <p:spPr>
          <a:xfrm>
            <a:off x="2771800" y="2845403"/>
            <a:ext cx="2569785" cy="2235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13 Rectángulo redondeado"/>
          <p:cNvSpPr/>
          <p:nvPr/>
        </p:nvSpPr>
        <p:spPr>
          <a:xfrm>
            <a:off x="2987824" y="3284984"/>
            <a:ext cx="2808312" cy="432048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5" name="14 Rectángulo"/>
          <p:cNvSpPr/>
          <p:nvPr/>
        </p:nvSpPr>
        <p:spPr>
          <a:xfrm>
            <a:off x="3489629" y="3429000"/>
            <a:ext cx="1755197" cy="1679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15 Rectángulo redondeado"/>
          <p:cNvSpPr/>
          <p:nvPr/>
        </p:nvSpPr>
        <p:spPr>
          <a:xfrm>
            <a:off x="2987824" y="3861048"/>
            <a:ext cx="2808312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7" name="16 Rectángulo"/>
          <p:cNvSpPr/>
          <p:nvPr/>
        </p:nvSpPr>
        <p:spPr>
          <a:xfrm>
            <a:off x="3347864" y="3981118"/>
            <a:ext cx="2123789" cy="1679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8" name="17 Rectángulo"/>
          <p:cNvSpPr/>
          <p:nvPr/>
        </p:nvSpPr>
        <p:spPr>
          <a:xfrm>
            <a:off x="1045856" y="5373215"/>
            <a:ext cx="6967070" cy="9228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9" name="18 Cheurón"/>
          <p:cNvSpPr/>
          <p:nvPr/>
        </p:nvSpPr>
        <p:spPr>
          <a:xfrm rot="5400000">
            <a:off x="4203792" y="5582437"/>
            <a:ext cx="513844" cy="654619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1043608" y="679407"/>
            <a:ext cx="6984776" cy="5893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1" name="20 Elipse"/>
          <p:cNvSpPr/>
          <p:nvPr/>
        </p:nvSpPr>
        <p:spPr>
          <a:xfrm>
            <a:off x="1187624" y="777697"/>
            <a:ext cx="392772" cy="39277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4" name="23 Rectángulo"/>
          <p:cNvSpPr/>
          <p:nvPr/>
        </p:nvSpPr>
        <p:spPr>
          <a:xfrm>
            <a:off x="1691680" y="860441"/>
            <a:ext cx="3351644" cy="2272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3572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43608" y="679407"/>
            <a:ext cx="6984776" cy="5616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4 Rectángulo"/>
          <p:cNvSpPr/>
          <p:nvPr/>
        </p:nvSpPr>
        <p:spPr>
          <a:xfrm>
            <a:off x="1043608" y="679407"/>
            <a:ext cx="6984776" cy="5893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5 Elipse"/>
          <p:cNvSpPr/>
          <p:nvPr/>
        </p:nvSpPr>
        <p:spPr>
          <a:xfrm>
            <a:off x="5652120" y="758059"/>
            <a:ext cx="392772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6 Rectángulo"/>
          <p:cNvSpPr/>
          <p:nvPr/>
        </p:nvSpPr>
        <p:spPr>
          <a:xfrm>
            <a:off x="6185635" y="820566"/>
            <a:ext cx="981927" cy="108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7 Rectángulo"/>
          <p:cNvSpPr/>
          <p:nvPr/>
        </p:nvSpPr>
        <p:spPr>
          <a:xfrm>
            <a:off x="6188908" y="1044796"/>
            <a:ext cx="1047389" cy="108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3" name="12 Triángulo isósceles"/>
          <p:cNvSpPr/>
          <p:nvPr/>
        </p:nvSpPr>
        <p:spPr>
          <a:xfrm>
            <a:off x="5765697" y="876874"/>
            <a:ext cx="216024" cy="24787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4" name="13 Elipse"/>
          <p:cNvSpPr/>
          <p:nvPr/>
        </p:nvSpPr>
        <p:spPr>
          <a:xfrm>
            <a:off x="5783699" y="821590"/>
            <a:ext cx="144016" cy="1742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5" name="14 Rectángulo"/>
          <p:cNvSpPr/>
          <p:nvPr/>
        </p:nvSpPr>
        <p:spPr>
          <a:xfrm>
            <a:off x="1167238" y="764704"/>
            <a:ext cx="344277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15 Rectángulo"/>
          <p:cNvSpPr/>
          <p:nvPr/>
        </p:nvSpPr>
        <p:spPr>
          <a:xfrm>
            <a:off x="1167238" y="917104"/>
            <a:ext cx="344277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7" name="16 Rectángulo"/>
          <p:cNvSpPr/>
          <p:nvPr/>
        </p:nvSpPr>
        <p:spPr>
          <a:xfrm>
            <a:off x="1167238" y="1069504"/>
            <a:ext cx="344277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8" name="17 Rectángulo redondeado"/>
          <p:cNvSpPr/>
          <p:nvPr/>
        </p:nvSpPr>
        <p:spPr>
          <a:xfrm>
            <a:off x="1979712" y="836712"/>
            <a:ext cx="2556284" cy="3160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9" name="18 Elipse"/>
          <p:cNvSpPr/>
          <p:nvPr/>
        </p:nvSpPr>
        <p:spPr>
          <a:xfrm>
            <a:off x="4664125" y="813175"/>
            <a:ext cx="183649" cy="18364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cxnSp>
        <p:nvCxnSpPr>
          <p:cNvPr id="23" name="22 Conector recto"/>
          <p:cNvCxnSpPr>
            <a:stCxn id="19" idx="1"/>
          </p:cNvCxnSpPr>
          <p:nvPr/>
        </p:nvCxnSpPr>
        <p:spPr>
          <a:xfrm>
            <a:off x="4691020" y="840070"/>
            <a:ext cx="241020" cy="2846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2051720" y="908720"/>
            <a:ext cx="1581404" cy="1581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24 Rectángulo"/>
          <p:cNvSpPr/>
          <p:nvPr/>
        </p:nvSpPr>
        <p:spPr>
          <a:xfrm>
            <a:off x="1043608" y="1268760"/>
            <a:ext cx="2214246" cy="502727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6" name="25 Redondear rectángulo de esquina diagonal"/>
          <p:cNvSpPr/>
          <p:nvPr/>
        </p:nvSpPr>
        <p:spPr>
          <a:xfrm>
            <a:off x="1167238" y="1556792"/>
            <a:ext cx="452434" cy="288032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7" name="26 Redondear rectángulo de esquina diagonal"/>
          <p:cNvSpPr/>
          <p:nvPr/>
        </p:nvSpPr>
        <p:spPr>
          <a:xfrm>
            <a:off x="1187624" y="2060848"/>
            <a:ext cx="452434" cy="288032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8" name="27 Redondear rectángulo de esquina diagonal"/>
          <p:cNvSpPr/>
          <p:nvPr/>
        </p:nvSpPr>
        <p:spPr>
          <a:xfrm>
            <a:off x="1187624" y="2636912"/>
            <a:ext cx="452434" cy="288032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9" name="28 Redondear rectángulo de esquina diagonal"/>
          <p:cNvSpPr/>
          <p:nvPr/>
        </p:nvSpPr>
        <p:spPr>
          <a:xfrm>
            <a:off x="1187624" y="3140968"/>
            <a:ext cx="452434" cy="288032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33 Rectángulo"/>
          <p:cNvSpPr/>
          <p:nvPr/>
        </p:nvSpPr>
        <p:spPr>
          <a:xfrm>
            <a:off x="1763688" y="1614677"/>
            <a:ext cx="1080120" cy="1581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5" name="34 Rectángulo"/>
          <p:cNvSpPr/>
          <p:nvPr/>
        </p:nvSpPr>
        <p:spPr>
          <a:xfrm>
            <a:off x="1763688" y="2118733"/>
            <a:ext cx="670669" cy="1581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6" name="35 Rectángulo"/>
          <p:cNvSpPr/>
          <p:nvPr/>
        </p:nvSpPr>
        <p:spPr>
          <a:xfrm>
            <a:off x="1763688" y="2694797"/>
            <a:ext cx="1080120" cy="1581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7" name="36 Rectángulo"/>
          <p:cNvSpPr/>
          <p:nvPr/>
        </p:nvSpPr>
        <p:spPr>
          <a:xfrm>
            <a:off x="1763688" y="3198853"/>
            <a:ext cx="1306945" cy="1581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40" name="39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793357"/>
            <a:ext cx="403395" cy="403395"/>
          </a:xfrm>
          <a:prstGeom prst="rect">
            <a:avLst/>
          </a:prstGeom>
        </p:spPr>
      </p:pic>
      <p:sp>
        <p:nvSpPr>
          <p:cNvPr id="41" name="40 Rectángulo"/>
          <p:cNvSpPr/>
          <p:nvPr/>
        </p:nvSpPr>
        <p:spPr>
          <a:xfrm>
            <a:off x="3707904" y="1628800"/>
            <a:ext cx="1913498" cy="158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2" name="41 Rectángulo"/>
          <p:cNvSpPr/>
          <p:nvPr/>
        </p:nvSpPr>
        <p:spPr>
          <a:xfrm>
            <a:off x="3702401" y="1902709"/>
            <a:ext cx="3389879" cy="158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3" name="42 Rectángulo"/>
          <p:cNvSpPr/>
          <p:nvPr/>
        </p:nvSpPr>
        <p:spPr>
          <a:xfrm>
            <a:off x="3707904" y="2190741"/>
            <a:ext cx="3389879" cy="158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4" name="43 Rectángulo"/>
          <p:cNvSpPr/>
          <p:nvPr/>
        </p:nvSpPr>
        <p:spPr>
          <a:xfrm>
            <a:off x="3707904" y="2478773"/>
            <a:ext cx="3389879" cy="158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5" name="44 Rectángulo"/>
          <p:cNvSpPr/>
          <p:nvPr/>
        </p:nvSpPr>
        <p:spPr>
          <a:xfrm>
            <a:off x="3707904" y="3284984"/>
            <a:ext cx="2315333" cy="158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6" name="45 Rectángulo"/>
          <p:cNvSpPr/>
          <p:nvPr/>
        </p:nvSpPr>
        <p:spPr>
          <a:xfrm>
            <a:off x="3722540" y="3558893"/>
            <a:ext cx="3081708" cy="158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7" name="46 Rectángulo"/>
          <p:cNvSpPr/>
          <p:nvPr/>
        </p:nvSpPr>
        <p:spPr>
          <a:xfrm>
            <a:off x="3707904" y="3846925"/>
            <a:ext cx="3081708" cy="158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8" name="47 Rectángulo"/>
          <p:cNvSpPr/>
          <p:nvPr/>
        </p:nvSpPr>
        <p:spPr>
          <a:xfrm>
            <a:off x="3707904" y="4149080"/>
            <a:ext cx="3081708" cy="1581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683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karloz_minero@hotmail.com</dc:creator>
  <cp:lastModifiedBy>karloz_minero@hotmail.com</cp:lastModifiedBy>
  <cp:revision>5</cp:revision>
  <dcterms:created xsi:type="dcterms:W3CDTF">2015-01-31T01:16:17Z</dcterms:created>
  <dcterms:modified xsi:type="dcterms:W3CDTF">2015-01-31T02:22:35Z</dcterms:modified>
</cp:coreProperties>
</file>