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7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56" r:id="rId13"/>
    <p:sldId id="257" r:id="rId14"/>
    <p:sldId id="258" r:id="rId15"/>
    <p:sldId id="259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 Paolo" id="{786BA356-F56C-43BE-9408-B49726F086F3}">
          <p14:sldIdLst>
            <p14:sldId id="260"/>
            <p14:sldId id="270"/>
            <p14:sldId id="261"/>
            <p14:sldId id="262"/>
            <p14:sldId id="263"/>
            <p14:sldId id="264"/>
          </p14:sldIdLst>
        </p14:section>
        <p14:section name="Minero" id="{B2660745-DE83-4D0D-82D5-63AF4700537A}">
          <p14:sldIdLst>
            <p14:sldId id="265"/>
            <p14:sldId id="266"/>
          </p14:sldIdLst>
        </p14:section>
        <p14:section name="Diego" id="{6D9DF846-2E9B-4C57-B82E-51EE84220B65}">
          <p14:sldIdLst>
            <p14:sldId id="267"/>
            <p14:sldId id="269"/>
            <p14:sldId id="268"/>
          </p14:sldIdLst>
        </p14:section>
        <p14:section name="Atilio" id="{BEC408CC-1267-40CB-85CB-B07EDB50FD1F}">
          <p14:sldIdLst>
            <p14:sldId id="256"/>
            <p14:sldId id="257"/>
            <p14:sldId id="258"/>
            <p14:sldId id="25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727FF2B-2D0A-4B09-AF02-59E523D39EF3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0D7D-32E7-4BE7-955D-52DF90B2F4B5}" type="slidenum">
              <a:rPr lang="en-US" smtClean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/>
          <a:lstStyle/>
          <a:p>
            <a:r>
              <a:rPr lang="es-SV" dirty="0" smtClean="0"/>
              <a:t>Humanismo Cristiano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127111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SV" dirty="0" smtClean="0"/>
              <a:t>Intenta </a:t>
            </a:r>
            <a:r>
              <a:rPr lang="es-SV" dirty="0"/>
              <a:t>abarcar tanto la evolución biológica de nuestra especie, el desarrollo y los modos de vida de pueblos que han desaparecido, las estructuras sociales de la actualidad y la diversidad de expresiones culturales y lingüísticas que caracterizan a la humanidad.</a:t>
            </a:r>
          </a:p>
        </p:txBody>
      </p:sp>
    </p:spTree>
    <p:extLst>
      <p:ext uri="{BB962C8B-B14F-4D97-AF65-F5344CB8AC3E}">
        <p14:creationId xmlns:p14="http://schemas.microsoft.com/office/powerpoint/2010/main" val="280141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La antropología cristiana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SV" dirty="0" smtClean="0"/>
              <a:t>La antropología cristiana contiene elementos radicalmente distintos de las demás antropologías que presciden de Dios y niegan la existencia del alma humana.</a:t>
            </a:r>
          </a:p>
          <a:p>
            <a:endParaRPr lang="es-SV" dirty="0" smtClean="0"/>
          </a:p>
          <a:p>
            <a:r>
              <a:rPr lang="es-SV" dirty="0" smtClean="0"/>
              <a:t>La antropología cristiana defiende la existencia del alma humana como elemento espiritual que distingue al ser humano de los demás animales, con una recta razón y las revelaciones divinas.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47052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-900000">
            <a:off x="547834" y="3956044"/>
            <a:ext cx="5985159" cy="16061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Principios de la antropología cristiana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6734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Los principales contenidos de la antropología cristiana , y siguiendo las enseñanzas del Concilio Vaticano II, se enuncian las siguientes:</a:t>
            </a:r>
          </a:p>
          <a:p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El ser humano es un ser corpóreo-espiritual animado por un alma creada directamente por Dios.</a:t>
            </a:r>
          </a:p>
          <a:p>
            <a:pPr lvl="1"/>
            <a:endParaRPr lang="es-E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El ser humano ha sido creado </a:t>
            </a:r>
            <a:r>
              <a:rPr lang="es-ES" b="1" i="1" dirty="0" smtClean="0"/>
              <a:t>a </a:t>
            </a:r>
            <a:r>
              <a:rPr lang="es-ES" b="1" i="1" u="sng" dirty="0" smtClean="0"/>
              <a:t>imagen de Dios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704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Dios no creó al hombre como varón solitario, sino que desde el principio </a:t>
            </a:r>
            <a:r>
              <a:rPr lang="es-ES" b="1" i="1" dirty="0" smtClean="0"/>
              <a:t>creó </a:t>
            </a:r>
            <a:r>
              <a:rPr lang="es-ES" b="1" i="1" u="sng" dirty="0" smtClean="0"/>
              <a:t>hombre y mujer</a:t>
            </a:r>
            <a:r>
              <a:rPr lang="es-ES" b="1" i="1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s-ES" b="1" i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El ser humano persuadido por el Maligno abusó de su libertad, atentando contra el Creador.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s-E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Jesucristo, redimió al hombre, liberándole del poder de la muerte y del pecado.</a:t>
            </a:r>
          </a:p>
        </p:txBody>
      </p:sp>
    </p:spTree>
    <p:extLst>
      <p:ext uri="{BB962C8B-B14F-4D97-AF65-F5344CB8AC3E}">
        <p14:creationId xmlns:p14="http://schemas.microsoft.com/office/powerpoint/2010/main" val="2630814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El bautismo, es el hecho por el cual todo cristiano nos acercamos más a ser hijos de Dios por la gracia de ese sacramento.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s-E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Dios ha dado al ser humano una vocación social.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s-E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La grandeza de un hombre radica en ser un hombre llamado a la unión con Dios con una felicidad eterna.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499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GRACIAS POR SU ATENCIÓN PRESTADA.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0499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Diferenciar que es una antropología cristiana, principalmente, saber que es y sus principios. Considerando algunos de los personajes del humanismo cristiano.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877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4500000">
            <a:off x="-1019033" y="4740105"/>
            <a:ext cx="5064953" cy="1695631"/>
          </a:xfrm>
        </p:spPr>
        <p:txBody>
          <a:bodyPr/>
          <a:lstStyle/>
          <a:p>
            <a:r>
              <a:rPr lang="es-SV" dirty="0" smtClean="0"/>
              <a:t>Humanismo Cristiano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332656"/>
            <a:ext cx="8503920" cy="1757936"/>
          </a:xfrm>
        </p:spPr>
        <p:txBody>
          <a:bodyPr>
            <a:normAutofit lnSpcReduction="10000"/>
          </a:bodyPr>
          <a:lstStyle/>
          <a:p>
            <a:r>
              <a:rPr lang="es-SV" dirty="0"/>
              <a:t>El Humanismo Cristiano es una técnica social que defiende una plena realización del hombre y de lo humano dentro de un marco de principios cristianos</a:t>
            </a:r>
          </a:p>
        </p:txBody>
      </p:sp>
      <p:pic>
        <p:nvPicPr>
          <p:cNvPr id="1026" name="Picture 2" descr="http://www.diocesismalaga.es/modulos/prensa/fotos/2012/2012022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17032"/>
            <a:ext cx="38100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31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88640"/>
            <a:ext cx="8503920" cy="2406008"/>
          </a:xfrm>
        </p:spPr>
        <p:txBody>
          <a:bodyPr/>
          <a:lstStyle/>
          <a:p>
            <a:pPr algn="just"/>
            <a:r>
              <a:rPr lang="es-SV" dirty="0" smtClean="0"/>
              <a:t>La exposición de </a:t>
            </a:r>
            <a:r>
              <a:rPr lang="es-SV" dirty="0"/>
              <a:t>é</a:t>
            </a:r>
            <a:r>
              <a:rPr lang="es-SV" dirty="0" smtClean="0"/>
              <a:t>stos pensamientos evidencian que sin Dios, el hombre pierde su dignidad y la convivencia social se resiente al carecer de un fundamento sólido para asentar los grandes valores del ser humano.</a:t>
            </a:r>
            <a:endParaRPr lang="es-SV" dirty="0"/>
          </a:p>
        </p:txBody>
      </p:sp>
      <p:pic>
        <p:nvPicPr>
          <p:cNvPr id="2050" name="Picture 2" descr="http://www.reportecatolicolaico.com/wp-content/uploads/2013/01/Humanismo-cristia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77" y="3732240"/>
            <a:ext cx="347419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179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/>
              <a:t>Bases del fundamento cristiano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SV" dirty="0" smtClean="0"/>
              <a:t>En los últimos siglos entre los no creyentes, se ha ido abriendo paso a un humanismo que parte de criterios evangélicos.</a:t>
            </a:r>
          </a:p>
          <a:p>
            <a:pPr algn="just"/>
            <a:endParaRPr lang="es-SV" dirty="0"/>
          </a:p>
          <a:p>
            <a:pPr algn="just"/>
            <a:r>
              <a:rPr lang="es-SV" dirty="0" smtClean="0"/>
              <a:t>La dignidad de la persona humana surge como reacción al totalitarismo y al individualismo.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631430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SV" dirty="0" smtClean="0"/>
              <a:t>Se suele considerar que el actual humanismo cristiano está ligado a resurgir de la </a:t>
            </a:r>
            <a:r>
              <a:rPr lang="es-SV" b="1" dirty="0" smtClean="0"/>
              <a:t>Doctrina Social de la Iglesia.</a:t>
            </a:r>
          </a:p>
          <a:p>
            <a:pPr algn="just"/>
            <a:endParaRPr lang="es-SV" b="1" dirty="0"/>
          </a:p>
          <a:p>
            <a:pPr algn="just"/>
            <a:r>
              <a:rPr lang="es-SV" dirty="0" smtClean="0"/>
              <a:t>Con esto se presenta una doctrina defensora del hombre, y dar respuesta a las necesidades más profundas del ser humano actual.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010751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>
                <a:effectLst/>
              </a:rPr>
              <a:t>Jacques Maritian</a:t>
            </a:r>
            <a:endParaRPr lang="es-ES" dirty="0"/>
          </a:p>
        </p:txBody>
      </p:sp>
      <p:pic>
        <p:nvPicPr>
          <p:cNvPr id="3" name="2 Imagen" descr="http://1.bp.blogspot.com/-uAmyVJHNgIM/T8AgSMeI67I/AAAAAAAAAhs/hNWSqY_OugE/s1600/JacquesMaritain_260x33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72816"/>
            <a:ext cx="360040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03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>
                <a:effectLst/>
              </a:rPr>
              <a:t>Gabriel Marcel</a:t>
            </a:r>
            <a:endParaRPr lang="es-ES" dirty="0">
              <a:effectLst/>
            </a:endParaRPr>
          </a:p>
        </p:txBody>
      </p:sp>
      <p:pic>
        <p:nvPicPr>
          <p:cNvPr id="4" name="3 Imagen" descr="http://4.bp.blogspot.com/-udKj4TYPpUQ/UMEFO3BkqXI/AAAAAAAAAQY/o03eMtP_R90/s1600/Gabriel+Marcel+%5B1%5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45262"/>
            <a:ext cx="455041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452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Antropología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La </a:t>
            </a:r>
            <a:r>
              <a:rPr lang="es-SV" dirty="0"/>
              <a:t>Antropología es el estudio de la realidad humana, es la Ciencia que trata de los aspectos biológicos y sociales del </a:t>
            </a:r>
            <a:r>
              <a:rPr lang="es-SV" dirty="0" smtClean="0"/>
              <a:t>hombre.</a:t>
            </a:r>
          </a:p>
          <a:p>
            <a:pPr marL="0" indent="0">
              <a:buNone/>
            </a:pPr>
            <a:endParaRPr lang="es-SV" dirty="0" smtClean="0"/>
          </a:p>
        </p:txBody>
      </p:sp>
    </p:spTree>
    <p:extLst>
      <p:ext uri="{BB962C8B-B14F-4D97-AF65-F5344CB8AC3E}">
        <p14:creationId xmlns:p14="http://schemas.microsoft.com/office/powerpoint/2010/main" val="675044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220</TotalTime>
  <Words>474</Words>
  <Application>Microsoft Office PowerPoint</Application>
  <PresentationFormat>Presentación en pantalla (4:3)</PresentationFormat>
  <Paragraphs>40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Kilter</vt:lpstr>
      <vt:lpstr>Humanismo Cristiano</vt:lpstr>
      <vt:lpstr>Objetivo</vt:lpstr>
      <vt:lpstr>Humanismo Cristiano</vt:lpstr>
      <vt:lpstr>Presentación de PowerPoint</vt:lpstr>
      <vt:lpstr>Bases del fundamento cristiano</vt:lpstr>
      <vt:lpstr>Presentación de PowerPoint</vt:lpstr>
      <vt:lpstr>Jacques Maritian</vt:lpstr>
      <vt:lpstr>Gabriel Marcel</vt:lpstr>
      <vt:lpstr>Antropología</vt:lpstr>
      <vt:lpstr>Presentación de PowerPoint</vt:lpstr>
      <vt:lpstr>La antropología cristiana</vt:lpstr>
      <vt:lpstr>Principios de la antropología cristiana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la antropología cristiana</dc:title>
  <dc:creator>Atilio Garcia</dc:creator>
  <cp:lastModifiedBy>Atilio Garcia</cp:lastModifiedBy>
  <cp:revision>9</cp:revision>
  <dcterms:created xsi:type="dcterms:W3CDTF">2014-02-27T00:49:53Z</dcterms:created>
  <dcterms:modified xsi:type="dcterms:W3CDTF">2014-02-27T16:52:00Z</dcterms:modified>
</cp:coreProperties>
</file>