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1592" y="-7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1290E-5BDC-1A1D-B66D-6BF7B790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5C350-ACAA-65D4-5572-BD48B062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3D771-96A6-A5CA-A5E3-CF1C64A7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9335E-1E54-10B2-21E0-8926060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2400B-9C2B-407C-CF98-2255CCF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5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83624-C8B3-4DD5-1131-E9CA97EF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623D0B-4700-CF93-F832-91374117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66190-79D0-453D-E20E-E5499CEC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CD8FB-7C15-7D4C-1649-53D7317A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4DCE5-3CA8-7F86-B015-11FE7E71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6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3560C8-681F-2992-4405-4D61B47B6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B972C5-8D27-CC52-E8FC-30AB6F71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A0249-EA8C-D63B-D41A-F000B7E5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40DCB-C67F-7982-01B9-F2880B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0966D-DEED-91E5-0C2F-C33AFBD8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3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C0E28-FD87-15E7-79A1-EB4566A5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16898-BDEE-DC7A-01ED-2EEFB9D2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347BB-B5B9-7238-DAB8-6C994B0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78C50-2F43-9F0A-85C0-976667C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59A36-728A-B9B2-2120-55682BD5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5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F609-BC15-CA6C-680A-608BFA55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871D82-FB8D-FBF4-9C18-09145950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4548D-146B-BBD6-3572-1177D82E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65369-4926-E847-7A5A-BB9745A4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4FB82-F7A4-082E-24DA-2A5637F1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C730-817B-73DC-BAD8-1D742BA8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D537D-9D6D-F477-2DAE-FD9909F9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009D85-9883-617D-54D0-EC642431D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73F7E2-D944-E1F8-75EC-A56A0284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18941-FBCC-4926-D525-4F7C061C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2A4F0-437D-CADA-F318-774D1BD5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51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1A41-D78D-5FE1-B008-29C979A0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044CC-85C4-BDF7-5B9A-BFBA37E0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7061A9-7AC4-E209-BB29-B0F9C56C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1458C2-EDDA-3831-267A-5246B6FA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5DDFA5-B875-D7B8-BC9C-4CAF79CC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74F35E-EEA6-3464-3CA0-3F454D56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97C12F-92CE-9951-9689-BFED492F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44FC4C-D385-8E05-FEFF-932FD446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3B962-1350-CFF5-53B3-839E000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6CD2E-3EF8-DBDB-807C-CDAB914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E2A57-30F8-6E24-3EB5-8470D2B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7C34BD-59D5-0869-AA92-07832647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6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9CF89D-B810-64D1-7C2C-8441372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E7435A-EB0E-4B5A-401D-734B916B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C2092-D029-588A-7B89-2426FBC0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C4572-9544-8329-D363-426D1027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2B962-E319-4045-E284-B551B7D2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3EA377-9D12-8D79-F71C-0BC80C54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84430-5543-16F2-DC3E-00F8C5A6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267F47-20A1-684E-8175-A6A58B36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5B0E8E-C582-D056-131E-66C18126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8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0DB99-48AD-165C-2B0E-06F85862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AC6B42-B7D8-B964-3143-79749903F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5978B-1C8B-8ADD-6D39-5D126D1A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D9BDD-30D6-13AE-3DE3-2A157C19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D8C00-0C58-C988-879C-EDE2A19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69845-912E-83EC-DC2A-B06296A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7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6C3C77-620F-7B5D-C315-B8FC0415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DDC95-2697-18AF-B2AE-AC862425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8B65D-2600-A202-37C9-2134E9645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0D46-FE5F-403B-8A77-6C23C3B4864A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BF084-6C1E-E9E2-BC26-1E9499C35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040AF-A292-1B70-A615-6EF12F29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58C7-0AF0-41A7-93ED-7A5E4508C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D9BB01D-EA8E-9361-2FCD-739BFBB349B4}"/>
              </a:ext>
            </a:extLst>
          </p:cNvPr>
          <p:cNvGrpSpPr/>
          <p:nvPr/>
        </p:nvGrpSpPr>
        <p:grpSpPr>
          <a:xfrm>
            <a:off x="5708839" y="3336307"/>
            <a:ext cx="937872" cy="153888"/>
            <a:chOff x="5708839" y="3336307"/>
            <a:chExt cx="937872" cy="15388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21A37F6E-E6AA-676C-C6AE-AF87A91792A9}"/>
                </a:ext>
              </a:extLst>
            </p:cNvPr>
            <p:cNvGrpSpPr/>
            <p:nvPr/>
          </p:nvGrpSpPr>
          <p:grpSpPr>
            <a:xfrm>
              <a:off x="5754801" y="3348166"/>
              <a:ext cx="891910" cy="127833"/>
              <a:chOff x="5800044" y="3328939"/>
              <a:chExt cx="891910" cy="127833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81669ED6-841B-358B-7CCE-F83BC5031B45}"/>
                  </a:ext>
                </a:extLst>
              </p:cNvPr>
              <p:cNvSpPr/>
              <p:nvPr/>
            </p:nvSpPr>
            <p:spPr>
              <a:xfrm>
                <a:off x="5800044" y="3328939"/>
                <a:ext cx="891910" cy="12783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846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" name="Imagem 27" descr="Ícone&#10;&#10;Descrição gerada automaticamente">
                <a:extLst>
                  <a:ext uri="{FF2B5EF4-FFF2-40B4-BE49-F238E27FC236}">
                    <a16:creationId xmlns:a16="http://schemas.microsoft.com/office/drawing/2014/main" id="{2DAAA93E-4A33-D395-DAA1-2DB891695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4453" y="3350755"/>
                <a:ext cx="77109" cy="77014"/>
              </a:xfrm>
              <a:prstGeom prst="rect">
                <a:avLst/>
              </a:prstGeom>
            </p:spPr>
          </p:pic>
          <p:pic>
            <p:nvPicPr>
              <p:cNvPr id="29" name="Imagem 28" descr="Texto&#10;&#10;Descrição gerada automaticamente">
                <a:extLst>
                  <a:ext uri="{FF2B5EF4-FFF2-40B4-BE49-F238E27FC236}">
                    <a16:creationId xmlns:a16="http://schemas.microsoft.com/office/drawing/2014/main" id="{FDA8B54B-0658-D31F-1FF1-293157215D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788" b="-16083"/>
              <a:stretch/>
            </p:blipFill>
            <p:spPr>
              <a:xfrm>
                <a:off x="6308281" y="3351873"/>
                <a:ext cx="77109" cy="89400"/>
              </a:xfrm>
              <a:prstGeom prst="rect">
                <a:avLst/>
              </a:prstGeom>
            </p:spPr>
          </p:pic>
          <p:pic>
            <p:nvPicPr>
              <p:cNvPr id="30" name="Imagem 29" descr="Desenho de personagem de desenho animado&#10;&#10;Descrição gerada automaticamente com confiança baixa">
                <a:extLst>
                  <a:ext uri="{FF2B5EF4-FFF2-40B4-BE49-F238E27FC236}">
                    <a16:creationId xmlns:a16="http://schemas.microsoft.com/office/drawing/2014/main" id="{23EF7776-3C4B-350C-FACC-F61309F49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714" y="3355006"/>
                <a:ext cx="81497" cy="81627"/>
              </a:xfrm>
              <a:prstGeom prst="rect">
                <a:avLst/>
              </a:prstGeom>
            </p:spPr>
          </p:pic>
          <p:pic>
            <p:nvPicPr>
              <p:cNvPr id="31" name="Imagem 30" descr="Logotipo&#10;&#10;Descrição gerada automaticamente">
                <a:extLst>
                  <a:ext uri="{FF2B5EF4-FFF2-40B4-BE49-F238E27FC236}">
                    <a16:creationId xmlns:a16="http://schemas.microsoft.com/office/drawing/2014/main" id="{95DFA945-52B5-69F5-1065-5606FBC92A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85" r="28165" b="39455"/>
              <a:stretch/>
            </p:blipFill>
            <p:spPr>
              <a:xfrm>
                <a:off x="6492689" y="3354701"/>
                <a:ext cx="76663" cy="82126"/>
              </a:xfrm>
              <a:prstGeom prst="rect">
                <a:avLst/>
              </a:prstGeom>
            </p:spPr>
          </p:pic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EB816C3-6BD7-12EB-CE33-9CCF641C3A83}"/>
                </a:ext>
              </a:extLst>
            </p:cNvPr>
            <p:cNvSpPr txBox="1"/>
            <p:nvPr/>
          </p:nvSpPr>
          <p:spPr>
            <a:xfrm>
              <a:off x="5708839" y="3336307"/>
              <a:ext cx="614656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b="1" dirty="0">
                  <a:solidFill>
                    <a:srgbClr val="08467F"/>
                  </a:solidFill>
                  <a:latin typeface="Arial Rounded MT Bold" panose="020F0704030504030204" pitchFamily="34" charset="0"/>
                </a:rPr>
                <a:t>CARREGANDO...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34980FD-06F6-CCB5-6336-B25FE48983CF}"/>
              </a:ext>
            </a:extLst>
          </p:cNvPr>
          <p:cNvGrpSpPr/>
          <p:nvPr/>
        </p:nvGrpSpPr>
        <p:grpSpPr>
          <a:xfrm>
            <a:off x="5609544" y="3198147"/>
            <a:ext cx="891910" cy="134886"/>
            <a:chOff x="5800044" y="3328939"/>
            <a:chExt cx="891910" cy="13488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2ABC1C2-E4DD-ECA3-E977-BAA53270F7C8}"/>
                </a:ext>
              </a:extLst>
            </p:cNvPr>
            <p:cNvSpPr/>
            <p:nvPr/>
          </p:nvSpPr>
          <p:spPr>
            <a:xfrm>
              <a:off x="5800044" y="3328939"/>
              <a:ext cx="891910" cy="12783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0846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D8D5445B-D2D3-8047-2123-B591F564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3221" y="3341144"/>
              <a:ext cx="102086" cy="101960"/>
            </a:xfrm>
            <a:prstGeom prst="rect">
              <a:avLst/>
            </a:prstGeom>
          </p:spPr>
        </p:pic>
        <p:pic>
          <p:nvPicPr>
            <p:cNvPr id="9" name="Imagem 8" descr="Texto&#10;&#10;Descrição gerada automaticamente">
              <a:extLst>
                <a:ext uri="{FF2B5EF4-FFF2-40B4-BE49-F238E27FC236}">
                  <a16:creationId xmlns:a16="http://schemas.microsoft.com/office/drawing/2014/main" id="{3AEFE220-DF70-0BDA-952C-661977147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88" b="-16083"/>
            <a:stretch/>
          </p:blipFill>
          <p:spPr>
            <a:xfrm>
              <a:off x="5852854" y="3345467"/>
              <a:ext cx="102086" cy="118358"/>
            </a:xfrm>
            <a:prstGeom prst="rect">
              <a:avLst/>
            </a:prstGeom>
          </p:spPr>
        </p:pic>
        <p:pic>
          <p:nvPicPr>
            <p:cNvPr id="20" name="Imagem 19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7D68A5DF-4ACF-664E-E64C-BFB448748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570" y="3338090"/>
              <a:ext cx="107895" cy="108067"/>
            </a:xfrm>
            <a:prstGeom prst="rect">
              <a:avLst/>
            </a:prstGeom>
          </p:spPr>
        </p:pic>
        <p:pic>
          <p:nvPicPr>
            <p:cNvPr id="24" name="Imagem 23" descr="Logotipo&#10;&#10;Descrição gerada automaticamente">
              <a:extLst>
                <a:ext uri="{FF2B5EF4-FFF2-40B4-BE49-F238E27FC236}">
                  <a16:creationId xmlns:a16="http://schemas.microsoft.com/office/drawing/2014/main" id="{C74148B8-A678-73A1-B0AA-EA1C259B3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5" r="28165" b="39455"/>
            <a:stretch/>
          </p:blipFill>
          <p:spPr>
            <a:xfrm>
              <a:off x="6311203" y="3343086"/>
              <a:ext cx="101496" cy="108728"/>
            </a:xfrm>
            <a:prstGeom prst="rect">
              <a:avLst/>
            </a:prstGeom>
          </p:spPr>
        </p:pic>
      </p:grpSp>
      <p:pic>
        <p:nvPicPr>
          <p:cNvPr id="35" name="Imagem 3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7FBD332C-8D1B-CB22-D00A-24F7F95D4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b="827"/>
          <a:stretch/>
        </p:blipFill>
        <p:spPr>
          <a:xfrm>
            <a:off x="5072063" y="3642016"/>
            <a:ext cx="912744" cy="1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5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LUCIA DE SANTANA</dc:creator>
  <cp:lastModifiedBy>MARCIA LUCIA DE SANTANA</cp:lastModifiedBy>
  <cp:revision>1</cp:revision>
  <dcterms:created xsi:type="dcterms:W3CDTF">2022-11-01T12:54:05Z</dcterms:created>
  <dcterms:modified xsi:type="dcterms:W3CDTF">2022-11-01T13:22:45Z</dcterms:modified>
</cp:coreProperties>
</file>