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7"/>
  </p:notesMasterIdLst>
  <p:handoutMasterIdLst>
    <p:handoutMasterId r:id="rId8"/>
  </p:handoutMasterIdLst>
  <p:sldIdLst>
    <p:sldId id="267" r:id="rId5"/>
    <p:sldId id="278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648" y="10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 smtClean="0">
                <a:latin typeface="Algerian" panose="04020705040A02060702" pitchFamily="82" charset="0"/>
              </a:rPr>
              <a:t>Alset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“Hugs the </a:t>
            </a:r>
            <a:r>
              <a:rPr lang="en-US" i="1" dirty="0" smtClean="0"/>
              <a:t>Lanes</a:t>
            </a:r>
            <a:r>
              <a:rPr lang="en-US" i="1" dirty="0" smtClean="0"/>
              <a:t>”</a:t>
            </a:r>
            <a:endParaRPr lang="en-US" i="1" dirty="0" smtClean="0"/>
          </a:p>
          <a:p>
            <a:endParaRPr lang="en-US" i="1" dirty="0"/>
          </a:p>
        </p:txBody>
      </p:sp>
      <p:sp>
        <p:nvSpPr>
          <p:cNvPr id="4" name="AutoShape 2" descr="Bioplastics and Modern Ca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ioplastics and Modern Ca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606" y="255246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IoT</a:t>
            </a:r>
            <a:r>
              <a:rPr lang="en-US" dirty="0" smtClean="0"/>
              <a:t> to make </a:t>
            </a:r>
            <a:r>
              <a:rPr lang="en-US" dirty="0" smtClean="0"/>
              <a:t>cars</a:t>
            </a:r>
            <a:r>
              <a:rPr lang="en-US" dirty="0" smtClean="0"/>
              <a:t> </a:t>
            </a:r>
            <a:r>
              <a:rPr lang="en-US" dirty="0" smtClean="0"/>
              <a:t>safer, less costly, and more efficient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IoT</a:t>
            </a:r>
            <a:r>
              <a:rPr lang="en-US" dirty="0" smtClean="0"/>
              <a:t> to make decisions </a:t>
            </a:r>
            <a:r>
              <a:rPr lang="en-US" dirty="0" smtClean="0"/>
              <a:t>or provide information to the driver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IoT</a:t>
            </a:r>
            <a:r>
              <a:rPr lang="en-US" dirty="0" smtClean="0"/>
              <a:t> edge devices that can capture data from </a:t>
            </a:r>
            <a:r>
              <a:rPr lang="en-US" dirty="0" smtClean="0"/>
              <a:t>the car</a:t>
            </a:r>
            <a:r>
              <a:rPr lang="en-US" dirty="0" smtClean="0"/>
              <a:t> </a:t>
            </a:r>
            <a:r>
              <a:rPr lang="en-US" dirty="0" smtClean="0"/>
              <a:t>and environment</a:t>
            </a:r>
            <a:endParaRPr lang="en-US" dirty="0"/>
          </a:p>
          <a:p>
            <a:r>
              <a:rPr lang="en-US" dirty="0" smtClean="0"/>
              <a:t>Use an analytic engine (</a:t>
            </a:r>
            <a:r>
              <a:rPr lang="en-US" dirty="0" err="1" smtClean="0"/>
              <a:t>IoT</a:t>
            </a:r>
            <a:r>
              <a:rPr lang="en-US" dirty="0" smtClean="0"/>
              <a:t> Engine) on board to process information and make decision that is passed on to the </a:t>
            </a:r>
            <a:r>
              <a:rPr lang="en-US" dirty="0" smtClean="0"/>
              <a:t>Car Control System (CCS)</a:t>
            </a:r>
            <a:endParaRPr lang="en-US" dirty="0" smtClean="0"/>
          </a:p>
          <a:p>
            <a:r>
              <a:rPr lang="en-US" dirty="0" smtClean="0"/>
              <a:t>Provide capability for the </a:t>
            </a:r>
            <a:r>
              <a:rPr lang="en-US" dirty="0" smtClean="0"/>
              <a:t>driver to </a:t>
            </a:r>
            <a:r>
              <a:rPr lang="en-US" dirty="0" smtClean="0"/>
              <a:t>enter commands and receive status</a:t>
            </a:r>
          </a:p>
          <a:p>
            <a:r>
              <a:rPr lang="en-US" dirty="0" smtClean="0"/>
              <a:t>Download the latest </a:t>
            </a:r>
            <a:r>
              <a:rPr lang="en-US" dirty="0" smtClean="0"/>
              <a:t>rules and updates </a:t>
            </a:r>
            <a:r>
              <a:rPr lang="en-US" dirty="0" smtClean="0"/>
              <a:t>for operation from the Fog/Cloud into the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Upload the car data to the company cloud.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241</TotalTime>
  <Words>106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Constantia</vt:lpstr>
      <vt:lpstr>Books Classic 16x9</vt:lpstr>
      <vt:lpstr>Alset IoT</vt:lpstr>
      <vt:lpstr>Use IoT to make cars safer, less costly, and more efficient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Reza Peyrovian</dc:creator>
  <cp:lastModifiedBy>Reza Peyrovian</cp:lastModifiedBy>
  <cp:revision>9</cp:revision>
  <dcterms:created xsi:type="dcterms:W3CDTF">2021-02-08T16:27:33Z</dcterms:created>
  <dcterms:modified xsi:type="dcterms:W3CDTF">2022-01-25T04:02:06Z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