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/Er7o3hqtcwYoMQBEo8j+yla0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A0595-DE30-4401-B0E2-DEAB3AC1D9B2}">
  <a:tblStyle styleId="{667A0595-DE30-4401-B0E2-DEAB3AC1D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 für Zitat">
  <p:cSld name="Namenskarte für Zita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hr oder Falsch">
  <p:cSld name="Wahr oder Falsch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de-DE"/>
              <a:t>ATAI Final Project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Team 4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/>
              <a:t>By Jon Ander Ruiz, Lea Wölfl, Mikel Bikandi, Asier Rezola, Alfredo Vallejo   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50" y="511825"/>
            <a:ext cx="5137700" cy="209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Our different strategies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Both Teams: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Prevent friendly fire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prevent responding to CFM and CFA from the enemy but not to CFH or similar orders, as we consider them not fair as an </a:t>
            </a:r>
            <a:r>
              <a:rPr b="1" lang="de-DE"/>
              <a:t>attack</a:t>
            </a:r>
            <a:r>
              <a:rPr lang="de-DE"/>
              <a:t> strategy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Send CFM and CFA to the enemy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Team Allied: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follow agent that captured the flag back to the base to protect him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Team Axis: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Decrease patrolling radius around the flag, new radius = 24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/>
              <a:t>Follow Allied and try to shoot them if they captured the flag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2" y="609600"/>
            <a:ext cx="93059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Allied &amp; Axis: prevent friendly fire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4781" y="1385094"/>
            <a:ext cx="68007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+bucleAllied(0);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+foundAllied(0);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while (foundAllied(Fa) &amp; Fa == 0 &amp; bucleAllied(Xa) &amp; (Xa &lt; Length)) {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.nth(Xa, FOVObjects, ObjectA);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// Object structure</a:t>
            </a:r>
            <a:br>
              <a:rPr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    // [#, TEAM, TYPE, ANGLE, DISTANCE, HEALTH, POSITION ]</a:t>
            </a:r>
            <a:br>
              <a:rPr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.nth(2, ObjectA, TypeA);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if (TypeA &gt; 1000) {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?debug(Mode); if (Mode&lt;=2) { .println("I found some object.");}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.nth(1, ObjectA, TeamA);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if (TeamA == 100) {  // Only if I'm ALLIED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    .nth(3, ObjectA, AngleA);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    if (AngleA &lt; 5 &amp; AngleA &gt; -5) {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        -+aimed("false");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        -+foundAllied(1);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-+bucleAllied(Xa+1);</a:t>
            </a:r>
            <a:b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674781" y="5956011"/>
            <a:ext cx="82671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agents check if somebody of their own team is in the aiming angle and stop shooting if that is the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Allied &amp; Axis: prevent responding to cfm, cfa from the enemy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2160589"/>
            <a:ext cx="8596668" cy="408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de-DE"/>
              <a:t>For medics cfm: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+!checkMedicAction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&lt;-  ?cfm(Xcma, Ycma, Zcma, Saludcma)[source(Mcma)];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if (Mcma == "A1" | Mcma == "A2" | Mcma == "A3" | Mcma == "A4" | Mcma == 			"A5" | Mcma == "A6" | Mcma == "A7") {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    -+medicAction(on);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    -+medicAction(off);}.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de-DE"/>
              <a:t>for fieldops cfa: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+!checkAmmoAction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&lt;-  ?cfa(Xcma, Ycma, Zcma, Ammocma)[source(Mcma)];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if (Mcma == "T1" | Mcma == "T2" | Mcma == "T3" | Mcma == "T4" | Mcma == 		"T5" | Mcma == "T6" | Mcma == "T7") {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    -+fieldopsAction(on);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        -+fieldopsAction(off);}.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de-DE"/>
              <a:t>Medics and fieldops are the only ones responding to cfm or cfa and only when it comes from their own team. For the other agents this is simply turned off.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Allied: follow captured flag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4" y="1930400"/>
            <a:ext cx="903033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Inside perform_look_action: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if(objectivePackTaken(on)){ </a:t>
            </a:r>
            <a:r>
              <a:rPr lang="de-DE">
                <a:latin typeface="Courier New"/>
                <a:ea typeface="Courier New"/>
                <a:cs typeface="Courier New"/>
                <a:sym typeface="Courier New"/>
              </a:rPr>
              <a:t>//check if the flag is taken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.println("Flag taken, calling for help ");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?my_position(X, Y, Z);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.my_team("ALLIED", A);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.concat("cfh(", X, ", ", Y, ", ", Z, ", ", 20, ")", FTHelp);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  .send_msg_with_conversation_id(A, tell, FTHelp, "CFH");</a:t>
            </a:r>
            <a:br>
              <a:rPr b="1" lang="de-DE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/>
              <a:t>Allied agent informs teammates that he has the flag and makes them follow him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Axis: follow Allies if they have the flag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77334" y="1728592"/>
            <a:ext cx="8596668" cy="4519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//Strategy: follow the enemy and the enemy with the flag and take the flag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+prio(10000);</a:t>
            </a: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//Create priority for the pursue of the enemy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if (AimedAgentTeam == 1003 | AimedAgentTeam == 100) { </a:t>
            </a: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// 1003 is the flag / 100 is the allied team</a:t>
            </a:r>
            <a:br>
              <a:rPr lang="de-DE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.nth(6, AimedAgent, NewDestination);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?debug(Mode); if (Mode&lt;=1) { .println("NUEVO DESTINO MARCADO: ", NewDestination); }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//Strategy: follow the enemy and the enemy with the flag and take the flag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?prio(P); </a:t>
            </a: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//store the priority on P</a:t>
            </a:r>
            <a:br>
              <a:rPr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    Create a new task with the highest priority in order to pursue the enemy and the enemy who has the flag</a:t>
            </a:r>
            <a:br>
              <a:rPr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    When the enemy who has the flag is taken down, the defenders go to take the flag</a:t>
            </a:r>
            <a:br>
              <a:rPr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!add_task(task(P, "TASK_GOTO_POSITION", "Manager", NewDestination, ""));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//.print("Enemy on the run!");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-+state(standing);</a:t>
            </a:r>
            <a:b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   -+prio(P+1); </a:t>
            </a:r>
            <a:r>
              <a:rPr lang="de-DE" sz="1600">
                <a:latin typeface="Courier New"/>
                <a:ea typeface="Courier New"/>
                <a:cs typeface="Courier New"/>
                <a:sym typeface="Courier New"/>
              </a:rPr>
              <a:t>// update the priority in order to keep the character following the enemy soldier</a:t>
            </a:r>
            <a:r>
              <a:rPr b="1" lang="de-DE" sz="1600">
                <a:latin typeface="Courier New"/>
                <a:ea typeface="Courier New"/>
                <a:cs typeface="Courier New"/>
                <a:sym typeface="Courier New"/>
              </a:rPr>
              <a:t> }.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e-DE"/>
              <a:t>Final competition statistics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677325" y="1355475"/>
            <a:ext cx="9343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As ALLIED: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VS Team 1 Axis: </a:t>
            </a:r>
            <a:r>
              <a:rPr lang="de-DE"/>
              <a:t>Winner Team: ALLIED, Duration: [3m:29s]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VS Team 2 Axis: Winner Team: ALLIED, Duration: [3m:20s]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VS Team 3 Axis: </a:t>
            </a:r>
            <a:r>
              <a:rPr lang="de-DE"/>
              <a:t>Winner Team: ALLIED, </a:t>
            </a:r>
            <a:r>
              <a:rPr lang="de-DE"/>
              <a:t>Duration: [3m:27s]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VS Team 5 Axis: Winner Team: AXIS, Duration: [10m:0s]</a:t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de-DE"/>
              <a:t>As AXIS: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de-DE"/>
              <a:t>VS Team 1 Allied: Winner Team: ALLIED, Duration: [4m:16s]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de-DE"/>
              <a:t>VS Team 2 Allied: Winner Team: ALLIED, Duration: [4m:52s]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de-DE"/>
              <a:t>VS Team 3 Allied: Winner Team: ALLIED, Duration: [3m:36s]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de-DE"/>
              <a:t>VS Team 5 Allied: Winner Team: ALLIED, Duration: [3m:25s]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7"/>
          <p:cNvGraphicFramePr/>
          <p:nvPr/>
        </p:nvGraphicFramePr>
        <p:xfrm>
          <a:off x="1527625" y="49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{667A0595-DE30-4401-B0E2-DEAB3AC1D9B2}</a:tableStyleId>
              </a:tblPr>
              <a:tblGrid>
                <a:gridCol w="3429000"/>
                <a:gridCol w="12148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FINAL STATS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VICTORIES (both as Axis and Allied)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DEFEATS (both as Axis and Allied)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4" name="Google Shape;1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101" y="4191001"/>
            <a:ext cx="2805025" cy="1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2021-12-10T10:31:41Z</dcterms:created>
  <dc:creator>Lea Wölfl</dc:creator>
</cp:coreProperties>
</file>