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21663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13459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912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3144268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50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9541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2655687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26489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245334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3186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2071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90042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427436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26446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308074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16505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0E3C-EDC4-0143-8B21-D5720BB929E2}" type="datetimeFigureOut">
              <a:rPr lang="de-ES" smtClean="0"/>
              <a:t>10/12/21</a:t>
            </a:fld>
            <a:endParaRPr lang="de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87E99B-DF1F-8D49-A1C1-36D6F14CA667}" type="slidenum">
              <a:rPr lang="de-ES" smtClean="0"/>
              <a:t>‹Nr.›</a:t>
            </a:fld>
            <a:endParaRPr lang="de-ES"/>
          </a:p>
        </p:txBody>
      </p:sp>
    </p:spTree>
    <p:extLst>
      <p:ext uri="{BB962C8B-B14F-4D97-AF65-F5344CB8AC3E}">
        <p14:creationId xmlns:p14="http://schemas.microsoft.com/office/powerpoint/2010/main" val="194425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06123-3620-8746-B46C-AF6FE756A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ES" dirty="0"/>
              <a:t>ATAI Final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50CC23-CB8E-B84D-8710-CB6930E94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ES" dirty="0"/>
              <a:t>Team 4</a:t>
            </a:r>
          </a:p>
          <a:p>
            <a:r>
              <a:rPr lang="de-DE" dirty="0"/>
              <a:t>B</a:t>
            </a:r>
            <a:r>
              <a:rPr lang="de-ES" dirty="0"/>
              <a:t>y Jon Ander Ruiz, Lea Wölfl,  </a:t>
            </a:r>
          </a:p>
        </p:txBody>
      </p:sp>
    </p:spTree>
    <p:extLst>
      <p:ext uri="{BB962C8B-B14F-4D97-AF65-F5344CB8AC3E}">
        <p14:creationId xmlns:p14="http://schemas.microsoft.com/office/powerpoint/2010/main" val="299259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9BF-D4F6-B24D-A9B4-43AC91F1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ES" dirty="0"/>
              <a:t>Our different strategies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B1145C-7AD1-FF44-B4AC-3B5D6761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Allied:</a:t>
            </a:r>
          </a:p>
          <a:p>
            <a:pPr lvl="1"/>
            <a:r>
              <a:rPr lang="en-GB" dirty="0"/>
              <a:t>prevent shooting teammates</a:t>
            </a:r>
          </a:p>
          <a:p>
            <a:pPr lvl="1"/>
            <a:r>
              <a:rPr lang="en-GB" dirty="0"/>
              <a:t>prevent responding to messages from the enemy</a:t>
            </a:r>
          </a:p>
          <a:p>
            <a:pPr lvl="1"/>
            <a:r>
              <a:rPr lang="en-GB" dirty="0"/>
              <a:t>follow agent that captured the flag back to the basis</a:t>
            </a:r>
          </a:p>
          <a:p>
            <a:r>
              <a:rPr lang="en-GB" dirty="0"/>
              <a:t>Team Axis:</a:t>
            </a:r>
          </a:p>
          <a:p>
            <a:pPr lvl="1"/>
            <a:r>
              <a:rPr lang="en-GB" dirty="0"/>
              <a:t>prevent shooting teammates</a:t>
            </a:r>
          </a:p>
          <a:p>
            <a:pPr lvl="1"/>
            <a:r>
              <a:rPr lang="en-GB" dirty="0"/>
              <a:t>prevent responding to messages from the enemy</a:t>
            </a:r>
          </a:p>
          <a:p>
            <a:pPr lvl="1"/>
            <a:r>
              <a:rPr lang="en-GB" dirty="0"/>
              <a:t>Decrease patrolling radius around the flag</a:t>
            </a:r>
          </a:p>
          <a:p>
            <a:pPr lvl="1"/>
            <a:r>
              <a:rPr lang="en-GB" dirty="0"/>
              <a:t>Follow Allied and try to shoot them if they captured the flag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9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F2E5F-1B66-8445-AE94-EA4B7C0D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9305911" cy="1320800"/>
          </a:xfrm>
        </p:spPr>
        <p:txBody>
          <a:bodyPr/>
          <a:lstStyle/>
          <a:p>
            <a:r>
              <a:rPr lang="de-ES" dirty="0"/>
              <a:t>Allied &amp; Axis: Prevent shooting teammates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ACBE2-B99A-D849-B498-5181BB28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81" y="1385094"/>
            <a:ext cx="6800705" cy="4087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bucleAllied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foundAllied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foundAllied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(Fa) &amp; Fa == 0 &amp;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bucleAllied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 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Length)) {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.nth(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FOVObjects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Object structure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[#, TEAM, TYPE, ANGLE, DISTANCE, HEALTH, POSITION ]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.nth(2,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1000) {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?debug(Mode); if (Mode&lt;=2) { .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found some object.");}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.nth(1,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100) {  // Only if I'm ALLIED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.nth(3,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5 &amp;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-5) {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-+aimed("false");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-+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foundAllied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-+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bucleAllied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(Xa+1);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BE56C9-A435-D648-A38A-AEF30BE482A4}"/>
              </a:ext>
            </a:extLst>
          </p:cNvPr>
          <p:cNvSpPr txBox="1"/>
          <p:nvPr/>
        </p:nvSpPr>
        <p:spPr>
          <a:xfrm>
            <a:off x="674781" y="5956011"/>
            <a:ext cx="8267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</a:t>
            </a:r>
            <a:r>
              <a:rPr lang="de-ES" sz="1600" dirty="0"/>
              <a:t>he agents check if somebody of their own team is in the aiming angle and stop shooting if that is the case</a:t>
            </a:r>
          </a:p>
        </p:txBody>
      </p:sp>
    </p:spTree>
    <p:extLst>
      <p:ext uri="{BB962C8B-B14F-4D97-AF65-F5344CB8AC3E}">
        <p14:creationId xmlns:p14="http://schemas.microsoft.com/office/powerpoint/2010/main" val="77913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72212-3FC7-D344-8EB5-47884927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ES" dirty="0"/>
              <a:t>Allied &amp; Axis: prevent responding to messages from the enemy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1130C-6624-BD43-A053-B8124B4F3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ES" dirty="0"/>
              <a:t>//insert code here</a:t>
            </a:r>
          </a:p>
          <a:p>
            <a:pPr marL="0" indent="0">
              <a:buNone/>
            </a:pPr>
            <a:endParaRPr lang="de-ES" dirty="0"/>
          </a:p>
          <a:p>
            <a:pPr marL="0" indent="0">
              <a:buNone/>
            </a:pPr>
            <a:r>
              <a:rPr lang="de-DE" dirty="0"/>
              <a:t>T</a:t>
            </a:r>
            <a:r>
              <a:rPr lang="de-ES"/>
              <a:t>he agents dont respond to calls for ammo or medics if they do not come from their own team</a:t>
            </a:r>
          </a:p>
        </p:txBody>
      </p:sp>
    </p:spTree>
    <p:extLst>
      <p:ext uri="{BB962C8B-B14F-4D97-AF65-F5344CB8AC3E}">
        <p14:creationId xmlns:p14="http://schemas.microsoft.com/office/powerpoint/2010/main" val="128929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C9E98-4C9F-FC4E-83F8-2492C760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ES" dirty="0"/>
              <a:t>Allied: follow captured flag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B5F66-374B-D04A-A153-17D8707A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03033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//insert code here</a:t>
            </a:r>
          </a:p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Allied agent informs teammates that he has the flag and makes them follow him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78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6C72-1022-B54C-845D-9F80026E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ES" dirty="0"/>
              <a:t>Axis: decrease patroling radius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78969-B8F4-C441-9BF7-A58CD84C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ES" dirty="0"/>
          </a:p>
        </p:txBody>
      </p:sp>
    </p:spTree>
    <p:extLst>
      <p:ext uri="{BB962C8B-B14F-4D97-AF65-F5344CB8AC3E}">
        <p14:creationId xmlns:p14="http://schemas.microsoft.com/office/powerpoint/2010/main" val="129514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AE85F-FCF8-E44D-837D-FECA1589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ES" dirty="0"/>
              <a:t>Axis: follow Allies if they have the flag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54F76-371C-C84E-832F-A3F64E23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ES" dirty="0"/>
          </a:p>
        </p:txBody>
      </p:sp>
    </p:spTree>
    <p:extLst>
      <p:ext uri="{BB962C8B-B14F-4D97-AF65-F5344CB8AC3E}">
        <p14:creationId xmlns:p14="http://schemas.microsoft.com/office/powerpoint/2010/main" val="157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9AAFC-6C39-CF46-ACF7-DC87A9D4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ES" dirty="0"/>
              <a:t>Final competition statistics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22814-2B0B-8C45-AE0A-29D79BF7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ES" dirty="0"/>
          </a:p>
        </p:txBody>
      </p:sp>
    </p:spTree>
    <p:extLst>
      <p:ext uri="{BB962C8B-B14F-4D97-AF65-F5344CB8AC3E}">
        <p14:creationId xmlns:p14="http://schemas.microsoft.com/office/powerpoint/2010/main" val="4244749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{316ADC57-214E-C048-A74E-C4032D8BB6F5}tf10001060</Template>
  <TotalTime>0</TotalTime>
  <Words>375</Words>
  <Application>Microsoft Macintosh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Trebuchet MS</vt:lpstr>
      <vt:lpstr>Wingdings 3</vt:lpstr>
      <vt:lpstr>Facette</vt:lpstr>
      <vt:lpstr>ATAI Final Project</vt:lpstr>
      <vt:lpstr>Our different strategies</vt:lpstr>
      <vt:lpstr>Allied &amp; Axis: Prevent shooting teammates</vt:lpstr>
      <vt:lpstr>Allied &amp; Axis: prevent responding to messages from the enemy</vt:lpstr>
      <vt:lpstr>Allied: follow captured flag</vt:lpstr>
      <vt:lpstr>Axis: decrease patroling radius</vt:lpstr>
      <vt:lpstr>Axis: follow Allies if they have the flag</vt:lpstr>
      <vt:lpstr>Final competition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ATAI Final Project</dc:title>
  <dc:creator>Lea Wölfl</dc:creator>
  <cp:lastModifiedBy>Lea Wölfl</cp:lastModifiedBy>
  <cp:revision>5</cp:revision>
  <dcterms:created xsi:type="dcterms:W3CDTF">2021-12-10T10:31:41Z</dcterms:created>
  <dcterms:modified xsi:type="dcterms:W3CDTF">2021-12-10T11:10:31Z</dcterms:modified>
</cp:coreProperties>
</file>