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76" r:id="rId9"/>
    <p:sldId id="266" r:id="rId10"/>
    <p:sldId id="267" r:id="rId11"/>
    <p:sldId id="274" r:id="rId12"/>
    <p:sldId id="275" r:id="rId13"/>
    <p:sldId id="268" r:id="rId14"/>
    <p:sldId id="269" r:id="rId15"/>
    <p:sldId id="270" r:id="rId16"/>
    <p:sldId id="271" r:id="rId17"/>
    <p:sldId id="272" r:id="rId18"/>
    <p:sldId id="273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4708"/>
  </p:normalViewPr>
  <p:slideViewPr>
    <p:cSldViewPr snapToGrid="0" snapToObjects="1">
      <p:cViewPr>
        <p:scale>
          <a:sx n="81" d="100"/>
          <a:sy n="81" d="100"/>
        </p:scale>
        <p:origin x="-63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E568774-1AC0-4D52-8B8B-28CFD80E2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1570"/>
            <a:ext cx="12192000" cy="511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1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4624CBF-0FCC-4581-98C7-2C26BD6B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06" y="532263"/>
            <a:ext cx="9894627" cy="56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1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339D4B1-03EC-4AE8-A82D-457643686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30" y="870012"/>
            <a:ext cx="9863091" cy="46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7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F6633AC-617D-4844-A343-6401CBE07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30" y="816746"/>
            <a:ext cx="9854214" cy="47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5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1CE2F7C-334F-4307-9BED-883FEF30D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9" y="887103"/>
            <a:ext cx="9771797" cy="55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3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04C94EE-8840-43F0-8909-80E0DB2B7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07" y="846161"/>
            <a:ext cx="9867332" cy="54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46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12EE60D-AAF2-4493-846D-19C7C0DA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55" y="996287"/>
            <a:ext cx="9853684" cy="453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66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838DCDD-59C0-465E-85D8-F62403223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07" y="872305"/>
            <a:ext cx="9844588" cy="5113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7672DC5-D7B7-4915-B57D-DCAF9252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06" y="1429305"/>
            <a:ext cx="9844587" cy="42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1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6574EA7-ACAB-46CB-BD18-BA27A3E5A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60" y="1358285"/>
            <a:ext cx="9907480" cy="46743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7031C05-4105-4EF1-BB67-C70DB9AE9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60" y="825331"/>
            <a:ext cx="9851990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2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01DDB5E-75EB-4837-B96C-DE3E57F25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52" y="1198158"/>
            <a:ext cx="9863092" cy="47812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00CEEE4-EF34-477F-BFC9-C29920FAC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52" y="878563"/>
            <a:ext cx="9848296" cy="7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6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90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97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52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49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41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5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16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218D50C-3D9B-4BDB-809C-0B420316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833075"/>
            <a:ext cx="988060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7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1369C84-3866-4A2F-9107-072B0FC99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838200"/>
            <a:ext cx="9880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3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3702</TotalTime>
  <Words>0</Words>
  <Application>Microsoft Office PowerPoint</Application>
  <PresentationFormat>Custom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asus</cp:lastModifiedBy>
  <cp:revision>117</cp:revision>
  <cp:lastPrinted>2018-09-28T01:06:56Z</cp:lastPrinted>
  <dcterms:created xsi:type="dcterms:W3CDTF">2018-09-13T20:25:44Z</dcterms:created>
  <dcterms:modified xsi:type="dcterms:W3CDTF">2019-04-27T00:39:47Z</dcterms:modified>
</cp:coreProperties>
</file>