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56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 varScale="1">
        <p:scale>
          <a:sx n="75" d="100"/>
          <a:sy n="75" d="100"/>
        </p:scale>
        <p:origin x="2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0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7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8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52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49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1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5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9042CC-6D18-43A0-8E8D-D595E55C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838200"/>
            <a:ext cx="98933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CF4559-9756-462E-AE66-B68A4AD4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850901"/>
            <a:ext cx="9880600" cy="41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Daniel Kay</cp:lastModifiedBy>
  <cp:revision>105</cp:revision>
  <cp:lastPrinted>2018-09-28T01:06:56Z</cp:lastPrinted>
  <dcterms:created xsi:type="dcterms:W3CDTF">2018-09-13T20:25:44Z</dcterms:created>
  <dcterms:modified xsi:type="dcterms:W3CDTF">2019-04-14T03:59:07Z</dcterms:modified>
</cp:coreProperties>
</file>