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 varScale="1">
        <p:scale>
          <a:sx n="86" d="100"/>
          <a:sy n="86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568774-1AC0-4D52-8B8B-28CFD80E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1570"/>
            <a:ext cx="12192000" cy="51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24CBF-0FCC-4581-98C7-2C26BD6B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6" y="532263"/>
            <a:ext cx="9894627" cy="56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9D4B1-03EC-4AE8-A82D-45764368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870012"/>
            <a:ext cx="9863091" cy="46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633AC-617D-4844-A343-6401CBE0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816746"/>
            <a:ext cx="9854214" cy="47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CE2F7C-334F-4307-9BED-883FEF30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887103"/>
            <a:ext cx="9771797" cy="55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C94EE-8840-43F0-8909-80E0DB2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846161"/>
            <a:ext cx="9867332" cy="54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2EE60D-AAF2-4493-846D-19C7C0D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996287"/>
            <a:ext cx="9853684" cy="4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6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38DCDD-59C0-465E-85D8-F6240322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872305"/>
            <a:ext cx="9844588" cy="5113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72DC5-D7B7-4915-B57D-DCAF9252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6" y="1429305"/>
            <a:ext cx="9844587" cy="42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1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574EA7-ACAB-46CB-BD18-BA27A3E5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1358285"/>
            <a:ext cx="9907480" cy="4674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031C05-4105-4EF1-BB67-C70DB9AE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60" y="825331"/>
            <a:ext cx="9851990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1DDB5E-75EB-4837-B96C-DE3E57F2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1198158"/>
            <a:ext cx="9863092" cy="4781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0CEEE4-EF34-477F-BFC9-C29920FA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878563"/>
            <a:ext cx="9848296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8A7C1-549D-4D4F-AF86-19C83F00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69"/>
            <a:ext cx="12192000" cy="63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9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8D50C-3D9B-4BDB-809C-0B420316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833075"/>
            <a:ext cx="988060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69C84-3866-4A2F-9107-072B0FC9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38200"/>
            <a:ext cx="9880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Daniel Kay</cp:lastModifiedBy>
  <cp:revision>113</cp:revision>
  <cp:lastPrinted>2018-09-28T01:06:56Z</cp:lastPrinted>
  <dcterms:created xsi:type="dcterms:W3CDTF">2018-09-13T20:25:44Z</dcterms:created>
  <dcterms:modified xsi:type="dcterms:W3CDTF">2019-04-15T19:04:32Z</dcterms:modified>
</cp:coreProperties>
</file>