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75" d="100"/>
          <a:sy n="75" d="100"/>
        </p:scale>
        <p:origin x="2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8D50C-3D9B-4BDB-809C-0B420316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33075"/>
            <a:ext cx="988060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69C84-3866-4A2F-9107-072B0FC9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38200"/>
            <a:ext cx="988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Daniel Kay</cp:lastModifiedBy>
  <cp:revision>105</cp:revision>
  <cp:lastPrinted>2018-09-28T01:06:56Z</cp:lastPrinted>
  <dcterms:created xsi:type="dcterms:W3CDTF">2018-09-13T20:25:44Z</dcterms:created>
  <dcterms:modified xsi:type="dcterms:W3CDTF">2019-04-14T04:26:24Z</dcterms:modified>
</cp:coreProperties>
</file>