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4708"/>
  </p:normalViewPr>
  <p:slideViewPr>
    <p:cSldViewPr snapToGrid="0" snapToObjects="1">
      <p:cViewPr>
        <p:scale>
          <a:sx n="70" d="100"/>
          <a:sy n="70" d="100"/>
        </p:scale>
        <p:origin x="-107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3175"/>
            <a:ext cx="12193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01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9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2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98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41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3543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asus</cp:lastModifiedBy>
  <cp:revision>98</cp:revision>
  <cp:lastPrinted>2018-09-28T01:06:56Z</cp:lastPrinted>
  <dcterms:created xsi:type="dcterms:W3CDTF">2018-09-13T20:25:44Z</dcterms:created>
  <dcterms:modified xsi:type="dcterms:W3CDTF">2019-04-07T00:41:44Z</dcterms:modified>
</cp:coreProperties>
</file>