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60" r:id="rId4"/>
    <p:sldId id="256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708"/>
  </p:normalViewPr>
  <p:slideViewPr>
    <p:cSldViewPr snapToGrid="0" snapToObjects="1">
      <p:cViewPr varScale="1">
        <p:scale>
          <a:sx n="75" d="100"/>
          <a:sy n="75" d="100"/>
        </p:scale>
        <p:origin x="10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175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2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9CE314-C192-4C34-9280-5614D90B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8E0E2-C4FF-4663-9D9A-DAA509DF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50900"/>
            <a:ext cx="9855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0383D-03B0-43E0-A98C-567D6FFA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01700"/>
            <a:ext cx="681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EA8896-9FB3-4FDB-BF17-0FB14DDB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Daniel Kay</cp:lastModifiedBy>
  <cp:revision>103</cp:revision>
  <cp:lastPrinted>2018-09-28T01:06:56Z</cp:lastPrinted>
  <dcterms:created xsi:type="dcterms:W3CDTF">2018-09-13T20:25:44Z</dcterms:created>
  <dcterms:modified xsi:type="dcterms:W3CDTF">2019-04-07T23:10:58Z</dcterms:modified>
</cp:coreProperties>
</file>