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8" r:id="rId2"/>
    <p:sldId id="259" r:id="rId3"/>
    <p:sldId id="256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/>
    <p:restoredTop sz="94708"/>
  </p:normalViewPr>
  <p:slideViewPr>
    <p:cSldViewPr snapToGrid="0" snapToObjects="1">
      <p:cViewPr>
        <p:scale>
          <a:sx n="70" d="100"/>
          <a:sy n="70" d="100"/>
        </p:scale>
        <p:origin x="-107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01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97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986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41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52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49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41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54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3621</TotalTime>
  <Words>0</Words>
  <Application>Microsoft Office PowerPoint</Application>
  <PresentationFormat>Custom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asus</cp:lastModifiedBy>
  <cp:revision>104</cp:revision>
  <cp:lastPrinted>2018-09-28T01:06:56Z</cp:lastPrinted>
  <dcterms:created xsi:type="dcterms:W3CDTF">2018-09-13T20:25:44Z</dcterms:created>
  <dcterms:modified xsi:type="dcterms:W3CDTF">2019-04-14T00:52:13Z</dcterms:modified>
</cp:coreProperties>
</file>