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8" r:id="rId6"/>
    <p:sldId id="258" r:id="rId7"/>
    <p:sldId id="281" r:id="rId8"/>
    <p:sldId id="282" r:id="rId9"/>
    <p:sldId id="284" r:id="rId10"/>
    <p:sldId id="283" r:id="rId11"/>
    <p:sldId id="266"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861CF-7D90-4F33-B7DE-B5085F069FE6}" v="234" dt="2024-12-19T17:20:34.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varScale="1">
        <p:scale>
          <a:sx n="100" d="100"/>
          <a:sy n="100" d="100"/>
        </p:scale>
        <p:origin x="822"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James luke" userId="6b24caf3-d840-4053-89a9-2f7e94447dca" providerId="ADAL" clId="{87A861CF-7D90-4F33-B7DE-B5085F069FE6}"/>
    <pc:docChg chg="undo custSel addSld delSld modSld sldOrd">
      <pc:chgData name="RYAN James luke" userId="6b24caf3-d840-4053-89a9-2f7e94447dca" providerId="ADAL" clId="{87A861CF-7D90-4F33-B7DE-B5085F069FE6}" dt="2024-12-19T17:49:25.169" v="4845" actId="1076"/>
      <pc:docMkLst>
        <pc:docMk/>
      </pc:docMkLst>
      <pc:sldChg chg="addSp modSp mod">
        <pc:chgData name="RYAN James luke" userId="6b24caf3-d840-4053-89a9-2f7e94447dca" providerId="ADAL" clId="{87A861CF-7D90-4F33-B7DE-B5085F069FE6}" dt="2024-12-17T18:01:04.423" v="4257" actId="20577"/>
        <pc:sldMkLst>
          <pc:docMk/>
          <pc:sldMk cId="2586058810" sldId="256"/>
        </pc:sldMkLst>
        <pc:spChg chg="mod">
          <ac:chgData name="RYAN James luke" userId="6b24caf3-d840-4053-89a9-2f7e94447dca" providerId="ADAL" clId="{87A861CF-7D90-4F33-B7DE-B5085F069FE6}" dt="2024-12-15T11:10:42.169" v="64" actId="1076"/>
          <ac:spMkLst>
            <pc:docMk/>
            <pc:sldMk cId="2586058810" sldId="256"/>
            <ac:spMk id="2" creationId="{CFE75451-6A4B-484B-9ED1-353CCE25B0F4}"/>
          </ac:spMkLst>
        </pc:spChg>
        <pc:spChg chg="add mod">
          <ac:chgData name="RYAN James luke" userId="6b24caf3-d840-4053-89a9-2f7e94447dca" providerId="ADAL" clId="{87A861CF-7D90-4F33-B7DE-B5085F069FE6}" dt="2024-12-15T11:11:03.366" v="67" actId="1076"/>
          <ac:spMkLst>
            <pc:docMk/>
            <pc:sldMk cId="2586058810" sldId="256"/>
            <ac:spMk id="3" creationId="{501ECA94-9B4E-9808-C89D-D2BCE40A8BA5}"/>
          </ac:spMkLst>
        </pc:spChg>
        <pc:spChg chg="add mod">
          <ac:chgData name="RYAN James luke" userId="6b24caf3-d840-4053-89a9-2f7e94447dca" providerId="ADAL" clId="{87A861CF-7D90-4F33-B7DE-B5085F069FE6}" dt="2024-12-17T18:01:04.423" v="4257" actId="20577"/>
          <ac:spMkLst>
            <pc:docMk/>
            <pc:sldMk cId="2586058810" sldId="256"/>
            <ac:spMk id="4" creationId="{1FD7AC66-00DD-1B90-13D4-0BF76F9641B8}"/>
          </ac:spMkLst>
        </pc:spChg>
        <pc:picChg chg="add mod">
          <ac:chgData name="RYAN James luke" userId="6b24caf3-d840-4053-89a9-2f7e94447dca" providerId="ADAL" clId="{87A861CF-7D90-4F33-B7DE-B5085F069FE6}" dt="2024-12-17T18:00:32.396" v="4148"/>
          <ac:picMkLst>
            <pc:docMk/>
            <pc:sldMk cId="2586058810" sldId="256"/>
            <ac:picMk id="5" creationId="{C0EB577F-C512-2103-215E-D90D09449325}"/>
          </ac:picMkLst>
        </pc:picChg>
      </pc:sldChg>
      <pc:sldChg chg="addSp delSp modSp del mod modClrScheme chgLayout">
        <pc:chgData name="RYAN James luke" userId="6b24caf3-d840-4053-89a9-2f7e94447dca" providerId="ADAL" clId="{87A861CF-7D90-4F33-B7DE-B5085F069FE6}" dt="2024-12-17T18:01:10.522" v="4258" actId="2696"/>
        <pc:sldMkLst>
          <pc:docMk/>
          <pc:sldMk cId="1713219598" sldId="257"/>
        </pc:sldMkLst>
      </pc:sldChg>
      <pc:sldChg chg="addSp delSp modSp mod ord modAnim">
        <pc:chgData name="RYAN James luke" userId="6b24caf3-d840-4053-89a9-2f7e94447dca" providerId="ADAL" clId="{87A861CF-7D90-4F33-B7DE-B5085F069FE6}" dt="2024-12-19T17:19:18.311" v="4581"/>
        <pc:sldMkLst>
          <pc:docMk/>
          <pc:sldMk cId="3571516367" sldId="258"/>
        </pc:sldMkLst>
        <pc:spChg chg="add mod">
          <ac:chgData name="RYAN James luke" userId="6b24caf3-d840-4053-89a9-2f7e94447dca" providerId="ADAL" clId="{87A861CF-7D90-4F33-B7DE-B5085F069FE6}" dt="2024-12-15T13:35:22.333" v="526" actId="1076"/>
          <ac:spMkLst>
            <pc:docMk/>
            <pc:sldMk cId="3571516367" sldId="258"/>
            <ac:spMk id="10" creationId="{89C993E3-F43C-0AE7-BEB2-F8FA5B816DBF}"/>
          </ac:spMkLst>
        </pc:spChg>
        <pc:spChg chg="add mod">
          <ac:chgData name="RYAN James luke" userId="6b24caf3-d840-4053-89a9-2f7e94447dca" providerId="ADAL" clId="{87A861CF-7D90-4F33-B7DE-B5085F069FE6}" dt="2024-12-15T17:14:59.900" v="3914" actId="20577"/>
          <ac:spMkLst>
            <pc:docMk/>
            <pc:sldMk cId="3571516367" sldId="258"/>
            <ac:spMk id="11" creationId="{E3580C8E-EA17-5DD8-20C9-97F3FD5E42AE}"/>
          </ac:spMkLst>
        </pc:spChg>
        <pc:spChg chg="add mod">
          <ac:chgData name="RYAN James luke" userId="6b24caf3-d840-4053-89a9-2f7e94447dca" providerId="ADAL" clId="{87A861CF-7D90-4F33-B7DE-B5085F069FE6}" dt="2024-12-15T16:22:17.960" v="1860" actId="5793"/>
          <ac:spMkLst>
            <pc:docMk/>
            <pc:sldMk cId="3571516367" sldId="258"/>
            <ac:spMk id="12" creationId="{45C87F68-2EB6-0CCC-0810-9C0A21B44D54}"/>
          </ac:spMkLst>
        </pc:spChg>
        <pc:spChg chg="add mod">
          <ac:chgData name="RYAN James luke" userId="6b24caf3-d840-4053-89a9-2f7e94447dca" providerId="ADAL" clId="{87A861CF-7D90-4F33-B7DE-B5085F069FE6}" dt="2024-12-19T17:05:04.760" v="4575" actId="1076"/>
          <ac:spMkLst>
            <pc:docMk/>
            <pc:sldMk cId="3571516367" sldId="258"/>
            <ac:spMk id="13" creationId="{1CEC0125-D00E-17ED-38DE-868862C6A3B1}"/>
          </ac:spMkLst>
        </pc:spChg>
        <pc:picChg chg="add mod">
          <ac:chgData name="RYAN James luke" userId="6b24caf3-d840-4053-89a9-2f7e94447dca" providerId="ADAL" clId="{87A861CF-7D90-4F33-B7DE-B5085F069FE6}" dt="2024-12-15T13:36:13.100" v="535" actId="1076"/>
          <ac:picMkLst>
            <pc:docMk/>
            <pc:sldMk cId="3571516367" sldId="258"/>
            <ac:picMk id="8" creationId="{4B5776FA-6B3A-287C-1013-596B0EDB3300}"/>
          </ac:picMkLst>
        </pc:picChg>
      </pc:sldChg>
      <pc:sldChg chg="addSp delSp modSp mod ord">
        <pc:chgData name="RYAN James luke" userId="6b24caf3-d840-4053-89a9-2f7e94447dca" providerId="ADAL" clId="{87A861CF-7D90-4F33-B7DE-B5085F069FE6}" dt="2024-12-15T17:28:37.995" v="4145" actId="1076"/>
        <pc:sldMkLst>
          <pc:docMk/>
          <pc:sldMk cId="1742861620" sldId="266"/>
        </pc:sldMkLst>
        <pc:spChg chg="add mod">
          <ac:chgData name="RYAN James luke" userId="6b24caf3-d840-4053-89a9-2f7e94447dca" providerId="ADAL" clId="{87A861CF-7D90-4F33-B7DE-B5085F069FE6}" dt="2024-12-15T17:28:26.765" v="4141" actId="1076"/>
          <ac:spMkLst>
            <pc:docMk/>
            <pc:sldMk cId="1742861620" sldId="266"/>
            <ac:spMk id="11" creationId="{8F1D0101-656B-0F66-CA89-6F1D836182AD}"/>
          </ac:spMkLst>
        </pc:spChg>
        <pc:spChg chg="add mod">
          <ac:chgData name="RYAN James luke" userId="6b24caf3-d840-4053-89a9-2f7e94447dca" providerId="ADAL" clId="{87A861CF-7D90-4F33-B7DE-B5085F069FE6}" dt="2024-12-15T17:28:37.995" v="4145" actId="1076"/>
          <ac:spMkLst>
            <pc:docMk/>
            <pc:sldMk cId="1742861620" sldId="266"/>
            <ac:spMk id="12" creationId="{80E01A87-AA38-9D4C-F41A-3C2D7A5B48ED}"/>
          </ac:spMkLst>
        </pc:spChg>
        <pc:picChg chg="add mod">
          <ac:chgData name="RYAN James luke" userId="6b24caf3-d840-4053-89a9-2f7e94447dca" providerId="ADAL" clId="{87A861CF-7D90-4F33-B7DE-B5085F069FE6}" dt="2024-12-15T17:07:48.806" v="3821"/>
          <ac:picMkLst>
            <pc:docMk/>
            <pc:sldMk cId="1742861620" sldId="266"/>
            <ac:picMk id="20" creationId="{E8FA61A8-B4C5-E59F-0052-C32494E6223B}"/>
          </ac:picMkLst>
        </pc:picChg>
        <pc:picChg chg="add mod">
          <ac:chgData name="RYAN James luke" userId="6b24caf3-d840-4053-89a9-2f7e94447dca" providerId="ADAL" clId="{87A861CF-7D90-4F33-B7DE-B5085F069FE6}" dt="2024-12-15T17:28:33.998" v="4144" actId="1076"/>
          <ac:picMkLst>
            <pc:docMk/>
            <pc:sldMk cId="1742861620" sldId="266"/>
            <ac:picMk id="22" creationId="{A2198531-67EC-0C06-85D8-20E98BD74684}"/>
          </ac:picMkLst>
        </pc:picChg>
        <pc:picChg chg="add mod">
          <ac:chgData name="RYAN James luke" userId="6b24caf3-d840-4053-89a9-2f7e94447dca" providerId="ADAL" clId="{87A861CF-7D90-4F33-B7DE-B5085F069FE6}" dt="2024-12-15T17:28:30.833" v="4143" actId="1076"/>
          <ac:picMkLst>
            <pc:docMk/>
            <pc:sldMk cId="1742861620" sldId="266"/>
            <ac:picMk id="26" creationId="{A028157C-B8EF-C3E2-9475-53CD3080A3A2}"/>
          </ac:picMkLst>
        </pc:picChg>
      </pc:sldChg>
      <pc:sldChg chg="del ord">
        <pc:chgData name="RYAN James luke" userId="6b24caf3-d840-4053-89a9-2f7e94447dca" providerId="ADAL" clId="{87A861CF-7D90-4F33-B7DE-B5085F069FE6}" dt="2024-12-15T17:04:47.873" v="3793" actId="47"/>
        <pc:sldMkLst>
          <pc:docMk/>
          <pc:sldMk cId="1969787568" sldId="271"/>
        </pc:sldMkLst>
      </pc:sldChg>
      <pc:sldChg chg="addSp delSp modSp mod modClrScheme modAnim chgLayout">
        <pc:chgData name="RYAN James luke" userId="6b24caf3-d840-4053-89a9-2f7e94447dca" providerId="ADAL" clId="{87A861CF-7D90-4F33-B7DE-B5085F069FE6}" dt="2024-12-19T16:53:49.696" v="4560"/>
        <pc:sldMkLst>
          <pc:docMk/>
          <pc:sldMk cId="608796113" sldId="278"/>
        </pc:sldMkLst>
        <pc:spChg chg="mod ord">
          <ac:chgData name="RYAN James luke" userId="6b24caf3-d840-4053-89a9-2f7e94447dca" providerId="ADAL" clId="{87A861CF-7D90-4F33-B7DE-B5085F069FE6}" dt="2024-12-15T13:35:05.711" v="519" actId="403"/>
          <ac:spMkLst>
            <pc:docMk/>
            <pc:sldMk cId="608796113" sldId="278"/>
            <ac:spMk id="2" creationId="{9528DBD1-DB29-D44F-FD5A-3071BB37EF37}"/>
          </ac:spMkLst>
        </pc:spChg>
        <pc:spChg chg="add mod">
          <ac:chgData name="RYAN James luke" userId="6b24caf3-d840-4053-89a9-2f7e94447dca" providerId="ADAL" clId="{87A861CF-7D90-4F33-B7DE-B5085F069FE6}" dt="2024-12-15T13:31:01.277" v="471" actId="26606"/>
          <ac:spMkLst>
            <pc:docMk/>
            <pc:sldMk cId="608796113" sldId="278"/>
            <ac:spMk id="12" creationId="{D8B04D45-8662-DD0D-EBD4-037690E69E52}"/>
          </ac:spMkLst>
        </pc:spChg>
        <pc:graphicFrameChg chg="add mod modGraphic">
          <ac:chgData name="RYAN James luke" userId="6b24caf3-d840-4053-89a9-2f7e94447dca" providerId="ADAL" clId="{87A861CF-7D90-4F33-B7DE-B5085F069FE6}" dt="2024-12-15T17:14:45.599" v="3911" actId="20577"/>
          <ac:graphicFrameMkLst>
            <pc:docMk/>
            <pc:sldMk cId="608796113" sldId="278"/>
            <ac:graphicFrameMk id="3" creationId="{D1DA649B-63F6-063F-E432-F11BE278013D}"/>
          </ac:graphicFrameMkLst>
        </pc:graphicFrameChg>
      </pc:sldChg>
      <pc:sldChg chg="addSp delSp modSp del mod">
        <pc:chgData name="RYAN James luke" userId="6b24caf3-d840-4053-89a9-2f7e94447dca" providerId="ADAL" clId="{87A861CF-7D90-4F33-B7DE-B5085F069FE6}" dt="2024-12-15T17:04:46.282" v="3791" actId="47"/>
        <pc:sldMkLst>
          <pc:docMk/>
          <pc:sldMk cId="2241459136" sldId="279"/>
        </pc:sldMkLst>
      </pc:sldChg>
      <pc:sldChg chg="del">
        <pc:chgData name="RYAN James luke" userId="6b24caf3-d840-4053-89a9-2f7e94447dca" providerId="ADAL" clId="{87A861CF-7D90-4F33-B7DE-B5085F069FE6}" dt="2024-12-15T17:04:47.173" v="3792" actId="47"/>
        <pc:sldMkLst>
          <pc:docMk/>
          <pc:sldMk cId="334696707" sldId="280"/>
        </pc:sldMkLst>
      </pc:sldChg>
      <pc:sldChg chg="addSp delSp modSp mod ord modClrScheme modAnim chgLayout">
        <pc:chgData name="RYAN James luke" userId="6b24caf3-d840-4053-89a9-2f7e94447dca" providerId="ADAL" clId="{87A861CF-7D90-4F33-B7DE-B5085F069FE6}" dt="2024-12-19T17:20:28.721" v="4583" actId="20577"/>
        <pc:sldMkLst>
          <pc:docMk/>
          <pc:sldMk cId="103458723" sldId="281"/>
        </pc:sldMkLst>
        <pc:spChg chg="mod ord">
          <ac:chgData name="RYAN James luke" userId="6b24caf3-d840-4053-89a9-2f7e94447dca" providerId="ADAL" clId="{87A861CF-7D90-4F33-B7DE-B5085F069FE6}" dt="2024-12-19T16:31:12.237" v="4467" actId="1076"/>
          <ac:spMkLst>
            <pc:docMk/>
            <pc:sldMk cId="103458723" sldId="281"/>
            <ac:spMk id="2" creationId="{A95E2E6A-35EC-1B8E-0FD7-8C67870ACA64}"/>
          </ac:spMkLst>
        </pc:spChg>
        <pc:spChg chg="mod ord">
          <ac:chgData name="RYAN James luke" userId="6b24caf3-d840-4053-89a9-2f7e94447dca" providerId="ADAL" clId="{87A861CF-7D90-4F33-B7DE-B5085F069FE6}" dt="2024-12-15T13:44:36.891" v="668" actId="700"/>
          <ac:spMkLst>
            <pc:docMk/>
            <pc:sldMk cId="103458723" sldId="281"/>
            <ac:spMk id="8" creationId="{8F44A959-C2BB-9170-C99C-1A2EDB71B994}"/>
          </ac:spMkLst>
        </pc:spChg>
        <pc:spChg chg="add del mod">
          <ac:chgData name="RYAN James luke" userId="6b24caf3-d840-4053-89a9-2f7e94447dca" providerId="ADAL" clId="{87A861CF-7D90-4F33-B7DE-B5085F069FE6}" dt="2024-12-19T16:27:01.257" v="4261" actId="478"/>
          <ac:spMkLst>
            <pc:docMk/>
            <pc:sldMk cId="103458723" sldId="281"/>
            <ac:spMk id="13" creationId="{30F2EA0F-BAA8-1749-E329-A4C05F3314A8}"/>
          </ac:spMkLst>
        </pc:spChg>
        <pc:spChg chg="add del mod">
          <ac:chgData name="RYAN James luke" userId="6b24caf3-d840-4053-89a9-2f7e94447dca" providerId="ADAL" clId="{87A861CF-7D90-4F33-B7DE-B5085F069FE6}" dt="2024-12-19T16:27:02.817" v="4262" actId="478"/>
          <ac:spMkLst>
            <pc:docMk/>
            <pc:sldMk cId="103458723" sldId="281"/>
            <ac:spMk id="15" creationId="{81B8E5B3-B48F-A5F2-885B-C243177B5607}"/>
          </ac:spMkLst>
        </pc:spChg>
        <pc:spChg chg="add del mod">
          <ac:chgData name="RYAN James luke" userId="6b24caf3-d840-4053-89a9-2f7e94447dca" providerId="ADAL" clId="{87A861CF-7D90-4F33-B7DE-B5085F069FE6}" dt="2024-12-19T16:27:04.135" v="4263" actId="478"/>
          <ac:spMkLst>
            <pc:docMk/>
            <pc:sldMk cId="103458723" sldId="281"/>
            <ac:spMk id="20" creationId="{AC501E00-5E8B-EC28-E752-2A991AA3CC17}"/>
          </ac:spMkLst>
        </pc:spChg>
        <pc:spChg chg="add mod">
          <ac:chgData name="RYAN James luke" userId="6b24caf3-d840-4053-89a9-2f7e94447dca" providerId="ADAL" clId="{87A861CF-7D90-4F33-B7DE-B5085F069FE6}" dt="2024-12-19T17:05:38.248" v="4580" actId="1076"/>
          <ac:spMkLst>
            <pc:docMk/>
            <pc:sldMk cId="103458723" sldId="281"/>
            <ac:spMk id="21" creationId="{8F5F8489-FB7A-BF9F-C881-698324521F12}"/>
          </ac:spMkLst>
        </pc:spChg>
        <pc:spChg chg="add mod">
          <ac:chgData name="RYAN James luke" userId="6b24caf3-d840-4053-89a9-2f7e94447dca" providerId="ADAL" clId="{87A861CF-7D90-4F33-B7DE-B5085F069FE6}" dt="2024-12-19T17:20:28.721" v="4583" actId="20577"/>
          <ac:spMkLst>
            <pc:docMk/>
            <pc:sldMk cId="103458723" sldId="281"/>
            <ac:spMk id="25" creationId="{4026A06F-82B7-0C65-B092-39CF1EAAC95B}"/>
          </ac:spMkLst>
        </pc:spChg>
        <pc:picChg chg="add mod">
          <ac:chgData name="RYAN James luke" userId="6b24caf3-d840-4053-89a9-2f7e94447dca" providerId="ADAL" clId="{87A861CF-7D90-4F33-B7DE-B5085F069FE6}" dt="2024-12-19T16:28:42.488" v="4349" actId="1076"/>
          <ac:picMkLst>
            <pc:docMk/>
            <pc:sldMk cId="103458723" sldId="281"/>
            <ac:picMk id="3" creationId="{E8CA22A1-D5B8-E567-2253-FF4EAE9491D5}"/>
          </ac:picMkLst>
        </pc:picChg>
        <pc:cxnChg chg="add del mod">
          <ac:chgData name="RYAN James luke" userId="6b24caf3-d840-4053-89a9-2f7e94447dca" providerId="ADAL" clId="{87A861CF-7D90-4F33-B7DE-B5085F069FE6}" dt="2024-12-19T16:27:04.912" v="4264" actId="478"/>
          <ac:cxnSpMkLst>
            <pc:docMk/>
            <pc:sldMk cId="103458723" sldId="281"/>
            <ac:cxnSpMk id="23" creationId="{5C6A48C7-913D-ADE6-E80B-571249C1CF3E}"/>
          </ac:cxnSpMkLst>
        </pc:cxnChg>
      </pc:sldChg>
      <pc:sldChg chg="addSp delSp modSp mod ord modAnim">
        <pc:chgData name="RYAN James luke" userId="6b24caf3-d840-4053-89a9-2f7e94447dca" providerId="ADAL" clId="{87A861CF-7D90-4F33-B7DE-B5085F069FE6}" dt="2024-12-19T17:20:34.899" v="4587" actId="20577"/>
        <pc:sldMkLst>
          <pc:docMk/>
          <pc:sldMk cId="636929804" sldId="282"/>
        </pc:sldMkLst>
        <pc:spChg chg="mod">
          <ac:chgData name="RYAN James luke" userId="6b24caf3-d840-4053-89a9-2f7e94447dca" providerId="ADAL" clId="{87A861CF-7D90-4F33-B7DE-B5085F069FE6}" dt="2024-12-15T17:03:37.543" v="3773" actId="1076"/>
          <ac:spMkLst>
            <pc:docMk/>
            <pc:sldMk cId="636929804" sldId="282"/>
            <ac:spMk id="2" creationId="{8B27D9B3-B64F-656A-0D99-161A6C0F518F}"/>
          </ac:spMkLst>
        </pc:spChg>
        <pc:spChg chg="add mod">
          <ac:chgData name="RYAN James luke" userId="6b24caf3-d840-4053-89a9-2f7e94447dca" providerId="ADAL" clId="{87A861CF-7D90-4F33-B7DE-B5085F069FE6}" dt="2024-12-15T16:05:49.349" v="1010" actId="14100"/>
          <ac:spMkLst>
            <pc:docMk/>
            <pc:sldMk cId="636929804" sldId="282"/>
            <ac:spMk id="5" creationId="{F555465E-0536-EA7F-8262-F13ADE735A76}"/>
          </ac:spMkLst>
        </pc:spChg>
        <pc:spChg chg="mod">
          <ac:chgData name="RYAN James luke" userId="6b24caf3-d840-4053-89a9-2f7e94447dca" providerId="ADAL" clId="{87A861CF-7D90-4F33-B7DE-B5085F069FE6}" dt="2024-12-15T17:17:22.851" v="3921" actId="20577"/>
          <ac:spMkLst>
            <pc:docMk/>
            <pc:sldMk cId="636929804" sldId="282"/>
            <ac:spMk id="14" creationId="{5112969F-EB84-49D5-7100-1FB28870FB30}"/>
          </ac:spMkLst>
        </pc:spChg>
        <pc:spChg chg="mod">
          <ac:chgData name="RYAN James luke" userId="6b24caf3-d840-4053-89a9-2f7e94447dca" providerId="ADAL" clId="{87A861CF-7D90-4F33-B7DE-B5085F069FE6}" dt="2024-12-15T17:03:41.474" v="3774" actId="1076"/>
          <ac:spMkLst>
            <pc:docMk/>
            <pc:sldMk cId="636929804" sldId="282"/>
            <ac:spMk id="15" creationId="{A536BD54-EFA1-25A2-9F04-4F22C36E2A5D}"/>
          </ac:spMkLst>
        </pc:spChg>
        <pc:spChg chg="add mod">
          <ac:chgData name="RYAN James luke" userId="6b24caf3-d840-4053-89a9-2f7e94447dca" providerId="ADAL" clId="{87A861CF-7D90-4F33-B7DE-B5085F069FE6}" dt="2024-12-19T17:20:34.899" v="4587" actId="20577"/>
          <ac:spMkLst>
            <pc:docMk/>
            <pc:sldMk cId="636929804" sldId="282"/>
            <ac:spMk id="23" creationId="{0E94F1B2-C239-D1E0-2B27-F1D8FDEC4825}"/>
          </ac:spMkLst>
        </pc:spChg>
        <pc:spChg chg="add mod">
          <ac:chgData name="RYAN James luke" userId="6b24caf3-d840-4053-89a9-2f7e94447dca" providerId="ADAL" clId="{87A861CF-7D90-4F33-B7DE-B5085F069FE6}" dt="2024-12-19T17:20:32.272" v="4585" actId="20577"/>
          <ac:spMkLst>
            <pc:docMk/>
            <pc:sldMk cId="636929804" sldId="282"/>
            <ac:spMk id="24" creationId="{214E0F50-2D26-63DE-8798-27447C1D557F}"/>
          </ac:spMkLst>
        </pc:spChg>
        <pc:picChg chg="add mod">
          <ac:chgData name="RYAN James luke" userId="6b24caf3-d840-4053-89a9-2f7e94447dca" providerId="ADAL" clId="{87A861CF-7D90-4F33-B7DE-B5085F069FE6}" dt="2024-12-15T16:18:31.140" v="1772" actId="1076"/>
          <ac:picMkLst>
            <pc:docMk/>
            <pc:sldMk cId="636929804" sldId="282"/>
            <ac:picMk id="17" creationId="{950A11CC-6F78-8D22-4832-4DB5765F8628}"/>
          </ac:picMkLst>
        </pc:picChg>
        <pc:picChg chg="add mod">
          <ac:chgData name="RYAN James luke" userId="6b24caf3-d840-4053-89a9-2f7e94447dca" providerId="ADAL" clId="{87A861CF-7D90-4F33-B7DE-B5085F069FE6}" dt="2024-12-15T16:18:36.377" v="1774" actId="1076"/>
          <ac:picMkLst>
            <pc:docMk/>
            <pc:sldMk cId="636929804" sldId="282"/>
            <ac:picMk id="22" creationId="{85EB5C6B-350B-6035-7243-E26CEBED4600}"/>
          </ac:picMkLst>
        </pc:picChg>
      </pc:sldChg>
      <pc:sldChg chg="addSp modSp mod ord modAnim">
        <pc:chgData name="RYAN James luke" userId="6b24caf3-d840-4053-89a9-2f7e94447dca" providerId="ADAL" clId="{87A861CF-7D90-4F33-B7DE-B5085F069FE6}" dt="2024-12-19T16:55:41.377" v="4573"/>
        <pc:sldMkLst>
          <pc:docMk/>
          <pc:sldMk cId="1658164610" sldId="283"/>
        </pc:sldMkLst>
        <pc:spChg chg="add mod">
          <ac:chgData name="RYAN James luke" userId="6b24caf3-d840-4053-89a9-2f7e94447dca" providerId="ADAL" clId="{87A861CF-7D90-4F33-B7DE-B5085F069FE6}" dt="2024-12-15T17:04:20.287" v="3783" actId="1076"/>
          <ac:spMkLst>
            <pc:docMk/>
            <pc:sldMk cId="1658164610" sldId="283"/>
            <ac:spMk id="2" creationId="{B663CAA1-49AA-2338-0D24-31E96CCEEE89}"/>
          </ac:spMkLst>
        </pc:spChg>
        <pc:spChg chg="mod">
          <ac:chgData name="RYAN James luke" userId="6b24caf3-d840-4053-89a9-2f7e94447dca" providerId="ADAL" clId="{87A861CF-7D90-4F33-B7DE-B5085F069FE6}" dt="2024-12-15T16:50:49.917" v="3413" actId="1076"/>
          <ac:spMkLst>
            <pc:docMk/>
            <pc:sldMk cId="1658164610" sldId="283"/>
            <ac:spMk id="3" creationId="{4321055C-5E33-5D21-2A6E-21827FA88ED3}"/>
          </ac:spMkLst>
        </pc:spChg>
        <pc:spChg chg="mod">
          <ac:chgData name="RYAN James luke" userId="6b24caf3-d840-4053-89a9-2f7e94447dca" providerId="ADAL" clId="{87A861CF-7D90-4F33-B7DE-B5085F069FE6}" dt="2024-12-15T17:04:04.211" v="3777" actId="20577"/>
          <ac:spMkLst>
            <pc:docMk/>
            <pc:sldMk cId="1658164610" sldId="283"/>
            <ac:spMk id="6" creationId="{B587B122-1579-FDB8-443B-F05E622163C3}"/>
          </ac:spMkLst>
        </pc:spChg>
        <pc:graphicFrameChg chg="mod modGraphic">
          <ac:chgData name="RYAN James luke" userId="6b24caf3-d840-4053-89a9-2f7e94447dca" providerId="ADAL" clId="{87A861CF-7D90-4F33-B7DE-B5085F069FE6}" dt="2024-12-15T17:17:40.807" v="3923" actId="20577"/>
          <ac:graphicFrameMkLst>
            <pc:docMk/>
            <pc:sldMk cId="1658164610" sldId="283"/>
            <ac:graphicFrameMk id="10" creationId="{98ED67AF-B48B-F5F8-E2FD-1C98C42C4D54}"/>
          </ac:graphicFrameMkLst>
        </pc:graphicFrameChg>
      </pc:sldChg>
      <pc:sldChg chg="addSp delSp modSp mod ord setBg modAnim">
        <pc:chgData name="RYAN James luke" userId="6b24caf3-d840-4053-89a9-2f7e94447dca" providerId="ADAL" clId="{87A861CF-7D90-4F33-B7DE-B5085F069FE6}" dt="2024-12-19T17:49:25.169" v="4845" actId="1076"/>
        <pc:sldMkLst>
          <pc:docMk/>
          <pc:sldMk cId="2403577982" sldId="284"/>
        </pc:sldMkLst>
        <pc:spChg chg="add mod">
          <ac:chgData name="RYAN James luke" userId="6b24caf3-d840-4053-89a9-2f7e94447dca" providerId="ADAL" clId="{87A861CF-7D90-4F33-B7DE-B5085F069FE6}" dt="2024-12-19T16:47:36.465" v="4554" actId="1076"/>
          <ac:spMkLst>
            <pc:docMk/>
            <pc:sldMk cId="2403577982" sldId="284"/>
            <ac:spMk id="3" creationId="{FB12AC39-02A9-6793-B2A8-A9C02780627D}"/>
          </ac:spMkLst>
        </pc:spChg>
        <pc:spChg chg="mod">
          <ac:chgData name="RYAN James luke" userId="6b24caf3-d840-4053-89a9-2f7e94447dca" providerId="ADAL" clId="{87A861CF-7D90-4F33-B7DE-B5085F069FE6}" dt="2024-12-15T17:02:17.532" v="3750" actId="1076"/>
          <ac:spMkLst>
            <pc:docMk/>
            <pc:sldMk cId="2403577982" sldId="284"/>
            <ac:spMk id="6" creationId="{D2E1CF79-4FDC-8CAF-CC16-E309A2C49758}"/>
          </ac:spMkLst>
        </pc:spChg>
        <pc:spChg chg="add mod">
          <ac:chgData name="RYAN James luke" userId="6b24caf3-d840-4053-89a9-2f7e94447dca" providerId="ADAL" clId="{87A861CF-7D90-4F33-B7DE-B5085F069FE6}" dt="2024-12-19T17:49:25.169" v="4845" actId="1076"/>
          <ac:spMkLst>
            <pc:docMk/>
            <pc:sldMk cId="2403577982" sldId="284"/>
            <ac:spMk id="7" creationId="{1532CAFA-8A6F-DE80-BBA5-44E77F2E4A05}"/>
          </ac:spMkLst>
        </pc:spChg>
        <pc:spChg chg="add mod">
          <ac:chgData name="RYAN James luke" userId="6b24caf3-d840-4053-89a9-2f7e94447dca" providerId="ADAL" clId="{87A861CF-7D90-4F33-B7DE-B5085F069FE6}" dt="2024-12-19T16:47:53.220" v="4558" actId="1076"/>
          <ac:spMkLst>
            <pc:docMk/>
            <pc:sldMk cId="2403577982" sldId="284"/>
            <ac:spMk id="16" creationId="{9F388129-B08B-97F8-CB28-B595EBB995BA}"/>
          </ac:spMkLst>
        </pc:spChg>
        <pc:spChg chg="add mod">
          <ac:chgData name="RYAN James luke" userId="6b24caf3-d840-4053-89a9-2f7e94447dca" providerId="ADAL" clId="{87A861CF-7D90-4F33-B7DE-B5085F069FE6}" dt="2024-12-19T16:44:09.915" v="4552" actId="255"/>
          <ac:spMkLst>
            <pc:docMk/>
            <pc:sldMk cId="2403577982" sldId="284"/>
            <ac:spMk id="18" creationId="{B74D2120-144C-2E97-1445-FCB60C589EAC}"/>
          </ac:spMkLst>
        </pc:spChg>
        <pc:spChg chg="add mod">
          <ac:chgData name="RYAN James luke" userId="6b24caf3-d840-4053-89a9-2f7e94447dca" providerId="ADAL" clId="{87A861CF-7D90-4F33-B7DE-B5085F069FE6}" dt="2024-12-19T17:49:10.804" v="4844" actId="20577"/>
          <ac:spMkLst>
            <pc:docMk/>
            <pc:sldMk cId="2403577982" sldId="284"/>
            <ac:spMk id="19" creationId="{31F23DB8-05CE-EDFF-0BE2-1F963A7F7CBC}"/>
          </ac:spMkLst>
        </pc:spChg>
        <pc:spChg chg="add del mod">
          <ac:chgData name="RYAN James luke" userId="6b24caf3-d840-4053-89a9-2f7e94447dca" providerId="ADAL" clId="{87A861CF-7D90-4F33-B7DE-B5085F069FE6}" dt="2024-12-19T16:28:32.348" v="4345" actId="21"/>
          <ac:spMkLst>
            <pc:docMk/>
            <pc:sldMk cId="2403577982" sldId="284"/>
            <ac:spMk id="25" creationId="{4026A06F-82B7-0C65-B092-39CF1EAAC95B}"/>
          </ac:spMkLst>
        </pc:spChg>
        <pc:picChg chg="add del mod">
          <ac:chgData name="RYAN James luke" userId="6b24caf3-d840-4053-89a9-2f7e94447dca" providerId="ADAL" clId="{87A861CF-7D90-4F33-B7DE-B5085F069FE6}" dt="2024-12-19T16:35:04.857" v="4509" actId="478"/>
          <ac:picMkLst>
            <pc:docMk/>
            <pc:sldMk cId="2403577982" sldId="284"/>
            <ac:picMk id="4" creationId="{3349B42A-94AD-B066-B1CE-E858DF57E505}"/>
          </ac:picMkLst>
        </pc:picChg>
        <pc:picChg chg="add del mod">
          <ac:chgData name="RYAN James luke" userId="6b24caf3-d840-4053-89a9-2f7e94447dca" providerId="ADAL" clId="{87A861CF-7D90-4F33-B7DE-B5085F069FE6}" dt="2024-12-19T16:28:25.884" v="4342" actId="21"/>
          <ac:picMkLst>
            <pc:docMk/>
            <pc:sldMk cId="2403577982" sldId="284"/>
            <ac:picMk id="15" creationId="{E8CA22A1-D5B8-E567-2253-FF4EAE9491D5}"/>
          </ac:picMkLst>
        </pc:picChg>
      </pc:sldChg>
      <pc:sldChg chg="del">
        <pc:chgData name="RYAN James luke" userId="6b24caf3-d840-4053-89a9-2f7e94447dca" providerId="ADAL" clId="{87A861CF-7D90-4F33-B7DE-B5085F069FE6}" dt="2024-12-15T17:04:48.513" v="3794" actId="47"/>
        <pc:sldMkLst>
          <pc:docMk/>
          <pc:sldMk cId="2791821786" sldId="285"/>
        </pc:sldMkLst>
      </pc:sldChg>
      <pc:sldChg chg="addSp delSp modSp new mod chgLayout">
        <pc:chgData name="RYAN James luke" userId="6b24caf3-d840-4053-89a9-2f7e94447dca" providerId="ADAL" clId="{87A861CF-7D90-4F33-B7DE-B5085F069FE6}" dt="2024-12-15T17:34:36.462" v="4147" actId="122"/>
        <pc:sldMkLst>
          <pc:docMk/>
          <pc:sldMk cId="3110083380" sldId="285"/>
        </pc:sldMkLst>
        <pc:spChg chg="mod ord">
          <ac:chgData name="RYAN James luke" userId="6b24caf3-d840-4053-89a9-2f7e94447dca" providerId="ADAL" clId="{87A861CF-7D90-4F33-B7DE-B5085F069FE6}" dt="2024-12-15T17:25:51.831" v="4071" actId="700"/>
          <ac:spMkLst>
            <pc:docMk/>
            <pc:sldMk cId="3110083380" sldId="285"/>
            <ac:spMk id="4" creationId="{9BD257B4-19C4-3340-569C-B22E8F0D118E}"/>
          </ac:spMkLst>
        </pc:spChg>
        <pc:spChg chg="add mod">
          <ac:chgData name="RYAN James luke" userId="6b24caf3-d840-4053-89a9-2f7e94447dca" providerId="ADAL" clId="{87A861CF-7D90-4F33-B7DE-B5085F069FE6}" dt="2024-12-15T17:34:36.462" v="4147" actId="122"/>
          <ac:spMkLst>
            <pc:docMk/>
            <pc:sldMk cId="3110083380" sldId="285"/>
            <ac:spMk id="27" creationId="{E360E421-5EAF-FA2C-BCEA-D9A13FE693C7}"/>
          </ac:spMkLst>
        </pc:spChg>
      </pc:sldChg>
      <pc:sldChg chg="new del">
        <pc:chgData name="RYAN James luke" userId="6b24caf3-d840-4053-89a9-2f7e94447dca" providerId="ADAL" clId="{87A861CF-7D90-4F33-B7DE-B5085F069FE6}" dt="2024-12-15T13:43:59.191" v="666" actId="680"/>
        <pc:sldMkLst>
          <pc:docMk/>
          <pc:sldMk cId="555340392" sldId="28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DA8A6-5183-463C-A456-B0F32942FE5E}"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AB940357-7C81-490E-A0ED-E8963A9CE9C5}">
      <dgm:prSet custT="1"/>
      <dgm:spPr/>
      <dgm:t>
        <a:bodyPr/>
        <a:lstStyle/>
        <a:p>
          <a:r>
            <a:rPr lang="en-US" sz="2000" dirty="0"/>
            <a:t>Nano-Engineering is a rapidly developing field which demonstrates great potential in various scientific fields, due to nanomaterials having unique chemical and physical properties.</a:t>
          </a:r>
          <a:r>
            <a:rPr lang="en-US" sz="2000" baseline="30000" dirty="0"/>
            <a:t>1</a:t>
          </a:r>
          <a:endParaRPr lang="en-US" sz="2000" dirty="0"/>
        </a:p>
      </dgm:t>
    </dgm:pt>
    <dgm:pt modelId="{78C79A86-C52C-4BF3-A09F-C8D9E503F628}" type="parTrans" cxnId="{FB4D8395-3AD6-4CB1-A920-C10264F73A37}">
      <dgm:prSet/>
      <dgm:spPr/>
      <dgm:t>
        <a:bodyPr/>
        <a:lstStyle/>
        <a:p>
          <a:endParaRPr lang="en-US"/>
        </a:p>
      </dgm:t>
    </dgm:pt>
    <dgm:pt modelId="{323ED07E-9789-4F1F-9D7D-C1A372BF3946}" type="sibTrans" cxnId="{FB4D8395-3AD6-4CB1-A920-C10264F73A37}">
      <dgm:prSet/>
      <dgm:spPr/>
      <dgm:t>
        <a:bodyPr/>
        <a:lstStyle/>
        <a:p>
          <a:endParaRPr lang="en-US"/>
        </a:p>
      </dgm:t>
    </dgm:pt>
    <dgm:pt modelId="{041C868C-D8D2-4B8A-B446-382D12DACFDF}">
      <dgm:prSet custT="1"/>
      <dgm:spPr/>
      <dgm:t>
        <a:bodyPr/>
        <a:lstStyle/>
        <a:p>
          <a:r>
            <a:rPr lang="en-IE" sz="2000" dirty="0"/>
            <a:t>Traditional analytical tools and simulations are resource consuming and can be inaccurate.  The use of AI in nanoscience can be used to further accelerate scientific discoveries.</a:t>
          </a:r>
          <a:endParaRPr lang="en-US" sz="2000" dirty="0"/>
        </a:p>
      </dgm:t>
    </dgm:pt>
    <dgm:pt modelId="{B63DFFC3-530A-4658-BF9B-F6A188218FDD}" type="parTrans" cxnId="{ADF199D6-87D5-4CEB-9539-706A1376B54B}">
      <dgm:prSet/>
      <dgm:spPr/>
      <dgm:t>
        <a:bodyPr/>
        <a:lstStyle/>
        <a:p>
          <a:endParaRPr lang="en-US"/>
        </a:p>
      </dgm:t>
    </dgm:pt>
    <dgm:pt modelId="{408570F9-1B60-4180-A650-510EE5E6222D}" type="sibTrans" cxnId="{ADF199D6-87D5-4CEB-9539-706A1376B54B}">
      <dgm:prSet/>
      <dgm:spPr/>
      <dgm:t>
        <a:bodyPr/>
        <a:lstStyle/>
        <a:p>
          <a:endParaRPr lang="en-US"/>
        </a:p>
      </dgm:t>
    </dgm:pt>
    <dgm:pt modelId="{53526FD1-1DA0-41C5-9CFF-B601B1286D41}" type="pres">
      <dgm:prSet presAssocID="{1B2DA8A6-5183-463C-A456-B0F32942FE5E}" presName="root" presStyleCnt="0">
        <dgm:presLayoutVars>
          <dgm:dir/>
          <dgm:resizeHandles val="exact"/>
        </dgm:presLayoutVars>
      </dgm:prSet>
      <dgm:spPr/>
    </dgm:pt>
    <dgm:pt modelId="{F2BA58BE-E463-436F-AB18-64C64473A1B1}" type="pres">
      <dgm:prSet presAssocID="{AB940357-7C81-490E-A0ED-E8963A9CE9C5}" presName="compNode" presStyleCnt="0"/>
      <dgm:spPr/>
    </dgm:pt>
    <dgm:pt modelId="{5D221B6A-1309-4424-A728-040DD512CD42}" type="pres">
      <dgm:prSet presAssocID="{AB940357-7C81-490E-A0ED-E8963A9CE9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entist"/>
        </a:ext>
      </dgm:extLst>
    </dgm:pt>
    <dgm:pt modelId="{131AEBEC-79B1-47FC-825C-1CFDD1F8DE6D}" type="pres">
      <dgm:prSet presAssocID="{AB940357-7C81-490E-A0ED-E8963A9CE9C5}" presName="spaceRect" presStyleCnt="0"/>
      <dgm:spPr/>
    </dgm:pt>
    <dgm:pt modelId="{0C1427DC-6DC0-4297-82B9-AF53BA15FB79}" type="pres">
      <dgm:prSet presAssocID="{AB940357-7C81-490E-A0ED-E8963A9CE9C5}" presName="textRect" presStyleLbl="revTx" presStyleIdx="0" presStyleCnt="2" custScaleX="132297" custScaleY="110639" custLinFactNeighborX="926" custLinFactNeighborY="-733">
        <dgm:presLayoutVars>
          <dgm:chMax val="1"/>
          <dgm:chPref val="1"/>
        </dgm:presLayoutVars>
      </dgm:prSet>
      <dgm:spPr/>
    </dgm:pt>
    <dgm:pt modelId="{2E9AC52D-3EE6-407E-BF92-8659823451E9}" type="pres">
      <dgm:prSet presAssocID="{323ED07E-9789-4F1F-9D7D-C1A372BF3946}" presName="sibTrans" presStyleCnt="0"/>
      <dgm:spPr/>
    </dgm:pt>
    <dgm:pt modelId="{62B5F0F2-2FA9-4B92-AB04-E7B555A8B839}" type="pres">
      <dgm:prSet presAssocID="{041C868C-D8D2-4B8A-B446-382D12DACFDF}" presName="compNode" presStyleCnt="0"/>
      <dgm:spPr/>
    </dgm:pt>
    <dgm:pt modelId="{45011E66-F007-4BBE-86E3-0D9005EC43B7}" type="pres">
      <dgm:prSet presAssocID="{041C868C-D8D2-4B8A-B446-382D12DACFD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8A218B7-A09C-447D-8611-481AA8269DA8}" type="pres">
      <dgm:prSet presAssocID="{041C868C-D8D2-4B8A-B446-382D12DACFDF}" presName="spaceRect" presStyleCnt="0"/>
      <dgm:spPr/>
    </dgm:pt>
    <dgm:pt modelId="{A69ECE2F-25E7-4E67-80D0-55EF274E6988}" type="pres">
      <dgm:prSet presAssocID="{041C868C-D8D2-4B8A-B446-382D12DACFDF}" presName="textRect" presStyleLbl="revTx" presStyleIdx="1" presStyleCnt="2" custScaleX="133815" custLinFactNeighborX="682" custLinFactNeighborY="-7874">
        <dgm:presLayoutVars>
          <dgm:chMax val="1"/>
          <dgm:chPref val="1"/>
        </dgm:presLayoutVars>
      </dgm:prSet>
      <dgm:spPr/>
    </dgm:pt>
  </dgm:ptLst>
  <dgm:cxnLst>
    <dgm:cxn modelId="{6D3D6320-7C23-4F00-AE77-C3500F6985D0}" type="presOf" srcId="{1B2DA8A6-5183-463C-A456-B0F32942FE5E}" destId="{53526FD1-1DA0-41C5-9CFF-B601B1286D41}" srcOrd="0" destOrd="0" presId="urn:microsoft.com/office/officeart/2018/2/layout/IconLabelList"/>
    <dgm:cxn modelId="{FB4D8395-3AD6-4CB1-A920-C10264F73A37}" srcId="{1B2DA8A6-5183-463C-A456-B0F32942FE5E}" destId="{AB940357-7C81-490E-A0ED-E8963A9CE9C5}" srcOrd="0" destOrd="0" parTransId="{78C79A86-C52C-4BF3-A09F-C8D9E503F628}" sibTransId="{323ED07E-9789-4F1F-9D7D-C1A372BF3946}"/>
    <dgm:cxn modelId="{3204EC97-E821-4B32-BC60-CB5F215729D2}" type="presOf" srcId="{AB940357-7C81-490E-A0ED-E8963A9CE9C5}" destId="{0C1427DC-6DC0-4297-82B9-AF53BA15FB79}" srcOrd="0" destOrd="0" presId="urn:microsoft.com/office/officeart/2018/2/layout/IconLabelList"/>
    <dgm:cxn modelId="{EAD737AA-8B26-4D11-80A1-3CDDA92060E5}" type="presOf" srcId="{041C868C-D8D2-4B8A-B446-382D12DACFDF}" destId="{A69ECE2F-25E7-4E67-80D0-55EF274E6988}" srcOrd="0" destOrd="0" presId="urn:microsoft.com/office/officeart/2018/2/layout/IconLabelList"/>
    <dgm:cxn modelId="{ADF199D6-87D5-4CEB-9539-706A1376B54B}" srcId="{1B2DA8A6-5183-463C-A456-B0F32942FE5E}" destId="{041C868C-D8D2-4B8A-B446-382D12DACFDF}" srcOrd="1" destOrd="0" parTransId="{B63DFFC3-530A-4658-BF9B-F6A188218FDD}" sibTransId="{408570F9-1B60-4180-A650-510EE5E6222D}"/>
    <dgm:cxn modelId="{91EADBBF-50C4-47BC-82CA-8D7A0AB39AC1}" type="presParOf" srcId="{53526FD1-1DA0-41C5-9CFF-B601B1286D41}" destId="{F2BA58BE-E463-436F-AB18-64C64473A1B1}" srcOrd="0" destOrd="0" presId="urn:microsoft.com/office/officeart/2018/2/layout/IconLabelList"/>
    <dgm:cxn modelId="{1626DB7B-B314-46AA-8A86-8751C048BE7E}" type="presParOf" srcId="{F2BA58BE-E463-436F-AB18-64C64473A1B1}" destId="{5D221B6A-1309-4424-A728-040DD512CD42}" srcOrd="0" destOrd="0" presId="urn:microsoft.com/office/officeart/2018/2/layout/IconLabelList"/>
    <dgm:cxn modelId="{18718FCF-7E23-433B-9A7A-7E764985E6A4}" type="presParOf" srcId="{F2BA58BE-E463-436F-AB18-64C64473A1B1}" destId="{131AEBEC-79B1-47FC-825C-1CFDD1F8DE6D}" srcOrd="1" destOrd="0" presId="urn:microsoft.com/office/officeart/2018/2/layout/IconLabelList"/>
    <dgm:cxn modelId="{F29E5D17-6A97-4735-8F68-567F226E0105}" type="presParOf" srcId="{F2BA58BE-E463-436F-AB18-64C64473A1B1}" destId="{0C1427DC-6DC0-4297-82B9-AF53BA15FB79}" srcOrd="2" destOrd="0" presId="urn:microsoft.com/office/officeart/2018/2/layout/IconLabelList"/>
    <dgm:cxn modelId="{04CAEB60-E119-491B-819E-FDD01617BFD7}" type="presParOf" srcId="{53526FD1-1DA0-41C5-9CFF-B601B1286D41}" destId="{2E9AC52D-3EE6-407E-BF92-8659823451E9}" srcOrd="1" destOrd="0" presId="urn:microsoft.com/office/officeart/2018/2/layout/IconLabelList"/>
    <dgm:cxn modelId="{8BDBA533-D8E4-4B8A-AABD-A5A8CF6DD667}" type="presParOf" srcId="{53526FD1-1DA0-41C5-9CFF-B601B1286D41}" destId="{62B5F0F2-2FA9-4B92-AB04-E7B555A8B839}" srcOrd="2" destOrd="0" presId="urn:microsoft.com/office/officeart/2018/2/layout/IconLabelList"/>
    <dgm:cxn modelId="{D632E9B9-31D4-4889-85CB-6EC49A9F720D}" type="presParOf" srcId="{62B5F0F2-2FA9-4B92-AB04-E7B555A8B839}" destId="{45011E66-F007-4BBE-86E3-0D9005EC43B7}" srcOrd="0" destOrd="0" presId="urn:microsoft.com/office/officeart/2018/2/layout/IconLabelList"/>
    <dgm:cxn modelId="{BBC7FAED-92F7-4437-90E9-135F5F43D4B1}" type="presParOf" srcId="{62B5F0F2-2FA9-4B92-AB04-E7B555A8B839}" destId="{58A218B7-A09C-447D-8611-481AA8269DA8}" srcOrd="1" destOrd="0" presId="urn:microsoft.com/office/officeart/2018/2/layout/IconLabelList"/>
    <dgm:cxn modelId="{B87F33D6-1AB8-42BA-836E-821C75DE7538}" type="presParOf" srcId="{62B5F0F2-2FA9-4B92-AB04-E7B555A8B839}" destId="{A69ECE2F-25E7-4E67-80D0-55EF274E698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21B6A-1309-4424-A728-040DD512CD42}">
      <dsp:nvSpPr>
        <dsp:cNvPr id="0" name=""/>
        <dsp:cNvSpPr/>
      </dsp:nvSpPr>
      <dsp:spPr>
        <a:xfrm>
          <a:off x="1635788" y="64843"/>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1427DC-6DC0-4297-82B9-AF53BA15FB79}">
      <dsp:nvSpPr>
        <dsp:cNvPr id="0" name=""/>
        <dsp:cNvSpPr/>
      </dsp:nvSpPr>
      <dsp:spPr>
        <a:xfrm>
          <a:off x="59328" y="2158898"/>
          <a:ext cx="4881759" cy="1338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Nano-Engineering is a rapidly developing field which demonstrates great potential in various scientific fields, due to nanomaterials having unique chemical and physical properties.</a:t>
          </a:r>
          <a:r>
            <a:rPr lang="en-US" sz="2000" kern="1200" baseline="30000" dirty="0"/>
            <a:t>1</a:t>
          </a:r>
          <a:endParaRPr lang="en-US" sz="2000" kern="1200" dirty="0"/>
        </a:p>
      </dsp:txBody>
      <dsp:txXfrm>
        <a:off x="59328" y="2158898"/>
        <a:ext cx="4881759" cy="1338354"/>
      </dsp:txXfrm>
    </dsp:sp>
    <dsp:sp modelId="{45011E66-F007-4BBE-86E3-0D9005EC43B7}">
      <dsp:nvSpPr>
        <dsp:cNvPr id="0" name=""/>
        <dsp:cNvSpPr/>
      </dsp:nvSpPr>
      <dsp:spPr>
        <a:xfrm>
          <a:off x="7191304" y="97017"/>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9ECE2F-25E7-4E67-80D0-55EF274E6988}">
      <dsp:nvSpPr>
        <dsp:cNvPr id="0" name=""/>
        <dsp:cNvSpPr/>
      </dsp:nvSpPr>
      <dsp:spPr>
        <a:xfrm>
          <a:off x="5577826" y="2169038"/>
          <a:ext cx="4937773" cy="1209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IE" sz="2000" kern="1200" dirty="0"/>
            <a:t>Traditional analytical tools and simulations are resource consuming and can be inaccurate.  The use of AI in nanoscience can be used to further accelerate scientific discoveries.</a:t>
          </a:r>
          <a:endParaRPr lang="en-US" sz="2000" kern="1200" dirty="0"/>
        </a:p>
      </dsp:txBody>
      <dsp:txXfrm>
        <a:off x="5577826" y="2169038"/>
        <a:ext cx="4937773" cy="120965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105683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60968" y="2824965"/>
            <a:ext cx="4941771" cy="3200400"/>
          </a:xfrm>
        </p:spPr>
        <p:txBody>
          <a:bodyPr anchor="ctr"/>
          <a:lstStyle/>
          <a:p>
            <a:r>
              <a:rPr lang="en-US" dirty="0"/>
              <a:t>Artificial intelligence for nano-engineering</a:t>
            </a:r>
          </a:p>
        </p:txBody>
      </p:sp>
      <p:sp>
        <p:nvSpPr>
          <p:cNvPr id="3" name="TextBox 2">
            <a:extLst>
              <a:ext uri="{FF2B5EF4-FFF2-40B4-BE49-F238E27FC236}">
                <a16:creationId xmlns:a16="http://schemas.microsoft.com/office/drawing/2014/main" id="{501ECA94-9B4E-9808-C89D-D2BCE40A8BA5}"/>
              </a:ext>
            </a:extLst>
          </p:cNvPr>
          <p:cNvSpPr txBox="1"/>
          <p:nvPr/>
        </p:nvSpPr>
        <p:spPr>
          <a:xfrm>
            <a:off x="9307239" y="5625255"/>
            <a:ext cx="4191000" cy="400110"/>
          </a:xfrm>
          <a:prstGeom prst="rect">
            <a:avLst/>
          </a:prstGeom>
          <a:noFill/>
        </p:spPr>
        <p:txBody>
          <a:bodyPr wrap="square" rtlCol="0">
            <a:spAutoFit/>
          </a:bodyPr>
          <a:lstStyle/>
          <a:p>
            <a:r>
              <a:rPr lang="en-IE" sz="2000" dirty="0"/>
              <a:t>By James Ryan</a:t>
            </a:r>
          </a:p>
        </p:txBody>
      </p:sp>
      <p:sp>
        <p:nvSpPr>
          <p:cNvPr id="4" name="TextBox 3">
            <a:extLst>
              <a:ext uri="{FF2B5EF4-FFF2-40B4-BE49-F238E27FC236}">
                <a16:creationId xmlns:a16="http://schemas.microsoft.com/office/drawing/2014/main" id="{1FD7AC66-00DD-1B90-13D4-0BF76F9641B8}"/>
              </a:ext>
            </a:extLst>
          </p:cNvPr>
          <p:cNvSpPr txBox="1"/>
          <p:nvPr/>
        </p:nvSpPr>
        <p:spPr>
          <a:xfrm>
            <a:off x="5453725" y="6481606"/>
            <a:ext cx="8150024" cy="338554"/>
          </a:xfrm>
          <a:prstGeom prst="rect">
            <a:avLst/>
          </a:prstGeom>
          <a:noFill/>
        </p:spPr>
        <p:txBody>
          <a:bodyPr wrap="square" rtlCol="0">
            <a:spAutoFit/>
          </a:bodyPr>
          <a:lstStyle/>
          <a:p>
            <a:r>
              <a:rPr lang="en-IE" sz="1600" dirty="0"/>
              <a:t>Computational Modelling of Nanosystems Seminar                    06/01/2025	</a:t>
            </a:r>
          </a:p>
        </p:txBody>
      </p:sp>
      <p:pic>
        <p:nvPicPr>
          <p:cNvPr id="5" name="Picture Placeholder 8" descr="A blue background with dots and lines&#10;&#10;Description automatically generated">
            <a:extLst>
              <a:ext uri="{FF2B5EF4-FFF2-40B4-BE49-F238E27FC236}">
                <a16:creationId xmlns:a16="http://schemas.microsoft.com/office/drawing/2014/main" id="{C0EB577F-C512-2103-215E-D90D09449325}"/>
              </a:ext>
            </a:extLst>
          </p:cNvPr>
          <p:cNvPicPr>
            <a:picLocks noChangeAspect="1"/>
          </p:cNvPicPr>
          <p:nvPr/>
        </p:nvPicPr>
        <p:blipFill>
          <a:blip r:embed="rId3"/>
          <a:srcRect l="43170" r="11986" b="-1"/>
          <a:stretch/>
        </p:blipFill>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a:noFill/>
        </p:spPr>
      </p:pic>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title"/>
          </p:nvPr>
        </p:nvSpPr>
        <p:spPr>
          <a:xfrm>
            <a:off x="838200" y="353550"/>
            <a:ext cx="10515600" cy="1325563"/>
          </a:xfrm>
        </p:spPr>
        <p:txBody>
          <a:bodyPr anchor="b">
            <a:normAutofit/>
          </a:bodyPr>
          <a:lstStyle/>
          <a:p>
            <a:r>
              <a:rPr lang="en-US" sz="3600" dirty="0"/>
              <a:t>Introduction</a:t>
            </a:r>
            <a:endParaRPr lang="en-US" dirty="0"/>
          </a:p>
        </p:txBody>
      </p:sp>
      <p:sp>
        <p:nvSpPr>
          <p:cNvPr id="12" name="Slide Number Placeholder 3">
            <a:extLst>
              <a:ext uri="{FF2B5EF4-FFF2-40B4-BE49-F238E27FC236}">
                <a16:creationId xmlns:a16="http://schemas.microsoft.com/office/drawing/2014/main" id="{D8B04D45-8662-DD0D-EBD4-037690E69E52}"/>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2</a:t>
            </a:fld>
            <a:endParaRPr lang="en-US"/>
          </a:p>
        </p:txBody>
      </p:sp>
      <p:graphicFrame>
        <p:nvGraphicFramePr>
          <p:cNvPr id="3" name="Content Placeholder 2">
            <a:extLst>
              <a:ext uri="{FF2B5EF4-FFF2-40B4-BE49-F238E27FC236}">
                <a16:creationId xmlns:a16="http://schemas.microsoft.com/office/drawing/2014/main" id="{D1DA649B-63F6-063F-E432-F11BE278013D}"/>
              </a:ext>
            </a:extLst>
          </p:cNvPr>
          <p:cNvGraphicFramePr>
            <a:graphicFrameLocks/>
          </p:cNvGraphicFramePr>
          <p:nvPr>
            <p:extLst>
              <p:ext uri="{D42A27DB-BD31-4B8C-83A1-F6EECF244321}">
                <p14:modId xmlns:p14="http://schemas.microsoft.com/office/powerpoint/2010/main" val="2073522084"/>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879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pic>
        <p:nvPicPr>
          <p:cNvPr id="8" name="Picture 7" descr="A diagram of machine learning&#10;&#10;Description automatically generated">
            <a:extLst>
              <a:ext uri="{FF2B5EF4-FFF2-40B4-BE49-F238E27FC236}">
                <a16:creationId xmlns:a16="http://schemas.microsoft.com/office/drawing/2014/main" id="{4B5776FA-6B3A-287C-1013-596B0EDB3300}"/>
              </a:ext>
            </a:extLst>
          </p:cNvPr>
          <p:cNvPicPr>
            <a:picLocks noChangeAspect="1"/>
          </p:cNvPicPr>
          <p:nvPr/>
        </p:nvPicPr>
        <p:blipFill>
          <a:blip r:embed="rId3">
            <a:extLst>
              <a:ext uri="{28A0092B-C50C-407E-A947-70E740481C1C}">
                <a14:useLocalDpi xmlns:a14="http://schemas.microsoft.com/office/drawing/2010/main" val="0"/>
              </a:ext>
            </a:extLst>
          </a:blip>
          <a:srcRect l="4549" r="702" b="1"/>
          <a:stretch/>
        </p:blipFill>
        <p:spPr>
          <a:xfrm>
            <a:off x="7579237" y="1756456"/>
            <a:ext cx="4091909" cy="4091909"/>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10" name="Title 1">
            <a:extLst>
              <a:ext uri="{FF2B5EF4-FFF2-40B4-BE49-F238E27FC236}">
                <a16:creationId xmlns:a16="http://schemas.microsoft.com/office/drawing/2014/main" id="{89C993E3-F43C-0AE7-BEB2-F8FA5B816DBF}"/>
              </a:ext>
            </a:extLst>
          </p:cNvPr>
          <p:cNvSpPr txBox="1">
            <a:spLocks/>
          </p:cNvSpPr>
          <p:nvPr/>
        </p:nvSpPr>
        <p:spPr>
          <a:xfrm>
            <a:off x="3377406" y="213397"/>
            <a:ext cx="5437187" cy="924389"/>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lnSpc>
                <a:spcPct val="100000"/>
              </a:lnSpc>
            </a:pPr>
            <a:r>
              <a:rPr lang="en-IE" sz="3600" dirty="0"/>
              <a:t>What is AI?</a:t>
            </a:r>
          </a:p>
        </p:txBody>
      </p:sp>
      <p:sp>
        <p:nvSpPr>
          <p:cNvPr id="11" name="Subtitle 2">
            <a:extLst>
              <a:ext uri="{FF2B5EF4-FFF2-40B4-BE49-F238E27FC236}">
                <a16:creationId xmlns:a16="http://schemas.microsoft.com/office/drawing/2014/main" id="{E3580C8E-EA17-5DD8-20C9-97F3FD5E42AE}"/>
              </a:ext>
            </a:extLst>
          </p:cNvPr>
          <p:cNvSpPr txBox="1">
            <a:spLocks/>
          </p:cNvSpPr>
          <p:nvPr/>
        </p:nvSpPr>
        <p:spPr>
          <a:xfrm>
            <a:off x="315995" y="2121723"/>
            <a:ext cx="6706275" cy="1145514"/>
          </a:xfrm>
          <a:prstGeom prst="rect">
            <a:avLst/>
          </a:prstGeom>
        </p:spPr>
        <p:txBody>
          <a:bodyPr vert="horz" wrap="square"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sz="2000" b="1" dirty="0">
                <a:solidFill>
                  <a:schemeClr val="tx1">
                    <a:lumMod val="50000"/>
                  </a:schemeClr>
                </a:solidFill>
              </a:rPr>
              <a:t>Artificial Intelligence </a:t>
            </a:r>
            <a:r>
              <a:rPr lang="en-US" sz="2000" dirty="0">
                <a:solidFill>
                  <a:schemeClr val="tx1">
                    <a:alpha val="60000"/>
                  </a:schemeClr>
                </a:solidFill>
              </a:rPr>
              <a:t>- </a:t>
            </a:r>
            <a:r>
              <a:rPr lang="en-US" sz="2000" dirty="0"/>
              <a:t>the simulation of human intelligence in computational systems, enabling them to learn, reason, and solve problems.</a:t>
            </a:r>
            <a:r>
              <a:rPr lang="en-US" sz="2000" baseline="30000" dirty="0"/>
              <a:t>2</a:t>
            </a:r>
            <a:endParaRPr lang="en-US" sz="2000" dirty="0">
              <a:solidFill>
                <a:schemeClr val="tx1">
                  <a:alpha val="60000"/>
                </a:schemeClr>
              </a:solidFill>
            </a:endParaRPr>
          </a:p>
        </p:txBody>
      </p:sp>
      <p:sp>
        <p:nvSpPr>
          <p:cNvPr id="12" name="Subtitle 2">
            <a:extLst>
              <a:ext uri="{FF2B5EF4-FFF2-40B4-BE49-F238E27FC236}">
                <a16:creationId xmlns:a16="http://schemas.microsoft.com/office/drawing/2014/main" id="{45C87F68-2EB6-0CCC-0810-9C0A21B44D54}"/>
              </a:ext>
            </a:extLst>
          </p:cNvPr>
          <p:cNvSpPr txBox="1">
            <a:spLocks/>
          </p:cNvSpPr>
          <p:nvPr/>
        </p:nvSpPr>
        <p:spPr>
          <a:xfrm>
            <a:off x="315994" y="3401548"/>
            <a:ext cx="6706275" cy="801724"/>
          </a:xfrm>
          <a:prstGeom prst="rect">
            <a:avLst/>
          </a:prstGeom>
        </p:spPr>
        <p:txBody>
          <a:bodyPr vert="horz" wrap="square" lIns="0" tIns="0" rIns="0" bIns="0" rtlCol="0">
            <a:normAutofit/>
          </a:bodyPr>
          <a:lstStyle>
            <a:lvl1pPr marL="0" indent="0" algn="l" defTabSz="914400" rtl="0" eaLnBrk="1" latinLnBrk="0" hangingPunct="1">
              <a:lnSpc>
                <a:spcPct val="100000"/>
              </a:lnSpc>
              <a:spcBef>
                <a:spcPts val="1000"/>
              </a:spcBef>
              <a:spcAft>
                <a:spcPts val="0"/>
              </a:spcAft>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Aft>
                <a:spcPts val="800"/>
              </a:spcAft>
            </a:pPr>
            <a:r>
              <a:rPr lang="en-US" sz="2000" b="1" dirty="0">
                <a:solidFill>
                  <a:schemeClr val="tx1">
                    <a:lumMod val="65000"/>
                  </a:schemeClr>
                </a:solidFill>
              </a:rPr>
              <a:t>Machine Learning </a:t>
            </a:r>
            <a:r>
              <a:rPr lang="en-US" sz="2000" dirty="0">
                <a:solidFill>
                  <a:schemeClr val="tx1">
                    <a:alpha val="60000"/>
                  </a:schemeClr>
                </a:solidFill>
              </a:rPr>
              <a:t>– </a:t>
            </a:r>
            <a:r>
              <a:rPr lang="en-US" sz="2000" dirty="0"/>
              <a:t>algorithms to detect patterns in data sets with the ability to learn and adapt.</a:t>
            </a:r>
            <a:endParaRPr lang="en-US" sz="2000" dirty="0">
              <a:solidFill>
                <a:schemeClr val="tx1">
                  <a:alpha val="60000"/>
                </a:schemeClr>
              </a:solidFill>
            </a:endParaRPr>
          </a:p>
        </p:txBody>
      </p:sp>
      <p:sp>
        <p:nvSpPr>
          <p:cNvPr id="13" name="Subtitle 2">
            <a:extLst>
              <a:ext uri="{FF2B5EF4-FFF2-40B4-BE49-F238E27FC236}">
                <a16:creationId xmlns:a16="http://schemas.microsoft.com/office/drawing/2014/main" id="{1CEC0125-D00E-17ED-38DE-868862C6A3B1}"/>
              </a:ext>
            </a:extLst>
          </p:cNvPr>
          <p:cNvSpPr txBox="1">
            <a:spLocks/>
          </p:cNvSpPr>
          <p:nvPr/>
        </p:nvSpPr>
        <p:spPr>
          <a:xfrm>
            <a:off x="315993" y="4426626"/>
            <a:ext cx="6706275" cy="1145514"/>
          </a:xfrm>
          <a:prstGeom prst="rect">
            <a:avLst/>
          </a:prstGeom>
        </p:spPr>
        <p:txBody>
          <a:bodyPr vert="horz" wrap="square" lIns="0" tIns="0" rIns="0" bIns="0" rtlCol="0">
            <a:normAutofit/>
          </a:bodyPr>
          <a:lstStyle>
            <a:lvl1pPr marL="0" indent="0" algn="l" defTabSz="914400" rtl="0" eaLnBrk="1" latinLnBrk="0" hangingPunct="1">
              <a:lnSpc>
                <a:spcPct val="100000"/>
              </a:lnSpc>
              <a:spcBef>
                <a:spcPts val="1000"/>
              </a:spcBef>
              <a:spcAft>
                <a:spcPts val="0"/>
              </a:spcAft>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Aft>
                <a:spcPts val="800"/>
              </a:spcAft>
            </a:pPr>
            <a:r>
              <a:rPr lang="en-US" sz="2000" b="1" dirty="0">
                <a:solidFill>
                  <a:schemeClr val="tx1">
                    <a:lumMod val="75000"/>
                  </a:schemeClr>
                </a:solidFill>
              </a:rPr>
              <a:t>Deep Learning </a:t>
            </a:r>
            <a:r>
              <a:rPr lang="en-US" sz="2000" dirty="0">
                <a:solidFill>
                  <a:schemeClr val="tx1">
                    <a:lumMod val="75000"/>
                  </a:schemeClr>
                </a:solidFill>
              </a:rPr>
              <a:t>– </a:t>
            </a:r>
            <a:r>
              <a:rPr lang="en-US" sz="2000" dirty="0"/>
              <a:t>use of artificial neural networks for in-depth analytical tasks, with the ability to self train.</a:t>
            </a:r>
            <a:endParaRPr lang="en-US" sz="2000" dirty="0">
              <a:solidFill>
                <a:schemeClr val="tx1">
                  <a:alpha val="60000"/>
                </a:schemeClr>
              </a:solidFill>
            </a:endParaRPr>
          </a:p>
        </p:txBody>
      </p:sp>
    </p:spTree>
    <p:extLst>
      <p:ext uri="{BB962C8B-B14F-4D97-AF65-F5344CB8AC3E}">
        <p14:creationId xmlns:p14="http://schemas.microsoft.com/office/powerpoint/2010/main" val="357151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50368" y="418205"/>
            <a:ext cx="6938963" cy="673421"/>
          </a:xfrm>
        </p:spPr>
        <p:txBody>
          <a:bodyPr>
            <a:normAutofit fontScale="90000"/>
          </a:bodyPr>
          <a:lstStyle/>
          <a:p>
            <a:r>
              <a:rPr lang="en-US" sz="3600" dirty="0"/>
              <a:t>Artificial neural networks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21" name="Title 1">
            <a:extLst>
              <a:ext uri="{FF2B5EF4-FFF2-40B4-BE49-F238E27FC236}">
                <a16:creationId xmlns:a16="http://schemas.microsoft.com/office/drawing/2014/main" id="{8F5F8489-FB7A-BF9F-C881-698324521F12}"/>
              </a:ext>
            </a:extLst>
          </p:cNvPr>
          <p:cNvSpPr txBox="1">
            <a:spLocks/>
          </p:cNvSpPr>
          <p:nvPr/>
        </p:nvSpPr>
        <p:spPr>
          <a:xfrm>
            <a:off x="1531144" y="700386"/>
            <a:ext cx="9420225" cy="1571625"/>
          </a:xfrm>
          <a:prstGeom prst="rect">
            <a:avLst/>
          </a:prstGeom>
        </p:spPr>
        <p:txBody>
          <a:bodyPr vert="horz" wrap="square" lIns="0" tIns="0" rIns="0" bIns="0" rtlCol="0" anchor="b" anchorCtr="0">
            <a:normAutofit/>
          </a:bodyPr>
          <a:lstStyle>
            <a:defPPr>
              <a:defRPr lang="en-US"/>
            </a:defPPr>
            <a:lvl1pPr>
              <a:lnSpc>
                <a:spcPct val="100000"/>
              </a:lnSpc>
              <a:spcBef>
                <a:spcPct val="0"/>
              </a:spcBef>
              <a:buNone/>
              <a:defRPr sz="3400">
                <a:ea typeface="+mj-ea"/>
                <a:cs typeface="+mj-cs"/>
              </a:defRPr>
            </a:lvl1pPr>
          </a:lstStyle>
          <a:p>
            <a:endParaRPr lang="en-IE" sz="3300" dirty="0"/>
          </a:p>
          <a:p>
            <a:pPr>
              <a:lnSpc>
                <a:spcPct val="120000"/>
              </a:lnSpc>
            </a:pPr>
            <a:r>
              <a:rPr lang="en-US" sz="2000" dirty="0"/>
              <a:t>A subset of Machine Learning of computational models which consist of layers of interconnected nodes (neurons) that process and transform data, directly inspired by the structure of the human brain.</a:t>
            </a:r>
            <a:r>
              <a:rPr lang="en-US" sz="2000" baseline="30000" dirty="0"/>
              <a:t>4</a:t>
            </a:r>
            <a:endParaRPr lang="en-IE" sz="2000" dirty="0"/>
          </a:p>
        </p:txBody>
      </p:sp>
      <p:pic>
        <p:nvPicPr>
          <p:cNvPr id="3" name="Picture 2" descr="A diagram of a network&#10;&#10;Description automatically generated">
            <a:extLst>
              <a:ext uri="{FF2B5EF4-FFF2-40B4-BE49-F238E27FC236}">
                <a16:creationId xmlns:a16="http://schemas.microsoft.com/office/drawing/2014/main" id="{E8CA22A1-D5B8-E567-2253-FF4EAE9491D5}"/>
              </a:ext>
            </a:extLst>
          </p:cNvPr>
          <p:cNvPicPr>
            <a:picLocks noChangeAspect="1"/>
          </p:cNvPicPr>
          <p:nvPr/>
        </p:nvPicPr>
        <p:blipFill>
          <a:blip r:embed="rId3"/>
          <a:stretch>
            <a:fillRect/>
          </a:stretch>
        </p:blipFill>
        <p:spPr>
          <a:xfrm>
            <a:off x="3275650" y="2371683"/>
            <a:ext cx="5640699" cy="3782849"/>
          </a:xfrm>
          <a:prstGeom prst="rect">
            <a:avLst/>
          </a:prstGeom>
        </p:spPr>
      </p:pic>
      <p:sp>
        <p:nvSpPr>
          <p:cNvPr id="25" name="TextBox 24">
            <a:extLst>
              <a:ext uri="{FF2B5EF4-FFF2-40B4-BE49-F238E27FC236}">
                <a16:creationId xmlns:a16="http://schemas.microsoft.com/office/drawing/2014/main" id="{4026A06F-82B7-0C65-B092-39CF1EAAC95B}"/>
              </a:ext>
            </a:extLst>
          </p:cNvPr>
          <p:cNvSpPr txBox="1"/>
          <p:nvPr/>
        </p:nvSpPr>
        <p:spPr>
          <a:xfrm>
            <a:off x="2736356" y="6214722"/>
            <a:ext cx="6719288" cy="307777"/>
          </a:xfrm>
          <a:prstGeom prst="rect">
            <a:avLst/>
          </a:prstGeom>
          <a:noFill/>
        </p:spPr>
        <p:txBody>
          <a:bodyPr wrap="square" rtlCol="0">
            <a:spAutoFit/>
          </a:bodyPr>
          <a:lstStyle/>
          <a:p>
            <a:r>
              <a:rPr lang="en-IE" sz="1400" spc="50" dirty="0"/>
              <a:t>Fig.1: Schematic of the typical structure of an artificial neural network (ANN)</a:t>
            </a:r>
            <a:r>
              <a:rPr lang="en-IE" sz="1400" spc="50" baseline="30000" dirty="0"/>
              <a:t>6</a:t>
            </a:r>
            <a:endParaRPr lang="en-IE" sz="1400" spc="50" dirty="0"/>
          </a:p>
        </p:txBody>
      </p:sp>
    </p:spTree>
    <p:extLst>
      <p:ext uri="{BB962C8B-B14F-4D97-AF65-F5344CB8AC3E}">
        <p14:creationId xmlns:p14="http://schemas.microsoft.com/office/powerpoint/2010/main" val="10345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490227" y="483471"/>
            <a:ext cx="9953308" cy="625161"/>
          </a:xfrm>
        </p:spPr>
        <p:txBody>
          <a:bodyPr/>
          <a:lstStyle/>
          <a:p>
            <a:r>
              <a:rPr lang="en-US" dirty="0"/>
              <a:t>Ai for Nano-engineering</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490227" y="1091182"/>
            <a:ext cx="11556459" cy="351284"/>
          </a:xfrm>
        </p:spPr>
        <p:txBody>
          <a:bodyPr>
            <a:noAutofit/>
          </a:bodyPr>
          <a:lstStyle/>
          <a:p>
            <a:r>
              <a:rPr lang="en-US" sz="2000" dirty="0"/>
              <a:t>Case study: Particle size analysis of agglomerates on TEM images via Artificial neural networks</a:t>
            </a:r>
          </a:p>
          <a:p>
            <a:endParaRPr lang="en-US" sz="2000" dirty="0"/>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490227" y="1495830"/>
            <a:ext cx="10608428" cy="1329467"/>
          </a:xfrm>
        </p:spPr>
        <p:txBody>
          <a:bodyPr>
            <a:normAutofit/>
          </a:bodyPr>
          <a:lstStyle/>
          <a:p>
            <a:r>
              <a:rPr lang="en-GB" sz="2000" dirty="0"/>
              <a:t>A</a:t>
            </a:r>
            <a:r>
              <a:rPr lang="en-IE" sz="2000" dirty="0"/>
              <a:t>n algorithm is proposed using the combination of regression and classification ANNs to detect the size and number of particles in an agglomerate respectively. Synthesised TEM images are produced as training data.</a:t>
            </a:r>
            <a:r>
              <a:rPr lang="en-IE" sz="2000" baseline="30000" dirty="0"/>
              <a:t>5</a:t>
            </a:r>
            <a:endParaRPr lang="en-US" sz="2000"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sp>
        <p:nvSpPr>
          <p:cNvPr id="5" name="AutoShape 2">
            <a:extLst>
              <a:ext uri="{FF2B5EF4-FFF2-40B4-BE49-F238E27FC236}">
                <a16:creationId xmlns:a16="http://schemas.microsoft.com/office/drawing/2014/main" id="{F555465E-0536-EA7F-8262-F13ADE735A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7" name="Picture 16" descr="A diagram of a computer network&#10;&#10;Description automatically generated">
            <a:extLst>
              <a:ext uri="{FF2B5EF4-FFF2-40B4-BE49-F238E27FC236}">
                <a16:creationId xmlns:a16="http://schemas.microsoft.com/office/drawing/2014/main" id="{950A11CC-6F78-8D22-4832-4DB5765F8628}"/>
              </a:ext>
            </a:extLst>
          </p:cNvPr>
          <p:cNvPicPr>
            <a:picLocks noChangeAspect="1"/>
          </p:cNvPicPr>
          <p:nvPr/>
        </p:nvPicPr>
        <p:blipFill>
          <a:blip r:embed="rId3"/>
          <a:stretch>
            <a:fillRect/>
          </a:stretch>
        </p:blipFill>
        <p:spPr>
          <a:xfrm>
            <a:off x="4067774" y="2772833"/>
            <a:ext cx="4056451" cy="1561725"/>
          </a:xfrm>
          <a:prstGeom prst="rect">
            <a:avLst/>
          </a:prstGeom>
        </p:spPr>
      </p:pic>
      <p:pic>
        <p:nvPicPr>
          <p:cNvPr id="22" name="Picture 21" descr="A black circle with white text&#10;&#10;Description automatically generated">
            <a:extLst>
              <a:ext uri="{FF2B5EF4-FFF2-40B4-BE49-F238E27FC236}">
                <a16:creationId xmlns:a16="http://schemas.microsoft.com/office/drawing/2014/main" id="{85EB5C6B-350B-6035-7243-E26CEBED460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5057" y="4806492"/>
            <a:ext cx="7557086" cy="1225039"/>
          </a:xfrm>
          <a:prstGeom prst="rect">
            <a:avLst/>
          </a:prstGeom>
          <a:noFill/>
          <a:ln>
            <a:noFill/>
          </a:ln>
        </p:spPr>
      </p:pic>
      <p:sp>
        <p:nvSpPr>
          <p:cNvPr id="23" name="TextBox 22">
            <a:extLst>
              <a:ext uri="{FF2B5EF4-FFF2-40B4-BE49-F238E27FC236}">
                <a16:creationId xmlns:a16="http://schemas.microsoft.com/office/drawing/2014/main" id="{0E94F1B2-C239-D1E0-2B27-F1D8FDEC4825}"/>
              </a:ext>
            </a:extLst>
          </p:cNvPr>
          <p:cNvSpPr txBox="1"/>
          <p:nvPr/>
        </p:nvSpPr>
        <p:spPr>
          <a:xfrm>
            <a:off x="1916424" y="6141257"/>
            <a:ext cx="8359149" cy="307777"/>
          </a:xfrm>
          <a:prstGeom prst="rect">
            <a:avLst/>
          </a:prstGeom>
          <a:noFill/>
        </p:spPr>
        <p:txBody>
          <a:bodyPr wrap="square" rtlCol="0">
            <a:spAutoFit/>
          </a:bodyPr>
          <a:lstStyle/>
          <a:p>
            <a:r>
              <a:rPr lang="en-IE" sz="1400" spc="50" dirty="0"/>
              <a:t>Fig.3: Elementary steps of the image synthesis of agglomerated nanoparticles for TEM images</a:t>
            </a:r>
          </a:p>
        </p:txBody>
      </p:sp>
      <p:sp>
        <p:nvSpPr>
          <p:cNvPr id="24" name="TextBox 23">
            <a:extLst>
              <a:ext uri="{FF2B5EF4-FFF2-40B4-BE49-F238E27FC236}">
                <a16:creationId xmlns:a16="http://schemas.microsoft.com/office/drawing/2014/main" id="{214E0F50-2D26-63DE-8798-27447C1D557F}"/>
              </a:ext>
            </a:extLst>
          </p:cNvPr>
          <p:cNvSpPr txBox="1"/>
          <p:nvPr/>
        </p:nvSpPr>
        <p:spPr>
          <a:xfrm>
            <a:off x="1289675" y="4388552"/>
            <a:ext cx="9917450" cy="307777"/>
          </a:xfrm>
          <a:prstGeom prst="rect">
            <a:avLst/>
          </a:prstGeom>
          <a:noFill/>
        </p:spPr>
        <p:txBody>
          <a:bodyPr wrap="square" rtlCol="0">
            <a:spAutoFit/>
          </a:bodyPr>
          <a:lstStyle/>
          <a:p>
            <a:r>
              <a:rPr lang="en-IE" sz="1400" spc="50" dirty="0"/>
              <a:t>Fig.2: Workflow to find size distributions of agglomerated nanoparticles in TEM images using an ANN algorithm</a:t>
            </a:r>
          </a:p>
        </p:txBody>
      </p:sp>
    </p:spTree>
    <p:extLst>
      <p:ext uri="{BB962C8B-B14F-4D97-AF65-F5344CB8AC3E}">
        <p14:creationId xmlns:p14="http://schemas.microsoft.com/office/powerpoint/2010/main" val="63692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3"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473210" y="633920"/>
            <a:ext cx="5733772" cy="448990"/>
          </a:xfrm>
        </p:spPr>
        <p:txBody>
          <a:bodyPr/>
          <a:lstStyle/>
          <a:p>
            <a:r>
              <a:rPr lang="en-US" sz="2000" dirty="0"/>
              <a:t>The proposed ANN model</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F388129-B08B-97F8-CB28-B595EBB995BA}"/>
                  </a:ext>
                </a:extLst>
              </p:cNvPr>
              <p:cNvSpPr txBox="1"/>
              <p:nvPr/>
            </p:nvSpPr>
            <p:spPr>
              <a:xfrm>
                <a:off x="5248275" y="3124713"/>
                <a:ext cx="6724649" cy="8183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E" sz="2400" i="1" smtClean="0">
                              <a:solidFill>
                                <a:srgbClr val="836967"/>
                              </a:solidFill>
                              <a:latin typeface="Cambria Math" panose="02040503050406030204" pitchFamily="18" charset="0"/>
                            </a:rPr>
                          </m:ctrlPr>
                        </m:sSubPr>
                        <m:e>
                          <m:r>
                            <a:rPr lang="en-IE" sz="2400" i="1">
                              <a:latin typeface="Cambria Math" panose="02040503050406030204" pitchFamily="18" charset="0"/>
                            </a:rPr>
                            <m:t>𝑧</m:t>
                          </m:r>
                        </m:e>
                        <m:sub>
                          <m:r>
                            <a:rPr lang="en-IE" sz="2400" i="1">
                              <a:latin typeface="Cambria Math" panose="02040503050406030204" pitchFamily="18" charset="0"/>
                            </a:rPr>
                            <m:t>𝑖</m:t>
                          </m:r>
                        </m:sub>
                      </m:sSub>
                      <m:r>
                        <a:rPr lang="en-IE" sz="2400" i="0">
                          <a:latin typeface="Cambria Math" panose="02040503050406030204" pitchFamily="18" charset="0"/>
                        </a:rPr>
                        <m:t> =</m:t>
                      </m:r>
                      <m:nary>
                        <m:naryPr>
                          <m:chr m:val="∑"/>
                          <m:limLoc m:val="subSup"/>
                          <m:grow m:val="on"/>
                          <m:ctrlPr>
                            <a:rPr lang="en-IE" sz="2400" i="1">
                              <a:latin typeface="Cambria Math" panose="02040503050406030204" pitchFamily="18" charset="0"/>
                            </a:rPr>
                          </m:ctrlPr>
                        </m:naryPr>
                        <m:sub>
                          <m:r>
                            <a:rPr lang="en-IE" sz="2400" i="1">
                              <a:latin typeface="Cambria Math" panose="02040503050406030204" pitchFamily="18" charset="0"/>
                            </a:rPr>
                            <m:t>𝑖</m:t>
                          </m:r>
                          <m:r>
                            <a:rPr lang="en-IE" sz="2400" i="0">
                              <a:latin typeface="Cambria Math" panose="02040503050406030204" pitchFamily="18" charset="0"/>
                            </a:rPr>
                            <m:t>=0</m:t>
                          </m:r>
                        </m:sub>
                        <m:sup>
                          <m:r>
                            <a:rPr lang="en-IE" sz="2400" i="1">
                              <a:latin typeface="Cambria Math" panose="02040503050406030204" pitchFamily="18" charset="0"/>
                            </a:rPr>
                            <m:t>𝑛</m:t>
                          </m:r>
                        </m:sup>
                        <m:e>
                          <m:sSub>
                            <m:sSubPr>
                              <m:ctrlPr>
                                <a:rPr lang="en-IE" sz="2400" i="1">
                                  <a:solidFill>
                                    <a:srgbClr val="836967"/>
                                  </a:solidFill>
                                  <a:latin typeface="Cambria Math" panose="02040503050406030204" pitchFamily="18" charset="0"/>
                                </a:rPr>
                              </m:ctrlPr>
                            </m:sSubPr>
                            <m:e>
                              <m:r>
                                <a:rPr lang="en-IE" sz="2400" i="1">
                                  <a:latin typeface="Cambria Math" panose="02040503050406030204" pitchFamily="18" charset="0"/>
                                </a:rPr>
                                <m:t>𝑥</m:t>
                              </m:r>
                            </m:e>
                            <m:sub>
                              <m:r>
                                <a:rPr lang="en-IE" sz="2400" i="1">
                                  <a:latin typeface="Cambria Math" panose="02040503050406030204" pitchFamily="18" charset="0"/>
                                </a:rPr>
                                <m:t>𝑖</m:t>
                              </m:r>
                            </m:sub>
                          </m:sSub>
                          <m:r>
                            <a:rPr lang="en-IE" sz="2400" i="0">
                              <a:latin typeface="Cambria Math" panose="02040503050406030204" pitchFamily="18" charset="0"/>
                            </a:rPr>
                            <m:t> </m:t>
                          </m:r>
                          <m:sSub>
                            <m:sSubPr>
                              <m:ctrlPr>
                                <a:rPr lang="en-IE" sz="2400" i="1">
                                  <a:solidFill>
                                    <a:srgbClr val="836967"/>
                                  </a:solidFill>
                                  <a:latin typeface="Cambria Math" panose="02040503050406030204" pitchFamily="18" charset="0"/>
                                </a:rPr>
                              </m:ctrlPr>
                            </m:sSubPr>
                            <m:e>
                              <m:r>
                                <a:rPr lang="en-IE" sz="2400" i="1">
                                  <a:latin typeface="Cambria Math" panose="02040503050406030204" pitchFamily="18" charset="0"/>
                                </a:rPr>
                                <m:t>𝑤</m:t>
                              </m:r>
                            </m:e>
                            <m:sub>
                              <m:r>
                                <a:rPr lang="en-IE" sz="2400" i="1">
                                  <a:latin typeface="Cambria Math" panose="02040503050406030204" pitchFamily="18" charset="0"/>
                                </a:rPr>
                                <m:t>𝑖</m:t>
                              </m:r>
                            </m:sub>
                          </m:sSub>
                        </m:e>
                      </m:nary>
                      <m:r>
                        <a:rPr lang="en-IE" sz="2400" i="0">
                          <a:latin typeface="Cambria Math" panose="02040503050406030204" pitchFamily="18" charset="0"/>
                        </a:rPr>
                        <m:t>+</m:t>
                      </m:r>
                      <m:r>
                        <a:rPr lang="en-IE" sz="2400" i="1">
                          <a:latin typeface="Cambria Math" panose="02040503050406030204" pitchFamily="18" charset="0"/>
                        </a:rPr>
                        <m:t>𝑏</m:t>
                      </m:r>
                    </m:oMath>
                  </m:oMathPara>
                </a14:m>
                <a:endParaRPr lang="en-IE" sz="2400" dirty="0"/>
              </a:p>
            </p:txBody>
          </p:sp>
        </mc:Choice>
        <mc:Fallback xmlns="">
          <p:sp>
            <p:nvSpPr>
              <p:cNvPr id="16" name="TextBox 15">
                <a:extLst>
                  <a:ext uri="{FF2B5EF4-FFF2-40B4-BE49-F238E27FC236}">
                    <a16:creationId xmlns:a16="http://schemas.microsoft.com/office/drawing/2014/main" id="{9F388129-B08B-97F8-CB28-B595EBB995BA}"/>
                  </a:ext>
                </a:extLst>
              </p:cNvPr>
              <p:cNvSpPr txBox="1">
                <a:spLocks noRot="1" noChangeAspect="1" noMove="1" noResize="1" noEditPoints="1" noAdjustHandles="1" noChangeArrowheads="1" noChangeShapeType="1" noTextEdit="1"/>
              </p:cNvSpPr>
              <p:nvPr/>
            </p:nvSpPr>
            <p:spPr>
              <a:xfrm>
                <a:off x="5248275" y="3124713"/>
                <a:ext cx="6724649" cy="818301"/>
              </a:xfrm>
              <a:prstGeom prst="rect">
                <a:avLst/>
              </a:prstGeom>
              <a:blipFill>
                <a:blip r:embed="rId3"/>
                <a:stretch>
                  <a:fillRect/>
                </a:stretch>
              </a:blipFill>
            </p:spPr>
            <p:txBody>
              <a:bodyPr/>
              <a:lstStyle/>
              <a:p>
                <a:r>
                  <a:rPr lang="en-IE">
                    <a:noFill/>
                  </a:rPr>
                  <a:t> </a:t>
                </a:r>
              </a:p>
            </p:txBody>
          </p:sp>
        </mc:Fallback>
      </mc:AlternateContent>
      <mc:AlternateContent xmlns:mc="http://schemas.openxmlformats.org/markup-compatibility/2006" xmlns:a14="http://schemas.microsoft.com/office/drawing/2010/main">
        <mc:Choice Requires="a14">
          <p:sp>
            <p:nvSpPr>
              <p:cNvPr id="18" name="Text Placeholder 5">
                <a:extLst>
                  <a:ext uri="{FF2B5EF4-FFF2-40B4-BE49-F238E27FC236}">
                    <a16:creationId xmlns:a16="http://schemas.microsoft.com/office/drawing/2014/main" id="{B74D2120-144C-2E97-1445-FCB60C589EAC}"/>
                  </a:ext>
                </a:extLst>
              </p:cNvPr>
              <p:cNvSpPr txBox="1">
                <a:spLocks/>
              </p:cNvSpPr>
              <p:nvPr/>
            </p:nvSpPr>
            <p:spPr>
              <a:xfrm>
                <a:off x="6657975" y="4670437"/>
                <a:ext cx="6105524" cy="18684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IE" sz="2000" b="0" i="1" smtClean="0">
                        <a:latin typeface="Cambria Math" panose="02040503050406030204" pitchFamily="18" charset="0"/>
                      </a:rPr>
                      <m:t>𝑥</m:t>
                    </m:r>
                    <m:r>
                      <a:rPr lang="en-IE" sz="2000" i="1" smtClean="0">
                        <a:latin typeface="Cambria Math" panose="02040503050406030204" pitchFamily="18" charset="0"/>
                      </a:rPr>
                      <m:t>ᵢ</m:t>
                    </m:r>
                  </m:oMath>
                </a14:m>
                <a:r>
                  <a:rPr lang="en-US" sz="2000" dirty="0"/>
                  <a:t> = the inputs</a:t>
                </a:r>
              </a:p>
              <a:p>
                <a14:m>
                  <m:oMath xmlns:m="http://schemas.openxmlformats.org/officeDocument/2006/math">
                    <m:r>
                      <a:rPr lang="en-IE" sz="2000" b="0" i="1" smtClean="0">
                        <a:latin typeface="Cambria Math" panose="02040503050406030204" pitchFamily="18" charset="0"/>
                      </a:rPr>
                      <m:t>𝑤</m:t>
                    </m:r>
                    <m:r>
                      <a:rPr lang="en-IE" sz="2000" i="1" smtClean="0">
                        <a:latin typeface="Cambria Math" panose="02040503050406030204" pitchFamily="18" charset="0"/>
                      </a:rPr>
                      <m:t>ᵢ</m:t>
                    </m:r>
                  </m:oMath>
                </a14:m>
                <a:r>
                  <a:rPr lang="en-US" sz="2000" dirty="0"/>
                  <a:t> = the weighted coefficient </a:t>
                </a:r>
              </a:p>
              <a:p>
                <a14:m>
                  <m:oMath xmlns:m="http://schemas.openxmlformats.org/officeDocument/2006/math">
                    <m:r>
                      <a:rPr lang="en-IE" sz="2000" b="0" i="1" smtClean="0">
                        <a:latin typeface="Cambria Math" panose="02040503050406030204" pitchFamily="18" charset="0"/>
                      </a:rPr>
                      <m:t>𝑏</m:t>
                    </m:r>
                  </m:oMath>
                </a14:m>
                <a:r>
                  <a:rPr lang="en-US" sz="2000" dirty="0"/>
                  <a:t> = the bias in the system</a:t>
                </a:r>
              </a:p>
              <a:p>
                <a14:m>
                  <m:oMath xmlns:m="http://schemas.openxmlformats.org/officeDocument/2006/math">
                    <m:r>
                      <a:rPr lang="en-IE" sz="2000" i="1" smtClean="0">
                        <a:latin typeface="Cambria Math" panose="02040503050406030204" pitchFamily="18" charset="0"/>
                      </a:rPr>
                      <m:t>𝑧</m:t>
                    </m:r>
                    <m:r>
                      <a:rPr lang="en-IE" sz="2000" i="1" smtClean="0">
                        <a:latin typeface="Cambria Math" panose="02040503050406030204" pitchFamily="18" charset="0"/>
                      </a:rPr>
                      <m:t>ᵢ</m:t>
                    </m:r>
                  </m:oMath>
                </a14:m>
                <a:r>
                  <a:rPr lang="en-US" sz="2000" dirty="0"/>
                  <a:t> = dependent on the activation function</a:t>
                </a:r>
              </a:p>
            </p:txBody>
          </p:sp>
        </mc:Choice>
        <mc:Fallback xmlns="">
          <p:sp>
            <p:nvSpPr>
              <p:cNvPr id="18" name="Text Placeholder 5">
                <a:extLst>
                  <a:ext uri="{FF2B5EF4-FFF2-40B4-BE49-F238E27FC236}">
                    <a16:creationId xmlns:a16="http://schemas.microsoft.com/office/drawing/2014/main" id="{B74D2120-144C-2E97-1445-FCB60C589EAC}"/>
                  </a:ext>
                </a:extLst>
              </p:cNvPr>
              <p:cNvSpPr txBox="1">
                <a:spLocks noRot="1" noChangeAspect="1" noMove="1" noResize="1" noEditPoints="1" noAdjustHandles="1" noChangeArrowheads="1" noChangeShapeType="1" noTextEdit="1"/>
              </p:cNvSpPr>
              <p:nvPr/>
            </p:nvSpPr>
            <p:spPr>
              <a:xfrm>
                <a:off x="6657975" y="4670437"/>
                <a:ext cx="6105524" cy="1868475"/>
              </a:xfrm>
              <a:prstGeom prst="rect">
                <a:avLst/>
              </a:prstGeom>
              <a:blipFill>
                <a:blip r:embed="rId4"/>
                <a:stretch>
                  <a:fillRect l="-898" t="-3257"/>
                </a:stretch>
              </a:blipFill>
            </p:spPr>
            <p:txBody>
              <a:bodyPr/>
              <a:lstStyle/>
              <a:p>
                <a:r>
                  <a:rPr lang="en-IE">
                    <a:noFill/>
                  </a:rPr>
                  <a:t> </a:t>
                </a:r>
              </a:p>
            </p:txBody>
          </p:sp>
        </mc:Fallback>
      </mc:AlternateContent>
      <p:sp>
        <p:nvSpPr>
          <p:cNvPr id="19" name="Content Placeholder 13">
            <a:extLst>
              <a:ext uri="{FF2B5EF4-FFF2-40B4-BE49-F238E27FC236}">
                <a16:creationId xmlns:a16="http://schemas.microsoft.com/office/drawing/2014/main" id="{31F23DB8-05CE-EDFF-0BE2-1F963A7F7CBC}"/>
              </a:ext>
            </a:extLst>
          </p:cNvPr>
          <p:cNvSpPr txBox="1">
            <a:spLocks/>
          </p:cNvSpPr>
          <p:nvPr/>
        </p:nvSpPr>
        <p:spPr>
          <a:xfrm>
            <a:off x="219076" y="1203075"/>
            <a:ext cx="6641966" cy="4016393"/>
          </a:xfrm>
          <a:prstGeom prst="rect">
            <a:avLst/>
          </a:prstGeom>
        </p:spPr>
        <p:txBody>
          <a:bodyPr vert="horz" lIns="9144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Classification ANN for # of particles in agglomerate</a:t>
            </a:r>
          </a:p>
          <a:p>
            <a:pPr marL="342900" indent="-342900">
              <a:buFont typeface="Arial" panose="020B0604020202020204" pitchFamily="34" charset="0"/>
              <a:buChar char="•"/>
            </a:pPr>
            <a:r>
              <a:rPr lang="en-US" sz="2000" dirty="0"/>
              <a:t># regressions ANNs for particles in agglomerate</a:t>
            </a:r>
          </a:p>
          <a:p>
            <a:r>
              <a:rPr lang="en-US" sz="2000" dirty="0"/>
              <a:t>Both models have input, hidden, and output layers. Input layer has 13 nodes for agglomerate features, while the hidden layer ranges from 11–124 nodes based on ANN type and particle count. A hyperbolic tangent activates the hidden layer, and SoftMax handles the output. Data was split 70/30 for training and testing.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12AC39-02A9-6793-B2A8-A9C02780627D}"/>
                  </a:ext>
                </a:extLst>
              </p:cNvPr>
              <p:cNvSpPr txBox="1"/>
              <p:nvPr/>
            </p:nvSpPr>
            <p:spPr>
              <a:xfrm>
                <a:off x="-142235" y="4253416"/>
                <a:ext cx="6281736" cy="645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E" sz="1800" b="0" i="1" smtClean="0">
                          <a:solidFill>
                            <a:schemeClr val="tx1"/>
                          </a:solidFill>
                          <a:latin typeface="Cambria Math" panose="02040503050406030204" pitchFamily="18" charset="0"/>
                        </a:rPr>
                        <m:t>𝐻𝑦𝑝𝑇𝑎𝑛</m:t>
                      </m:r>
                      <m:r>
                        <a:rPr lang="en-IE" sz="1800" b="0" i="1" smtClean="0">
                          <a:solidFill>
                            <a:schemeClr val="tx1"/>
                          </a:solidFill>
                          <a:latin typeface="Cambria Math" panose="02040503050406030204" pitchFamily="18" charset="0"/>
                        </a:rPr>
                        <m:t>(</m:t>
                      </m:r>
                      <m:r>
                        <a:rPr lang="en-IE" i="1">
                          <a:latin typeface="Cambria Math" panose="02040503050406030204" pitchFamily="18" charset="0"/>
                        </a:rPr>
                        <m:t>𝑧</m:t>
                      </m:r>
                      <m:r>
                        <a:rPr lang="en-IE" i="1">
                          <a:latin typeface="Cambria Math" panose="02040503050406030204" pitchFamily="18" charset="0"/>
                        </a:rPr>
                        <m:t>ᵢ)=</m:t>
                      </m:r>
                      <m:f>
                        <m:fPr>
                          <m:ctrlPr>
                            <a:rPr lang="en-IE" sz="1800" i="1" smtClean="0">
                              <a:latin typeface="Cambria Math" panose="02040503050406030204" pitchFamily="18" charset="0"/>
                            </a:rPr>
                          </m:ctrlPr>
                        </m:fPr>
                        <m:num>
                          <m:sSup>
                            <m:sSupPr>
                              <m:ctrlPr>
                                <a:rPr lang="en-IE" sz="1800" i="1" smtClean="0">
                                  <a:latin typeface="Cambria Math" panose="02040503050406030204" pitchFamily="18" charset="0"/>
                                </a:rPr>
                              </m:ctrlPr>
                            </m:sSupPr>
                            <m:e>
                              <m:r>
                                <a:rPr lang="en-IE" sz="1800" b="0" i="1" smtClean="0">
                                  <a:latin typeface="Cambria Math" panose="02040503050406030204" pitchFamily="18" charset="0"/>
                                </a:rPr>
                                <m:t>𝑒</m:t>
                              </m:r>
                            </m:e>
                            <m:sup>
                              <m:r>
                                <a:rPr lang="en-IE" i="1">
                                  <a:latin typeface="Cambria Math" panose="02040503050406030204" pitchFamily="18" charset="0"/>
                                </a:rPr>
                                <m:t>𝑧</m:t>
                              </m:r>
                              <m:r>
                                <a:rPr lang="en-IE" i="1">
                                  <a:latin typeface="Cambria Math" panose="02040503050406030204" pitchFamily="18" charset="0"/>
                                </a:rPr>
                                <m:t>ᵢ</m:t>
                              </m:r>
                            </m:sup>
                          </m:sSup>
                          <m:r>
                            <a:rPr lang="en-IE" sz="1800" b="0" i="1" smtClean="0">
                              <a:latin typeface="Cambria Math" panose="02040503050406030204" pitchFamily="18" charset="0"/>
                            </a:rPr>
                            <m:t>−</m:t>
                          </m:r>
                          <m:sSup>
                            <m:sSupPr>
                              <m:ctrlPr>
                                <a:rPr lang="en-IE" i="1">
                                  <a:latin typeface="Cambria Math" panose="02040503050406030204" pitchFamily="18" charset="0"/>
                                </a:rPr>
                              </m:ctrlPr>
                            </m:sSupPr>
                            <m:e>
                              <m:r>
                                <a:rPr lang="en-IE" i="1">
                                  <a:latin typeface="Cambria Math" panose="02040503050406030204" pitchFamily="18" charset="0"/>
                                </a:rPr>
                                <m:t>𝑒</m:t>
                              </m:r>
                            </m:e>
                            <m:sup>
                              <m:r>
                                <a:rPr lang="en-IE" b="0" i="1" smtClean="0">
                                  <a:latin typeface="Cambria Math" panose="02040503050406030204" pitchFamily="18" charset="0"/>
                                </a:rPr>
                                <m:t>−</m:t>
                              </m:r>
                              <m:r>
                                <a:rPr lang="en-IE" i="1">
                                  <a:latin typeface="Cambria Math" panose="02040503050406030204" pitchFamily="18" charset="0"/>
                                </a:rPr>
                                <m:t>𝑧</m:t>
                              </m:r>
                              <m:r>
                                <a:rPr lang="en-IE" i="1">
                                  <a:latin typeface="Cambria Math" panose="02040503050406030204" pitchFamily="18" charset="0"/>
                                </a:rPr>
                                <m:t>ᵢ</m:t>
                              </m:r>
                            </m:sup>
                          </m:sSup>
                        </m:num>
                        <m:den>
                          <m:sSup>
                            <m:sSupPr>
                              <m:ctrlPr>
                                <a:rPr lang="en-IE" i="1">
                                  <a:latin typeface="Cambria Math" panose="02040503050406030204" pitchFamily="18" charset="0"/>
                                </a:rPr>
                              </m:ctrlPr>
                            </m:sSupPr>
                            <m:e>
                              <m:r>
                                <a:rPr lang="en-IE" i="1">
                                  <a:latin typeface="Cambria Math" panose="02040503050406030204" pitchFamily="18" charset="0"/>
                                </a:rPr>
                                <m:t>𝑒</m:t>
                              </m:r>
                            </m:e>
                            <m:sup>
                              <m:r>
                                <a:rPr lang="en-IE" i="1">
                                  <a:latin typeface="Cambria Math" panose="02040503050406030204" pitchFamily="18" charset="0"/>
                                </a:rPr>
                                <m:t>𝑧</m:t>
                              </m:r>
                              <m:r>
                                <a:rPr lang="en-IE" i="1">
                                  <a:latin typeface="Cambria Math" panose="02040503050406030204" pitchFamily="18" charset="0"/>
                                </a:rPr>
                                <m:t>ᵢ</m:t>
                              </m:r>
                            </m:sup>
                          </m:sSup>
                          <m:r>
                            <a:rPr lang="en-IE" b="0" i="1" smtClean="0">
                              <a:latin typeface="Cambria Math" panose="02040503050406030204" pitchFamily="18" charset="0"/>
                            </a:rPr>
                            <m:t>+</m:t>
                          </m:r>
                          <m:sSup>
                            <m:sSupPr>
                              <m:ctrlPr>
                                <a:rPr lang="en-IE" i="1">
                                  <a:latin typeface="Cambria Math" panose="02040503050406030204" pitchFamily="18" charset="0"/>
                                </a:rPr>
                              </m:ctrlPr>
                            </m:sSupPr>
                            <m:e>
                              <m:r>
                                <a:rPr lang="en-IE" i="1">
                                  <a:latin typeface="Cambria Math" panose="02040503050406030204" pitchFamily="18" charset="0"/>
                                </a:rPr>
                                <m:t>𝑒</m:t>
                              </m:r>
                            </m:e>
                            <m:sup>
                              <m:r>
                                <a:rPr lang="en-IE" i="1">
                                  <a:latin typeface="Cambria Math" panose="02040503050406030204" pitchFamily="18" charset="0"/>
                                </a:rPr>
                                <m:t>−</m:t>
                              </m:r>
                              <m:r>
                                <a:rPr lang="en-IE" i="1">
                                  <a:latin typeface="Cambria Math" panose="02040503050406030204" pitchFamily="18" charset="0"/>
                                </a:rPr>
                                <m:t>𝑧</m:t>
                              </m:r>
                              <m:r>
                                <a:rPr lang="en-IE" i="1">
                                  <a:latin typeface="Cambria Math" panose="02040503050406030204" pitchFamily="18" charset="0"/>
                                </a:rPr>
                                <m:t>ᵢ</m:t>
                              </m:r>
                            </m:sup>
                          </m:sSup>
                        </m:den>
                      </m:f>
                    </m:oMath>
                  </m:oMathPara>
                </a14:m>
                <a:endParaRPr lang="en-IE" dirty="0"/>
              </a:p>
            </p:txBody>
          </p:sp>
        </mc:Choice>
        <mc:Fallback xmlns="">
          <p:sp>
            <p:nvSpPr>
              <p:cNvPr id="3" name="TextBox 2">
                <a:extLst>
                  <a:ext uri="{FF2B5EF4-FFF2-40B4-BE49-F238E27FC236}">
                    <a16:creationId xmlns:a16="http://schemas.microsoft.com/office/drawing/2014/main" id="{FB12AC39-02A9-6793-B2A8-A9C02780627D}"/>
                  </a:ext>
                </a:extLst>
              </p:cNvPr>
              <p:cNvSpPr txBox="1">
                <a:spLocks noRot="1" noChangeAspect="1" noMove="1" noResize="1" noEditPoints="1" noAdjustHandles="1" noChangeArrowheads="1" noChangeShapeType="1" noTextEdit="1"/>
              </p:cNvSpPr>
              <p:nvPr/>
            </p:nvSpPr>
            <p:spPr>
              <a:xfrm>
                <a:off x="-142235" y="4253416"/>
                <a:ext cx="6281736" cy="645305"/>
              </a:xfrm>
              <a:prstGeom prst="rect">
                <a:avLst/>
              </a:prstGeom>
              <a:blipFill>
                <a:blip r:embed="rId5"/>
                <a:stretch>
                  <a:fillRect/>
                </a:stretch>
              </a:blipFill>
            </p:spPr>
            <p:txBody>
              <a:bodyPr/>
              <a:lstStyle/>
              <a:p>
                <a:r>
                  <a:rPr lang="en-IE">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532CAFA-8A6F-DE80-BBA5-44E77F2E4A05}"/>
                  </a:ext>
                </a:extLst>
              </p:cNvPr>
              <p:cNvSpPr txBox="1"/>
              <p:nvPr/>
            </p:nvSpPr>
            <p:spPr>
              <a:xfrm>
                <a:off x="-370835" y="5339633"/>
                <a:ext cx="6510336" cy="750270"/>
              </a:xfrm>
              <a:prstGeom prst="rect">
                <a:avLst/>
              </a:prstGeom>
              <a:noFill/>
            </p:spPr>
            <p:txBody>
              <a:bodyPr wrap="square">
                <a:spAutoFit/>
              </a:bodyPr>
              <a:lstStyle/>
              <a:p>
                <a:pPr algn="ctr"/>
                <a:r>
                  <a:rPr lang="en-IE" i="1" dirty="0">
                    <a:latin typeface="Cambria Math" panose="02040503050406030204" pitchFamily="18" charset="0"/>
                    <a:ea typeface="Cambria Math" panose="02040503050406030204" pitchFamily="18" charset="0"/>
                  </a:rPr>
                  <a:t>S</a:t>
                </a:r>
                <a14:m>
                  <m:oMath xmlns:m="http://schemas.openxmlformats.org/officeDocument/2006/math">
                    <m:r>
                      <a:rPr lang="en-IE" i="1">
                        <a:latin typeface="Cambria Math" panose="02040503050406030204" pitchFamily="18" charset="0"/>
                      </a:rPr>
                      <m:t>𝑜𝑓𝑡𝑚𝑎𝑥</m:t>
                    </m:r>
                    <m:d>
                      <m:dPr>
                        <m:ctrlPr>
                          <a:rPr lang="en-IE" i="1">
                            <a:latin typeface="Cambria Math" panose="02040503050406030204" pitchFamily="18" charset="0"/>
                          </a:rPr>
                        </m:ctrlPr>
                      </m:dPr>
                      <m:e>
                        <m:r>
                          <a:rPr lang="en-IE" i="1">
                            <a:latin typeface="Cambria Math" panose="02040503050406030204" pitchFamily="18" charset="0"/>
                          </a:rPr>
                          <m:t>𝑧</m:t>
                        </m:r>
                        <m:r>
                          <a:rPr lang="en-IE" i="1">
                            <a:latin typeface="Cambria Math" panose="02040503050406030204" pitchFamily="18" charset="0"/>
                          </a:rPr>
                          <m:t>ᵢ</m:t>
                        </m:r>
                      </m:e>
                    </m:d>
                    <m:r>
                      <a:rPr lang="en-IE" i="1">
                        <a:latin typeface="Cambria Math" panose="02040503050406030204" pitchFamily="18" charset="0"/>
                      </a:rPr>
                      <m:t>=</m:t>
                    </m:r>
                    <m:f>
                      <m:fPr>
                        <m:ctrlPr>
                          <a:rPr lang="en-IE" i="1">
                            <a:latin typeface="Cambria Math" panose="02040503050406030204" pitchFamily="18" charset="0"/>
                          </a:rPr>
                        </m:ctrlPr>
                      </m:fPr>
                      <m:num>
                        <m:sSup>
                          <m:sSupPr>
                            <m:ctrlPr>
                              <a:rPr lang="en-IE" i="1">
                                <a:latin typeface="Cambria Math" panose="02040503050406030204" pitchFamily="18" charset="0"/>
                              </a:rPr>
                            </m:ctrlPr>
                          </m:sSupPr>
                          <m:e>
                            <m:r>
                              <a:rPr lang="en-IE" i="1">
                                <a:latin typeface="Cambria Math" panose="02040503050406030204" pitchFamily="18" charset="0"/>
                              </a:rPr>
                              <m:t>𝑒</m:t>
                            </m:r>
                          </m:e>
                          <m:sup>
                            <m:sSub>
                              <m:sSubPr>
                                <m:ctrlPr>
                                  <a:rPr lang="en-IE" i="1">
                                    <a:latin typeface="Cambria Math" panose="02040503050406030204" pitchFamily="18" charset="0"/>
                                  </a:rPr>
                                </m:ctrlPr>
                              </m:sSubPr>
                              <m:e>
                                <m:r>
                                  <a:rPr lang="en-IE" i="1">
                                    <a:latin typeface="Cambria Math" panose="02040503050406030204" pitchFamily="18" charset="0"/>
                                  </a:rPr>
                                  <m:t>𝑧</m:t>
                                </m:r>
                              </m:e>
                              <m:sub>
                                <m:r>
                                  <a:rPr lang="en-IE" i="1">
                                    <a:latin typeface="Cambria Math" panose="02040503050406030204" pitchFamily="18" charset="0"/>
                                  </a:rPr>
                                  <m:t>𝑖</m:t>
                                </m:r>
                              </m:sub>
                            </m:sSub>
                          </m:sup>
                        </m:sSup>
                      </m:num>
                      <m:den>
                        <m:nary>
                          <m:naryPr>
                            <m:chr m:val="∑"/>
                            <m:grow m:val="on"/>
                            <m:ctrlPr>
                              <a:rPr lang="en-IE" i="1">
                                <a:latin typeface="Cambria Math" panose="02040503050406030204" pitchFamily="18" charset="0"/>
                              </a:rPr>
                            </m:ctrlPr>
                          </m:naryPr>
                          <m:sub>
                            <m:r>
                              <a:rPr lang="en-IE" i="1">
                                <a:latin typeface="Cambria Math" panose="02040503050406030204" pitchFamily="18" charset="0"/>
                              </a:rPr>
                              <m:t>𝑗</m:t>
                            </m:r>
                            <m:r>
                              <a:rPr lang="en-IE" i="1">
                                <a:latin typeface="Cambria Math" panose="02040503050406030204" pitchFamily="18" charset="0"/>
                              </a:rPr>
                              <m:t>=1</m:t>
                            </m:r>
                          </m:sub>
                          <m:sup>
                            <m:r>
                              <a:rPr lang="en-IE" i="1">
                                <a:latin typeface="Cambria Math" panose="02040503050406030204" pitchFamily="18" charset="0"/>
                              </a:rPr>
                              <m:t>𝑛</m:t>
                            </m:r>
                          </m:sup>
                          <m:e>
                            <m:sSup>
                              <m:sSupPr>
                                <m:ctrlPr>
                                  <a:rPr lang="en-IE" i="1">
                                    <a:latin typeface="Cambria Math" panose="02040503050406030204" pitchFamily="18" charset="0"/>
                                  </a:rPr>
                                </m:ctrlPr>
                              </m:sSupPr>
                              <m:e>
                                <m:r>
                                  <a:rPr lang="en-IE" i="1">
                                    <a:latin typeface="Cambria Math" panose="02040503050406030204" pitchFamily="18" charset="0"/>
                                  </a:rPr>
                                  <m:t>𝑒</m:t>
                                </m:r>
                              </m:e>
                              <m:sup>
                                <m:sSub>
                                  <m:sSubPr>
                                    <m:ctrlPr>
                                      <a:rPr lang="en-IE" i="1">
                                        <a:latin typeface="Cambria Math" panose="02040503050406030204" pitchFamily="18" charset="0"/>
                                      </a:rPr>
                                    </m:ctrlPr>
                                  </m:sSubPr>
                                  <m:e>
                                    <m:r>
                                      <a:rPr lang="en-IE" i="1">
                                        <a:latin typeface="Cambria Math" panose="02040503050406030204" pitchFamily="18" charset="0"/>
                                      </a:rPr>
                                      <m:t>𝑧</m:t>
                                    </m:r>
                                  </m:e>
                                  <m:sub>
                                    <m:r>
                                      <a:rPr lang="en-IE" i="1">
                                        <a:latin typeface="Cambria Math" panose="02040503050406030204" pitchFamily="18" charset="0"/>
                                      </a:rPr>
                                      <m:t>𝑗</m:t>
                                    </m:r>
                                  </m:sub>
                                </m:sSub>
                              </m:sup>
                            </m:sSup>
                          </m:e>
                        </m:nary>
                      </m:den>
                    </m:f>
                  </m:oMath>
                </a14:m>
                <a:endParaRPr lang="en-IE" dirty="0"/>
              </a:p>
            </p:txBody>
          </p:sp>
        </mc:Choice>
        <mc:Fallback>
          <p:sp>
            <p:nvSpPr>
              <p:cNvPr id="7" name="TextBox 6">
                <a:extLst>
                  <a:ext uri="{FF2B5EF4-FFF2-40B4-BE49-F238E27FC236}">
                    <a16:creationId xmlns:a16="http://schemas.microsoft.com/office/drawing/2014/main" id="{1532CAFA-8A6F-DE80-BBA5-44E77F2E4A05}"/>
                  </a:ext>
                </a:extLst>
              </p:cNvPr>
              <p:cNvSpPr txBox="1">
                <a:spLocks noRot="1" noChangeAspect="1" noMove="1" noResize="1" noEditPoints="1" noAdjustHandles="1" noChangeArrowheads="1" noChangeShapeType="1" noTextEdit="1"/>
              </p:cNvSpPr>
              <p:nvPr/>
            </p:nvSpPr>
            <p:spPr>
              <a:xfrm>
                <a:off x="-370835" y="5339633"/>
                <a:ext cx="6510336" cy="750270"/>
              </a:xfrm>
              <a:prstGeom prst="rect">
                <a:avLst/>
              </a:prstGeom>
              <a:blipFill>
                <a:blip r:embed="rId6"/>
                <a:stretch>
                  <a:fillRect t="-65854" b="-142276"/>
                </a:stretch>
              </a:blipFill>
            </p:spPr>
            <p:txBody>
              <a:bodyPr/>
              <a:lstStyle/>
              <a:p>
                <a:r>
                  <a:rPr lang="en-IE">
                    <a:noFill/>
                  </a:rPr>
                  <a:t> </a:t>
                </a:r>
              </a:p>
            </p:txBody>
          </p:sp>
        </mc:Fallback>
      </mc:AlternateContent>
    </p:spTree>
    <p:extLst>
      <p:ext uri="{BB962C8B-B14F-4D97-AF65-F5344CB8AC3E}">
        <p14:creationId xmlns:p14="http://schemas.microsoft.com/office/powerpoint/2010/main" val="240357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3"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604732" y="304801"/>
            <a:ext cx="3247662" cy="1917700"/>
          </a:xfrm>
        </p:spPr>
        <p:txBody>
          <a:bodyPr>
            <a:normAutofit/>
          </a:bodyPr>
          <a:lstStyle/>
          <a:p>
            <a:r>
              <a:rPr lang="en-US" dirty="0"/>
              <a:t>Results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604732" y="1673157"/>
            <a:ext cx="3371945" cy="4683192"/>
          </a:xfrm>
        </p:spPr>
        <p:txBody>
          <a:bodyPr>
            <a:normAutofit/>
          </a:bodyPr>
          <a:lstStyle/>
          <a:p>
            <a:r>
              <a:rPr lang="en-US" sz="2000" dirty="0"/>
              <a:t>500 real TEM images of agglomerated species were tested on the trained ANN. Results are shown as the relative errors of the geometric mean diameter and geometric standard deviation compared to a ground truth. The ANN model achieves accuracy near to that of a manual operator, and greatly exceeding conventional autonomous techniques.</a:t>
            </a:r>
          </a:p>
        </p:txBody>
      </p:sp>
      <p:graphicFrame>
        <p:nvGraphicFramePr>
          <p:cNvPr id="10" name="Table Placeholder 2">
            <a:extLst>
              <a:ext uri="{FF2B5EF4-FFF2-40B4-BE49-F238E27FC236}">
                <a16:creationId xmlns:a16="http://schemas.microsoft.com/office/drawing/2014/main" id="{98ED67AF-B48B-F5F8-E2FD-1C98C42C4D54}"/>
              </a:ext>
            </a:extLst>
          </p:cNvPr>
          <p:cNvGraphicFramePr>
            <a:graphicFrameLocks noGrp="1"/>
          </p:cNvGraphicFramePr>
          <p:nvPr>
            <p:ph type="tbl" sz="quarter" idx="14"/>
            <p:extLst>
              <p:ext uri="{D42A27DB-BD31-4B8C-83A1-F6EECF244321}">
                <p14:modId xmlns:p14="http://schemas.microsoft.com/office/powerpoint/2010/main" val="1984219021"/>
              </p:ext>
            </p:extLst>
          </p:nvPr>
        </p:nvGraphicFramePr>
        <p:xfrm>
          <a:off x="4220530" y="1967300"/>
          <a:ext cx="7499475" cy="3765548"/>
        </p:xfrm>
        <a:graphic>
          <a:graphicData uri="http://schemas.openxmlformats.org/drawingml/2006/table">
            <a:tbl>
              <a:tblPr firstRow="1" bandRow="1">
                <a:tableStyleId>{7E9639D4-E3E2-4D34-9284-5A2195B3D0D7}</a:tableStyleId>
              </a:tblPr>
              <a:tblGrid>
                <a:gridCol w="2918729">
                  <a:extLst>
                    <a:ext uri="{9D8B030D-6E8A-4147-A177-3AD203B41FA5}">
                      <a16:colId xmlns:a16="http://schemas.microsoft.com/office/drawing/2014/main" val="149845700"/>
                    </a:ext>
                  </a:extLst>
                </a:gridCol>
                <a:gridCol w="2080921">
                  <a:extLst>
                    <a:ext uri="{9D8B030D-6E8A-4147-A177-3AD203B41FA5}">
                      <a16:colId xmlns:a16="http://schemas.microsoft.com/office/drawing/2014/main" val="3119692462"/>
                    </a:ext>
                  </a:extLst>
                </a:gridCol>
                <a:gridCol w="2499825">
                  <a:extLst>
                    <a:ext uri="{9D8B030D-6E8A-4147-A177-3AD203B41FA5}">
                      <a16:colId xmlns:a16="http://schemas.microsoft.com/office/drawing/2014/main" val="3472639139"/>
                    </a:ext>
                  </a:extLst>
                </a:gridCol>
              </a:tblGrid>
              <a:tr h="768752">
                <a:tc>
                  <a:txBody>
                    <a:bodyPr/>
                    <a:lstStyle/>
                    <a:p>
                      <a:pPr algn="ctr"/>
                      <a:r>
                        <a:rPr lang="en-US" sz="1800" b="1" dirty="0"/>
                        <a:t>Method</a:t>
                      </a:r>
                    </a:p>
                  </a:txBody>
                  <a:tcPr anchor="ctr"/>
                </a:tc>
                <a:tc>
                  <a:txBody>
                    <a:bodyPr/>
                    <a:lstStyle/>
                    <a:p>
                      <a:pPr algn="ctr"/>
                      <a:r>
                        <a:rPr lang="en-US" sz="1800" b="1" dirty="0"/>
                        <a:t>GMD Error</a:t>
                      </a:r>
                    </a:p>
                  </a:txBody>
                  <a:tcPr anchor="ctr"/>
                </a:tc>
                <a:tc>
                  <a:txBody>
                    <a:bodyPr/>
                    <a:lstStyle/>
                    <a:p>
                      <a:pPr algn="ctr"/>
                      <a:r>
                        <a:rPr lang="en-US" sz="1800" b="1" dirty="0"/>
                        <a:t>GSD Error</a:t>
                      </a:r>
                    </a:p>
                  </a:txBody>
                  <a:tcPr anchor="ctr"/>
                </a:tc>
                <a:extLst>
                  <a:ext uri="{0D108BD9-81ED-4DB2-BD59-A6C34878D82A}">
                    <a16:rowId xmlns:a16="http://schemas.microsoft.com/office/drawing/2014/main" val="3298013591"/>
                  </a:ext>
                </a:extLst>
              </a:tr>
              <a:tr h="796508">
                <a:tc>
                  <a:txBody>
                    <a:bodyPr/>
                    <a:lstStyle/>
                    <a:p>
                      <a:pPr marL="0" algn="ctr" defTabSz="914400" rtl="0" eaLnBrk="1" latinLnBrk="0" hangingPunct="1"/>
                      <a:r>
                        <a:rPr lang="en-US" sz="1800" b="0" kern="1200" dirty="0">
                          <a:solidFill>
                            <a:schemeClr val="bg1"/>
                          </a:solidFill>
                          <a:latin typeface="+mn-lt"/>
                          <a:ea typeface="+mn-ea"/>
                          <a:cs typeface="+mn-cs"/>
                        </a:rPr>
                        <a:t>Proposed ANN ML Model</a:t>
                      </a:r>
                    </a:p>
                  </a:txBody>
                  <a:tcPr anchor="ctr">
                    <a:solidFill>
                      <a:schemeClr val="tx1"/>
                    </a:solidFill>
                  </a:tcPr>
                </a:tc>
                <a:tc>
                  <a:txBody>
                    <a:bodyPr/>
                    <a:lstStyle/>
                    <a:p>
                      <a:pPr indent="107950" algn="ctr">
                        <a:lnSpc>
                          <a:spcPct val="115000"/>
                        </a:lnSpc>
                      </a:pPr>
                      <a:r>
                        <a:rPr lang="en-IE" sz="1800" dirty="0">
                          <a:solidFill>
                            <a:srgbClr val="000000"/>
                          </a:solidFill>
                          <a:effectLst/>
                          <a:latin typeface="+mn-lt"/>
                          <a:ea typeface="Times New Roman" panose="02020603050405020304" pitchFamily="18" charset="0"/>
                        </a:rPr>
                        <a:t>4.1%</a:t>
                      </a:r>
                    </a:p>
                  </a:txBody>
                  <a:tcPr marL="68580" marR="68580" marT="0" marB="0"/>
                </a:tc>
                <a:tc>
                  <a:txBody>
                    <a:bodyPr/>
                    <a:lstStyle/>
                    <a:p>
                      <a:pPr indent="107950" algn="ctr">
                        <a:lnSpc>
                          <a:spcPct val="115000"/>
                        </a:lnSpc>
                      </a:pPr>
                      <a:r>
                        <a:rPr lang="en-IE" sz="1800">
                          <a:solidFill>
                            <a:srgbClr val="000000"/>
                          </a:solidFill>
                          <a:effectLst/>
                          <a:latin typeface="+mn-lt"/>
                          <a:ea typeface="Times New Roman" panose="02020603050405020304" pitchFamily="18" charset="0"/>
                        </a:rPr>
                        <a:t>5.1%</a:t>
                      </a:r>
                    </a:p>
                  </a:txBody>
                  <a:tcPr marL="68580" marR="68580" marT="0" marB="0"/>
                </a:tc>
                <a:extLst>
                  <a:ext uri="{0D108BD9-81ED-4DB2-BD59-A6C34878D82A}">
                    <a16:rowId xmlns:a16="http://schemas.microsoft.com/office/drawing/2014/main" val="3873867931"/>
                  </a:ext>
                </a:extLst>
              </a:tr>
              <a:tr h="796508">
                <a:tc>
                  <a:txBody>
                    <a:bodyPr/>
                    <a:lstStyle/>
                    <a:p>
                      <a:pPr marL="0" algn="ctr" defTabSz="914400" rtl="0" eaLnBrk="1" latinLnBrk="0" hangingPunct="1"/>
                      <a:r>
                        <a:rPr lang="en-US" sz="1800" b="0" kern="1200" dirty="0">
                          <a:solidFill>
                            <a:schemeClr val="bg1"/>
                          </a:solidFill>
                          <a:latin typeface="+mn-lt"/>
                          <a:ea typeface="+mn-ea"/>
                          <a:cs typeface="+mn-cs"/>
                        </a:rPr>
                        <a:t>Watershed transformation</a:t>
                      </a:r>
                      <a:r>
                        <a:rPr lang="en-US" sz="1800" b="0" kern="1200" baseline="30000" dirty="0">
                          <a:solidFill>
                            <a:schemeClr val="bg1"/>
                          </a:solidFill>
                          <a:latin typeface="+mn-lt"/>
                          <a:ea typeface="+mn-ea"/>
                          <a:cs typeface="+mn-cs"/>
                        </a:rPr>
                        <a:t>7</a:t>
                      </a:r>
                      <a:endParaRPr lang="en-US" sz="1800" b="0" kern="1200" dirty="0">
                        <a:solidFill>
                          <a:schemeClr val="bg1"/>
                        </a:solidFill>
                        <a:latin typeface="+mn-lt"/>
                        <a:ea typeface="+mn-ea"/>
                        <a:cs typeface="+mn-cs"/>
                      </a:endParaRPr>
                    </a:p>
                  </a:txBody>
                  <a:tcPr anchor="ctr">
                    <a:solidFill>
                      <a:schemeClr val="tx1"/>
                    </a:solidFill>
                  </a:tcPr>
                </a:tc>
                <a:tc>
                  <a:txBody>
                    <a:bodyPr/>
                    <a:lstStyle/>
                    <a:p>
                      <a:pPr indent="107950" algn="ctr">
                        <a:lnSpc>
                          <a:spcPct val="115000"/>
                        </a:lnSpc>
                      </a:pPr>
                      <a:r>
                        <a:rPr lang="en-IE" sz="1800" dirty="0">
                          <a:solidFill>
                            <a:srgbClr val="000000"/>
                          </a:solidFill>
                          <a:effectLst/>
                          <a:latin typeface="+mn-lt"/>
                          <a:ea typeface="Times New Roman" panose="02020603050405020304" pitchFamily="18" charset="0"/>
                        </a:rPr>
                        <a:t>-11.6%</a:t>
                      </a:r>
                    </a:p>
                  </a:txBody>
                  <a:tcPr marL="68580" marR="68580" marT="0" marB="0"/>
                </a:tc>
                <a:tc>
                  <a:txBody>
                    <a:bodyPr/>
                    <a:lstStyle/>
                    <a:p>
                      <a:pPr indent="107950" algn="ctr">
                        <a:lnSpc>
                          <a:spcPct val="115000"/>
                        </a:lnSpc>
                      </a:pPr>
                      <a:r>
                        <a:rPr lang="en-IE" sz="1800" dirty="0">
                          <a:solidFill>
                            <a:srgbClr val="000000"/>
                          </a:solidFill>
                          <a:effectLst/>
                          <a:latin typeface="+mn-lt"/>
                          <a:ea typeface="Times New Roman" panose="02020603050405020304" pitchFamily="18" charset="0"/>
                        </a:rPr>
                        <a:t>6.1%</a:t>
                      </a:r>
                    </a:p>
                  </a:txBody>
                  <a:tcPr marL="68580" marR="68580" marT="0" marB="0"/>
                </a:tc>
                <a:extLst>
                  <a:ext uri="{0D108BD9-81ED-4DB2-BD59-A6C34878D82A}">
                    <a16:rowId xmlns:a16="http://schemas.microsoft.com/office/drawing/2014/main" val="85209771"/>
                  </a:ext>
                </a:extLst>
              </a:tr>
              <a:tr h="607272">
                <a:tc>
                  <a:txBody>
                    <a:bodyPr/>
                    <a:lstStyle/>
                    <a:p>
                      <a:pPr marL="0" algn="ctr" defTabSz="914400" rtl="0" eaLnBrk="1" latinLnBrk="0" hangingPunct="1"/>
                      <a:r>
                        <a:rPr lang="en-US" sz="1800" b="0" kern="1200" dirty="0">
                          <a:solidFill>
                            <a:schemeClr val="bg1"/>
                          </a:solidFill>
                          <a:latin typeface="+mn-lt"/>
                          <a:ea typeface="+mn-ea"/>
                          <a:cs typeface="+mn-cs"/>
                        </a:rPr>
                        <a:t>Hough transformation</a:t>
                      </a:r>
                      <a:r>
                        <a:rPr lang="en-US" sz="1800" b="0" kern="1200" baseline="30000" dirty="0">
                          <a:solidFill>
                            <a:schemeClr val="bg1"/>
                          </a:solidFill>
                          <a:latin typeface="+mn-lt"/>
                          <a:ea typeface="+mn-ea"/>
                          <a:cs typeface="+mn-cs"/>
                        </a:rPr>
                        <a:t>8</a:t>
                      </a:r>
                      <a:r>
                        <a:rPr lang="en-US" sz="1800" b="0" kern="1200" dirty="0">
                          <a:solidFill>
                            <a:schemeClr val="bg1"/>
                          </a:solidFill>
                          <a:latin typeface="+mn-lt"/>
                          <a:ea typeface="+mn-ea"/>
                          <a:cs typeface="+mn-cs"/>
                        </a:rPr>
                        <a:t> </a:t>
                      </a:r>
                    </a:p>
                  </a:txBody>
                  <a:tcPr anchor="ctr">
                    <a:solidFill>
                      <a:schemeClr val="tx1"/>
                    </a:solidFill>
                  </a:tcPr>
                </a:tc>
                <a:tc>
                  <a:txBody>
                    <a:bodyPr/>
                    <a:lstStyle/>
                    <a:p>
                      <a:pPr indent="107950" algn="ctr">
                        <a:lnSpc>
                          <a:spcPct val="115000"/>
                        </a:lnSpc>
                      </a:pPr>
                      <a:r>
                        <a:rPr lang="en-IE" sz="1800" dirty="0">
                          <a:solidFill>
                            <a:srgbClr val="000000"/>
                          </a:solidFill>
                          <a:effectLst/>
                          <a:latin typeface="+mn-lt"/>
                          <a:ea typeface="Times New Roman" panose="02020603050405020304" pitchFamily="18" charset="0"/>
                        </a:rPr>
                        <a:t>-20.1%</a:t>
                      </a:r>
                    </a:p>
                  </a:txBody>
                  <a:tcPr marL="68580" marR="68580" marT="0" marB="0"/>
                </a:tc>
                <a:tc>
                  <a:txBody>
                    <a:bodyPr/>
                    <a:lstStyle/>
                    <a:p>
                      <a:pPr indent="107950" algn="ctr">
                        <a:lnSpc>
                          <a:spcPct val="115000"/>
                        </a:lnSpc>
                      </a:pPr>
                      <a:r>
                        <a:rPr lang="en-IE" sz="1800" dirty="0">
                          <a:solidFill>
                            <a:srgbClr val="000000"/>
                          </a:solidFill>
                          <a:effectLst/>
                          <a:latin typeface="+mn-lt"/>
                          <a:ea typeface="Times New Roman" panose="02020603050405020304" pitchFamily="18" charset="0"/>
                        </a:rPr>
                        <a:t>8.7%</a:t>
                      </a:r>
                    </a:p>
                  </a:txBody>
                  <a:tcPr marL="68580" marR="68580" marT="0" marB="0"/>
                </a:tc>
                <a:extLst>
                  <a:ext uri="{0D108BD9-81ED-4DB2-BD59-A6C34878D82A}">
                    <a16:rowId xmlns:a16="http://schemas.microsoft.com/office/drawing/2014/main" val="4061031278"/>
                  </a:ext>
                </a:extLst>
              </a:tr>
              <a:tr h="796508">
                <a:tc>
                  <a:txBody>
                    <a:bodyPr/>
                    <a:lstStyle/>
                    <a:p>
                      <a:pPr marL="0" algn="ctr" defTabSz="914400" rtl="0" eaLnBrk="1" latinLnBrk="0" hangingPunct="1"/>
                      <a:r>
                        <a:rPr lang="en-US" sz="1800" b="0" kern="1200" dirty="0">
                          <a:solidFill>
                            <a:schemeClr val="bg1"/>
                          </a:solidFill>
                          <a:latin typeface="+mn-lt"/>
                          <a:ea typeface="+mn-ea"/>
                          <a:cs typeface="+mn-cs"/>
                        </a:rPr>
                        <a:t>Test person</a:t>
                      </a:r>
                    </a:p>
                  </a:txBody>
                  <a:tcPr anchor="ctr">
                    <a:solidFill>
                      <a:schemeClr val="tx1"/>
                    </a:solidFill>
                  </a:tcPr>
                </a:tc>
                <a:tc>
                  <a:txBody>
                    <a:bodyPr/>
                    <a:lstStyle/>
                    <a:p>
                      <a:pPr indent="107950" algn="ctr">
                        <a:lnSpc>
                          <a:spcPct val="115000"/>
                        </a:lnSpc>
                      </a:pPr>
                      <a:r>
                        <a:rPr lang="en-IE" sz="1800" dirty="0">
                          <a:solidFill>
                            <a:srgbClr val="000000"/>
                          </a:solidFill>
                          <a:effectLst/>
                          <a:latin typeface="+mn-lt"/>
                          <a:ea typeface="Times New Roman" panose="02020603050405020304" pitchFamily="18" charset="0"/>
                        </a:rPr>
                        <a:t>-4.3%</a:t>
                      </a:r>
                    </a:p>
                  </a:txBody>
                  <a:tcPr marL="68580" marR="68580" marT="0" marB="0"/>
                </a:tc>
                <a:tc>
                  <a:txBody>
                    <a:bodyPr/>
                    <a:lstStyle/>
                    <a:p>
                      <a:pPr indent="107950" algn="ctr">
                        <a:lnSpc>
                          <a:spcPct val="115000"/>
                        </a:lnSpc>
                      </a:pPr>
                      <a:r>
                        <a:rPr lang="en-IE" sz="1800" dirty="0">
                          <a:solidFill>
                            <a:srgbClr val="000000"/>
                          </a:solidFill>
                          <a:effectLst/>
                          <a:latin typeface="+mn-lt"/>
                          <a:ea typeface="Times New Roman" panose="02020603050405020304" pitchFamily="18" charset="0"/>
                        </a:rPr>
                        <a:t>-1.0%</a:t>
                      </a:r>
                    </a:p>
                  </a:txBody>
                  <a:tcPr marL="68580" marR="68580" marT="0" marB="0"/>
                </a:tc>
                <a:extLst>
                  <a:ext uri="{0D108BD9-81ED-4DB2-BD59-A6C34878D82A}">
                    <a16:rowId xmlns:a16="http://schemas.microsoft.com/office/drawing/2014/main" val="359184078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2" name="TextBox 1">
            <a:extLst>
              <a:ext uri="{FF2B5EF4-FFF2-40B4-BE49-F238E27FC236}">
                <a16:creationId xmlns:a16="http://schemas.microsoft.com/office/drawing/2014/main" id="{B663CAA1-49AA-2338-0D24-31E96CCEEE89}"/>
              </a:ext>
            </a:extLst>
          </p:cNvPr>
          <p:cNvSpPr txBox="1"/>
          <p:nvPr/>
        </p:nvSpPr>
        <p:spPr>
          <a:xfrm>
            <a:off x="4075889" y="1501661"/>
            <a:ext cx="8014587" cy="307777"/>
          </a:xfrm>
          <a:prstGeom prst="rect">
            <a:avLst/>
          </a:prstGeom>
          <a:noFill/>
        </p:spPr>
        <p:txBody>
          <a:bodyPr wrap="square" rtlCol="0">
            <a:spAutoFit/>
          </a:bodyPr>
          <a:lstStyle/>
          <a:p>
            <a:r>
              <a:rPr lang="en-IE" sz="1400" spc="50" dirty="0"/>
              <a:t>Table 1: Comparison of GSD and GMD errors for different agglomerate analysis techniques</a:t>
            </a:r>
          </a:p>
        </p:txBody>
      </p:sp>
    </p:spTree>
    <p:extLst>
      <p:ext uri="{BB962C8B-B14F-4D97-AF65-F5344CB8AC3E}">
        <p14:creationId xmlns:p14="http://schemas.microsoft.com/office/powerpoint/2010/main" val="165816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F1D0101-656B-0F66-CA89-6F1D836182AD}"/>
              </a:ext>
            </a:extLst>
          </p:cNvPr>
          <p:cNvSpPr txBox="1">
            <a:spLocks/>
          </p:cNvSpPr>
          <p:nvPr/>
        </p:nvSpPr>
        <p:spPr>
          <a:xfrm>
            <a:off x="5659652" y="2425309"/>
            <a:ext cx="7536131" cy="2007382"/>
          </a:xfrm>
          <a:prstGeom prst="rect">
            <a:avLst/>
          </a:prstGeom>
          <a:no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2400" dirty="0"/>
              <a:t>james-luke.RYAN@etu.univ-amu.fr</a:t>
            </a:r>
          </a:p>
          <a:p>
            <a:pPr marL="0" indent="0" algn="ctr">
              <a:spcBef>
                <a:spcPts val="0"/>
              </a:spcBef>
              <a:buNone/>
            </a:pPr>
            <a:endParaRPr lang="en-US" sz="2400" dirty="0"/>
          </a:p>
          <a:p>
            <a:pPr marL="0" indent="0" algn="ctr">
              <a:spcBef>
                <a:spcPts val="0"/>
              </a:spcBef>
              <a:buNone/>
            </a:pPr>
            <a:endParaRPr lang="en-US" sz="2400" dirty="0"/>
          </a:p>
          <a:p>
            <a:pPr marL="0" indent="0" algn="ctr">
              <a:spcBef>
                <a:spcPts val="0"/>
              </a:spcBef>
              <a:buNone/>
            </a:pPr>
            <a:endParaRPr lang="en-US" sz="2400" dirty="0"/>
          </a:p>
          <a:p>
            <a:pPr marL="0" indent="0" algn="ctr">
              <a:spcBef>
                <a:spcPts val="0"/>
              </a:spcBef>
              <a:buNone/>
            </a:pPr>
            <a:r>
              <a:rPr lang="en-US" sz="2400" dirty="0"/>
              <a:t>ORCID: 0009-0000-6386-6707</a:t>
            </a:r>
          </a:p>
        </p:txBody>
      </p:sp>
      <p:sp>
        <p:nvSpPr>
          <p:cNvPr id="12" name="Title 1">
            <a:extLst>
              <a:ext uri="{FF2B5EF4-FFF2-40B4-BE49-F238E27FC236}">
                <a16:creationId xmlns:a16="http://schemas.microsoft.com/office/drawing/2014/main" id="{80E01A87-AA38-9D4C-F41A-3C2D7A5B48ED}"/>
              </a:ext>
            </a:extLst>
          </p:cNvPr>
          <p:cNvSpPr txBox="1">
            <a:spLocks/>
          </p:cNvSpPr>
          <p:nvPr/>
        </p:nvSpPr>
        <p:spPr>
          <a:xfrm>
            <a:off x="3646099" y="708741"/>
            <a:ext cx="10690128" cy="924389"/>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gn="ctr">
              <a:lnSpc>
                <a:spcPct val="100000"/>
              </a:lnSpc>
            </a:pPr>
            <a:r>
              <a:rPr lang="en-IE" sz="3600" dirty="0"/>
              <a:t>Any Questions?</a:t>
            </a:r>
          </a:p>
        </p:txBody>
      </p:sp>
      <p:pic>
        <p:nvPicPr>
          <p:cNvPr id="20" name="Picture Placeholder 24" descr="A close-up of a network">
            <a:extLst>
              <a:ext uri="{FF2B5EF4-FFF2-40B4-BE49-F238E27FC236}">
                <a16:creationId xmlns:a16="http://schemas.microsoft.com/office/drawing/2014/main" id="{E8FA61A8-B4C5-E59F-0052-C32494E6223B}"/>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9205" r="9205"/>
          <a:stretch/>
        </p:blipFill>
        <p:spPr>
          <a:xfrm>
            <a:off x="-28575" y="-9525"/>
            <a:ext cx="5481638" cy="6877050"/>
          </a:xfrm>
        </p:spPr>
      </p:pic>
      <p:pic>
        <p:nvPicPr>
          <p:cNvPr id="22" name="Graphic 21" descr="Email with solid fill">
            <a:extLst>
              <a:ext uri="{FF2B5EF4-FFF2-40B4-BE49-F238E27FC236}">
                <a16:creationId xmlns:a16="http://schemas.microsoft.com/office/drawing/2014/main" id="{A2198531-67EC-0C06-85D8-20E98BD746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80205" y="2128982"/>
            <a:ext cx="914400" cy="914400"/>
          </a:xfrm>
          <a:prstGeom prst="rect">
            <a:avLst/>
          </a:prstGeom>
        </p:spPr>
      </p:pic>
      <p:pic>
        <p:nvPicPr>
          <p:cNvPr id="26" name="Picture 25" descr="A green circle with white letters&#10;&#10;Description automatically generated">
            <a:extLst>
              <a:ext uri="{FF2B5EF4-FFF2-40B4-BE49-F238E27FC236}">
                <a16:creationId xmlns:a16="http://schemas.microsoft.com/office/drawing/2014/main" id="{A028157C-B8EF-C3E2-9475-53CD3080A3A2}"/>
              </a:ext>
            </a:extLst>
          </p:cNvPr>
          <p:cNvPicPr>
            <a:picLocks noChangeAspect="1"/>
          </p:cNvPicPr>
          <p:nvPr/>
        </p:nvPicPr>
        <p:blipFill>
          <a:blip r:embed="rId6"/>
          <a:stretch>
            <a:fillRect/>
          </a:stretch>
        </p:blipFill>
        <p:spPr>
          <a:xfrm>
            <a:off x="5311657" y="3417013"/>
            <a:ext cx="1851496" cy="1015678"/>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257B4-19C4-3340-569C-B22E8F0D118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27" name="Content Placeholder 2">
            <a:extLst>
              <a:ext uri="{FF2B5EF4-FFF2-40B4-BE49-F238E27FC236}">
                <a16:creationId xmlns:a16="http://schemas.microsoft.com/office/drawing/2014/main" id="{E360E421-5EAF-FA2C-BCEA-D9A13FE693C7}"/>
              </a:ext>
            </a:extLst>
          </p:cNvPr>
          <p:cNvSpPr txBox="1">
            <a:spLocks/>
          </p:cNvSpPr>
          <p:nvPr/>
        </p:nvSpPr>
        <p:spPr>
          <a:xfrm>
            <a:off x="720348" y="831852"/>
            <a:ext cx="10751303" cy="6026148"/>
          </a:xfrm>
          <a:prstGeom prst="rect">
            <a:avLst/>
          </a:prstGeom>
          <a:noFill/>
        </p:spPr>
        <p:txBody>
          <a:bodyPr vert="horz" wrap="square" lIns="0" tIns="0" rIns="0" bIns="0" rtlCol="0">
            <a:normAutofit fontScale="62500" lnSpcReduction="20000"/>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10000"/>
              </a:lnSpc>
              <a:spcBef>
                <a:spcPts val="1000"/>
              </a:spcBef>
              <a:spcAft>
                <a:spcPts val="800"/>
              </a:spcAft>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10000"/>
              </a:lnSpc>
              <a:spcBef>
                <a:spcPts val="1000"/>
              </a:spcBef>
              <a:spcAft>
                <a:spcPts val="800"/>
              </a:spcAft>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1000"/>
              </a:spcBef>
              <a:spcAft>
                <a:spcPts val="800"/>
              </a:spcAft>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10000"/>
              </a:lnSpc>
              <a:spcBef>
                <a:spcPts val="1000"/>
              </a:spcBef>
              <a:spcAft>
                <a:spcPts val="800"/>
              </a:spcAft>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600"/>
              </a:spcBef>
              <a:spcAft>
                <a:spcPts val="600"/>
              </a:spcAft>
            </a:pPr>
            <a:r>
              <a:rPr lang="en-US" sz="3400" b="1" dirty="0">
                <a:latin typeface="+mj-lt"/>
              </a:rPr>
              <a:t>Bibliography</a:t>
            </a:r>
          </a:p>
          <a:p>
            <a:pPr indent="-406400">
              <a:lnSpc>
                <a:spcPct val="120000"/>
              </a:lnSpc>
              <a:spcBef>
                <a:spcPts val="600"/>
              </a:spcBef>
              <a:spcAft>
                <a:spcPts val="600"/>
              </a:spcAft>
            </a:pPr>
            <a:r>
              <a:rPr lang="en-IE" sz="2300" spc="50" dirty="0"/>
              <a:t>[1]-Micro and Nano Engineering | Journal | ScienceDirect.com by Elsevier. https://www.sciencedirect.com/journal/micro-and-nano-engineering (accessed 2024-12-14).</a:t>
            </a:r>
          </a:p>
          <a:p>
            <a:pPr indent="-406400">
              <a:lnSpc>
                <a:spcPct val="120000"/>
              </a:lnSpc>
              <a:spcBef>
                <a:spcPts val="600"/>
              </a:spcBef>
              <a:spcAft>
                <a:spcPts val="600"/>
              </a:spcAft>
            </a:pPr>
            <a:r>
              <a:rPr lang="en-IE" sz="2300" spc="50" dirty="0"/>
              <a:t>[2]-Sheikh, H.; Prins, C.; </a:t>
            </a:r>
            <a:r>
              <a:rPr lang="en-IE" sz="2300" spc="50" dirty="0" err="1"/>
              <a:t>Schrijvers</a:t>
            </a:r>
            <a:r>
              <a:rPr lang="en-IE" sz="2300" spc="50" dirty="0"/>
              <a:t>, E. Artificial Intelligence: Definition and Background. 2023, 15–41. https://doi.org/10.1007/978-3-031-21448-6_2.</a:t>
            </a:r>
          </a:p>
          <a:p>
            <a:pPr indent="-406400">
              <a:lnSpc>
                <a:spcPct val="120000"/>
              </a:lnSpc>
              <a:spcBef>
                <a:spcPts val="600"/>
              </a:spcBef>
              <a:spcAft>
                <a:spcPts val="600"/>
              </a:spcAft>
            </a:pPr>
            <a:r>
              <a:rPr lang="en-IE" sz="2300" spc="50" dirty="0"/>
              <a:t>[3]-Sarker, I. H. Machine Learning: Algorithms, Real-World Applications and Research Directions. SN </a:t>
            </a:r>
            <a:r>
              <a:rPr lang="en-IE" sz="2300" spc="50" dirty="0" err="1"/>
              <a:t>Comput</a:t>
            </a:r>
            <a:r>
              <a:rPr lang="en-IE" sz="2300" spc="50" dirty="0"/>
              <a:t> Sci 2021, 2 (3), 160. https://doi.org/10.1007/s42979-021-00592-x.</a:t>
            </a:r>
          </a:p>
          <a:p>
            <a:pPr indent="-406400">
              <a:lnSpc>
                <a:spcPct val="120000"/>
              </a:lnSpc>
              <a:spcBef>
                <a:spcPts val="600"/>
              </a:spcBef>
              <a:spcAft>
                <a:spcPts val="600"/>
              </a:spcAft>
            </a:pPr>
            <a:r>
              <a:rPr lang="en-IE" sz="2300" spc="50" dirty="0"/>
              <a:t>[4]-Montesinos López, O. A.; Montesinos López, A.; </a:t>
            </a:r>
            <a:r>
              <a:rPr lang="en-IE" sz="2300" spc="50" dirty="0" err="1"/>
              <a:t>Crossa</a:t>
            </a:r>
            <a:r>
              <a:rPr lang="en-IE" sz="2300" spc="50" dirty="0"/>
              <a:t>, J. Fundamentals of Artificial Neural Networks and Deep Learning. Multivariate Statistical Machine Learning Methods for Genomic Prediction 2022, 379–425. https://doi.org/10.1007/978-3-030-89010-0_10.</a:t>
            </a:r>
          </a:p>
          <a:p>
            <a:pPr indent="-406400">
              <a:lnSpc>
                <a:spcPct val="120000"/>
              </a:lnSpc>
              <a:spcBef>
                <a:spcPts val="600"/>
              </a:spcBef>
              <a:spcAft>
                <a:spcPts val="600"/>
              </a:spcAft>
            </a:pPr>
            <a:r>
              <a:rPr lang="en-IE" sz="2300" spc="50" dirty="0"/>
              <a:t>[5]-Frei, M.; </a:t>
            </a:r>
            <a:r>
              <a:rPr lang="en-IE" sz="2300" spc="50" dirty="0" err="1"/>
              <a:t>Kruis</a:t>
            </a:r>
            <a:r>
              <a:rPr lang="en-IE" sz="2300" spc="50" dirty="0"/>
              <a:t>, F. E. Fully Automated Primary Particle Size Analysis of Agglomerates on Transmission Electron Microscopy Images via Artificial Neural Networks. Powder </a:t>
            </a:r>
            <a:r>
              <a:rPr lang="en-IE" sz="2300" spc="50" dirty="0" err="1"/>
              <a:t>Technol</a:t>
            </a:r>
            <a:r>
              <a:rPr lang="en-IE" sz="2300" spc="50" dirty="0"/>
              <a:t> 2018, 332, 120–130. https://doi.org/https://doi.org/10.1016/j.powtec.2018.03.032.</a:t>
            </a:r>
          </a:p>
          <a:p>
            <a:pPr indent="-406400">
              <a:lnSpc>
                <a:spcPct val="120000"/>
              </a:lnSpc>
              <a:spcBef>
                <a:spcPts val="600"/>
              </a:spcBef>
              <a:spcAft>
                <a:spcPts val="600"/>
              </a:spcAft>
            </a:pPr>
            <a:r>
              <a:rPr lang="en-IE" sz="2300" spc="50" dirty="0"/>
              <a:t>[6]-Basic Structure of Artificial Neural Networks | by </a:t>
            </a:r>
            <a:r>
              <a:rPr lang="en-IE" sz="2300" spc="50" dirty="0" err="1"/>
              <a:t>Beyza</a:t>
            </a:r>
            <a:r>
              <a:rPr lang="en-IE" sz="2300" spc="50" dirty="0"/>
              <a:t> Ecem </a:t>
            </a:r>
            <a:r>
              <a:rPr lang="en-IE" sz="2300" spc="50" dirty="0" err="1"/>
              <a:t>Erce</a:t>
            </a:r>
            <a:r>
              <a:rPr lang="en-IE" sz="2300" spc="50" dirty="0"/>
              <a:t> | Data Science Earth | Medium. https://medium.com/datasciencearth/basic-structure-of-artificial-neural-networks-9aef29df9d (accessed 2024-12-14). </a:t>
            </a:r>
          </a:p>
          <a:p>
            <a:pPr indent="-406400">
              <a:lnSpc>
                <a:spcPct val="120000"/>
              </a:lnSpc>
              <a:spcBef>
                <a:spcPts val="600"/>
              </a:spcBef>
              <a:spcAft>
                <a:spcPts val="600"/>
              </a:spcAft>
            </a:pPr>
            <a:r>
              <a:rPr lang="en-IE" sz="2300" spc="50" dirty="0"/>
              <a:t>[7]-Jung, C.; Kim, C. Segmenting Clustered Nuclei Using H-Minima Transform-Based Marker Extraction and Contour Parameterization. IEEE Trans Biomed Eng 2010, 57 (10 PART 2), 2600–2604. https://doi.org/10.1109/TBME.2010.2060336.</a:t>
            </a:r>
          </a:p>
          <a:p>
            <a:pPr indent="-406400">
              <a:lnSpc>
                <a:spcPct val="120000"/>
              </a:lnSpc>
              <a:spcBef>
                <a:spcPts val="600"/>
              </a:spcBef>
              <a:spcAft>
                <a:spcPts val="600"/>
              </a:spcAft>
            </a:pPr>
            <a:r>
              <a:rPr lang="en-IE" sz="2300" spc="50" dirty="0"/>
              <a:t>[8]-Ballard, D. H. Generalizing the Hough Transform to Detect Arbitrary Shapes. Pattern </a:t>
            </a:r>
            <a:r>
              <a:rPr lang="en-IE" sz="2300" spc="50" dirty="0" err="1"/>
              <a:t>Recognit</a:t>
            </a:r>
            <a:r>
              <a:rPr lang="en-IE" sz="2300" spc="50" dirty="0"/>
              <a:t> 1981, 13 (2), 111–122. https://doi.org/10.1016/0031-3203(81)90009-1</a:t>
            </a:r>
          </a:p>
          <a:p>
            <a:pPr indent="-406400">
              <a:spcBef>
                <a:spcPts val="600"/>
              </a:spcBef>
              <a:spcAft>
                <a:spcPts val="600"/>
              </a:spcAft>
            </a:pPr>
            <a:endParaRPr lang="en-IE" sz="2200" spc="50" dirty="0"/>
          </a:p>
          <a:p>
            <a:pPr>
              <a:spcBef>
                <a:spcPts val="600"/>
              </a:spcBef>
              <a:spcAft>
                <a:spcPts val="600"/>
              </a:spcAft>
            </a:pPr>
            <a:endParaRPr lang="en-IE" sz="2200" spc="50" dirty="0"/>
          </a:p>
          <a:p>
            <a:pPr>
              <a:spcBef>
                <a:spcPts val="600"/>
              </a:spcBef>
              <a:spcAft>
                <a:spcPts val="600"/>
              </a:spcAft>
            </a:pPr>
            <a:endParaRPr lang="en-IE" sz="2200" spc="50" dirty="0"/>
          </a:p>
          <a:p>
            <a:pPr>
              <a:spcBef>
                <a:spcPts val="600"/>
              </a:spcBef>
              <a:spcAft>
                <a:spcPts val="600"/>
              </a:spcAft>
            </a:pPr>
            <a:endParaRPr lang="en-US" sz="2200" spc="50" dirty="0"/>
          </a:p>
          <a:p>
            <a:pPr>
              <a:spcBef>
                <a:spcPts val="600"/>
              </a:spcBef>
              <a:spcAft>
                <a:spcPts val="600"/>
              </a:spcAft>
            </a:pPr>
            <a:endParaRPr lang="en-US" sz="2200" spc="50" dirty="0"/>
          </a:p>
          <a:p>
            <a:pPr>
              <a:spcBef>
                <a:spcPts val="600"/>
              </a:spcBef>
              <a:spcAft>
                <a:spcPts val="600"/>
              </a:spcAft>
            </a:pPr>
            <a:endParaRPr lang="en-US" sz="2200" spc="50" dirty="0"/>
          </a:p>
          <a:p>
            <a:pPr>
              <a:spcBef>
                <a:spcPts val="600"/>
              </a:spcBef>
              <a:spcAft>
                <a:spcPts val="600"/>
              </a:spcAft>
            </a:pPr>
            <a:endParaRPr lang="en-US" sz="1200" dirty="0"/>
          </a:p>
        </p:txBody>
      </p:sp>
    </p:spTree>
    <p:extLst>
      <p:ext uri="{BB962C8B-B14F-4D97-AF65-F5344CB8AC3E}">
        <p14:creationId xmlns:p14="http://schemas.microsoft.com/office/powerpoint/2010/main" val="311008338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c529d0f-ba1f-423c-95a7-48d23aa4851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49ABDBB7D90D498B7EE757A1F03784" ma:contentTypeVersion="11" ma:contentTypeDescription="Crée un document." ma:contentTypeScope="" ma:versionID="00a67df0288fb93715bf7f17ee5f0e45">
  <xsd:schema xmlns:xsd="http://www.w3.org/2001/XMLSchema" xmlns:xs="http://www.w3.org/2001/XMLSchema" xmlns:p="http://schemas.microsoft.com/office/2006/metadata/properties" xmlns:ns3="dc529d0f-ba1f-423c-95a7-48d23aa48512" targetNamespace="http://schemas.microsoft.com/office/2006/metadata/properties" ma:root="true" ma:fieldsID="59f854d5a71360767c76e2395767052a" ns3:_="">
    <xsd:import namespace="dc529d0f-ba1f-423c-95a7-48d23aa4851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529d0f-ba1f-423c-95a7-48d23aa4851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purl.org/dc/terms/"/>
    <ds:schemaRef ds:uri="dc529d0f-ba1f-423c-95a7-48d23aa48512"/>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088D6BD-CF74-4999-97A6-8D47C0F7BF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529d0f-ba1f-423c-95a7-48d23aa485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617</TotalTime>
  <Words>869</Words>
  <Application>Microsoft Office PowerPoint</Application>
  <PresentationFormat>Widescreen</PresentationFormat>
  <Paragraphs>84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Tenorite</vt:lpstr>
      <vt:lpstr>Custom</vt:lpstr>
      <vt:lpstr>Artificial intelligence for nano-engineering</vt:lpstr>
      <vt:lpstr>Introduction</vt:lpstr>
      <vt:lpstr>PowerPoint Presentation</vt:lpstr>
      <vt:lpstr>Artificial neural networks</vt:lpstr>
      <vt:lpstr>Ai for Nano-engineering</vt:lpstr>
      <vt:lpstr>PowerPoint Presentation</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RYAN James luke</cp:lastModifiedBy>
  <cp:revision>2</cp:revision>
  <dcterms:created xsi:type="dcterms:W3CDTF">2024-02-14T19:04:18Z</dcterms:created>
  <dcterms:modified xsi:type="dcterms:W3CDTF">2024-12-19T17:49:36Z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0x0101003549ABDBB7D90D498B7EE757A1F03784</vt:lpwstr>
  </property>
  <property fmtid="{D5CDD505-2E9C-101B-9397-08002B2CF9AE}" pid="3" name="MediaServiceImageTags">
    <vt:lpwstr/>
  </property>
</Properties>
</file>